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195F4F-AF84-48CD-9A4F-5C1F6CE06108}" v="2" dt="2024-03-10T13:52:01.5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oster Quicky" userId="12692d505a63f4a2" providerId="LiveId" clId="{7E195F4F-AF84-48CD-9A4F-5C1F6CE06108}"/>
    <pc:docChg chg="undo redo custSel delSld modSld">
      <pc:chgData name="Booster Quicky" userId="12692d505a63f4a2" providerId="LiveId" clId="{7E195F4F-AF84-48CD-9A4F-5C1F6CE06108}" dt="2024-03-10T14:47:23.609" v="6304" actId="20577"/>
      <pc:docMkLst>
        <pc:docMk/>
      </pc:docMkLst>
      <pc:sldChg chg="modSp mod">
        <pc:chgData name="Booster Quicky" userId="12692d505a63f4a2" providerId="LiveId" clId="{7E195F4F-AF84-48CD-9A4F-5C1F6CE06108}" dt="2024-03-10T14:27:13.702" v="5798" actId="2711"/>
        <pc:sldMkLst>
          <pc:docMk/>
          <pc:sldMk cId="1167677196" sldId="256"/>
        </pc:sldMkLst>
        <pc:spChg chg="mod">
          <ac:chgData name="Booster Quicky" userId="12692d505a63f4a2" providerId="LiveId" clId="{7E195F4F-AF84-48CD-9A4F-5C1F6CE06108}" dt="2024-03-10T14:27:13.702" v="5798" actId="2711"/>
          <ac:spMkLst>
            <pc:docMk/>
            <pc:sldMk cId="1167677196" sldId="256"/>
            <ac:spMk id="2" creationId="{D1A0CDEC-3C9C-36DC-93F7-715D6C4FFE18}"/>
          </ac:spMkLst>
        </pc:spChg>
        <pc:spChg chg="mod">
          <ac:chgData name="Booster Quicky" userId="12692d505a63f4a2" providerId="LiveId" clId="{7E195F4F-AF84-48CD-9A4F-5C1F6CE06108}" dt="2024-03-10T14:27:13.702" v="5798" actId="2711"/>
          <ac:spMkLst>
            <pc:docMk/>
            <pc:sldMk cId="1167677196" sldId="256"/>
            <ac:spMk id="3" creationId="{D36EF124-9F22-0A10-C295-AE60AFA42984}"/>
          </ac:spMkLst>
        </pc:spChg>
      </pc:sldChg>
      <pc:sldChg chg="addSp delSp modSp mod">
        <pc:chgData name="Booster Quicky" userId="12692d505a63f4a2" providerId="LiveId" clId="{7E195F4F-AF84-48CD-9A4F-5C1F6CE06108}" dt="2024-03-10T14:27:13.546" v="5797" actId="2711"/>
        <pc:sldMkLst>
          <pc:docMk/>
          <pc:sldMk cId="1761358340" sldId="257"/>
        </pc:sldMkLst>
        <pc:spChg chg="mod">
          <ac:chgData name="Booster Quicky" userId="12692d505a63f4a2" providerId="LiveId" clId="{7E195F4F-AF84-48CD-9A4F-5C1F6CE06108}" dt="2024-03-10T14:27:13.546" v="5797" actId="2711"/>
          <ac:spMkLst>
            <pc:docMk/>
            <pc:sldMk cId="1761358340" sldId="257"/>
            <ac:spMk id="2" creationId="{ABBE3BCC-C87F-727D-33FB-3420E39B1B50}"/>
          </ac:spMkLst>
        </pc:spChg>
        <pc:spChg chg="mod">
          <ac:chgData name="Booster Quicky" userId="12692d505a63f4a2" providerId="LiveId" clId="{7E195F4F-AF84-48CD-9A4F-5C1F6CE06108}" dt="2024-03-10T14:27:13.546" v="5797" actId="2711"/>
          <ac:spMkLst>
            <pc:docMk/>
            <pc:sldMk cId="1761358340" sldId="257"/>
            <ac:spMk id="3" creationId="{810845F2-7583-8AA4-DA1C-2A878E8DC6F7}"/>
          </ac:spMkLst>
        </pc:spChg>
        <pc:picChg chg="del">
          <ac:chgData name="Booster Quicky" userId="12692d505a63f4a2" providerId="LiveId" clId="{7E195F4F-AF84-48CD-9A4F-5C1F6CE06108}" dt="2024-03-10T09:13:51.453" v="2" actId="478"/>
          <ac:picMkLst>
            <pc:docMk/>
            <pc:sldMk cId="1761358340" sldId="257"/>
            <ac:picMk id="5" creationId="{A5830C5B-C7D9-288C-D993-3C9CE2171047}"/>
          </ac:picMkLst>
        </pc:picChg>
        <pc:picChg chg="add mod">
          <ac:chgData name="Booster Quicky" userId="12692d505a63f4a2" providerId="LiveId" clId="{7E195F4F-AF84-48CD-9A4F-5C1F6CE06108}" dt="2024-03-10T09:13:52.767" v="3" actId="1076"/>
          <ac:picMkLst>
            <pc:docMk/>
            <pc:sldMk cId="1761358340" sldId="257"/>
            <ac:picMk id="6" creationId="{83360F95-0D77-2C81-9A21-D6ECD3652ECC}"/>
          </ac:picMkLst>
        </pc:picChg>
      </pc:sldChg>
      <pc:sldChg chg="modSp mod">
        <pc:chgData name="Booster Quicky" userId="12692d505a63f4a2" providerId="LiveId" clId="{7E195F4F-AF84-48CD-9A4F-5C1F6CE06108}" dt="2024-03-10T14:27:13.390" v="5796" actId="2711"/>
        <pc:sldMkLst>
          <pc:docMk/>
          <pc:sldMk cId="1761494210" sldId="258"/>
        </pc:sldMkLst>
        <pc:spChg chg="mod">
          <ac:chgData name="Booster Quicky" userId="12692d505a63f4a2" providerId="LiveId" clId="{7E195F4F-AF84-48CD-9A4F-5C1F6CE06108}" dt="2024-03-10T14:27:13.390" v="5796" actId="2711"/>
          <ac:spMkLst>
            <pc:docMk/>
            <pc:sldMk cId="1761494210" sldId="258"/>
            <ac:spMk id="2" creationId="{C7EE6375-9F20-85A5-1A01-014CEFA52FEC}"/>
          </ac:spMkLst>
        </pc:spChg>
        <pc:spChg chg="mod">
          <ac:chgData name="Booster Quicky" userId="12692d505a63f4a2" providerId="LiveId" clId="{7E195F4F-AF84-48CD-9A4F-5C1F6CE06108}" dt="2024-03-10T14:27:13.390" v="5796" actId="2711"/>
          <ac:spMkLst>
            <pc:docMk/>
            <pc:sldMk cId="1761494210" sldId="258"/>
            <ac:spMk id="3" creationId="{DB284742-01CD-8731-ACB4-DCAFF9430FC6}"/>
          </ac:spMkLst>
        </pc:spChg>
      </pc:sldChg>
      <pc:sldChg chg="addSp delSp modSp mod">
        <pc:chgData name="Booster Quicky" userId="12692d505a63f4a2" providerId="LiveId" clId="{7E195F4F-AF84-48CD-9A4F-5C1F6CE06108}" dt="2024-03-10T14:27:13.203" v="5795" actId="2711"/>
        <pc:sldMkLst>
          <pc:docMk/>
          <pc:sldMk cId="1872345743" sldId="259"/>
        </pc:sldMkLst>
        <pc:spChg chg="mod">
          <ac:chgData name="Booster Quicky" userId="12692d505a63f4a2" providerId="LiveId" clId="{7E195F4F-AF84-48CD-9A4F-5C1F6CE06108}" dt="2024-03-10T14:27:13.203" v="5795" actId="2711"/>
          <ac:spMkLst>
            <pc:docMk/>
            <pc:sldMk cId="1872345743" sldId="259"/>
            <ac:spMk id="2" creationId="{1BA90CC9-741B-0C01-4B44-05CDD430275E}"/>
          </ac:spMkLst>
        </pc:spChg>
        <pc:spChg chg="mod ord">
          <ac:chgData name="Booster Quicky" userId="12692d505a63f4a2" providerId="LiveId" clId="{7E195F4F-AF84-48CD-9A4F-5C1F6CE06108}" dt="2024-03-10T14:27:13.203" v="5795" actId="2711"/>
          <ac:spMkLst>
            <pc:docMk/>
            <pc:sldMk cId="1872345743" sldId="259"/>
            <ac:spMk id="3" creationId="{7BEECD6C-DBF8-E4DB-D072-0512896254E2}"/>
          </ac:spMkLst>
        </pc:spChg>
        <pc:picChg chg="add mod ord">
          <ac:chgData name="Booster Quicky" userId="12692d505a63f4a2" providerId="LiveId" clId="{7E195F4F-AF84-48CD-9A4F-5C1F6CE06108}" dt="2024-03-10T14:27:12.843" v="5793" actId="1076"/>
          <ac:picMkLst>
            <pc:docMk/>
            <pc:sldMk cId="1872345743" sldId="259"/>
            <ac:picMk id="5" creationId="{A23957FF-72A6-3270-2546-3277B308237D}"/>
          </ac:picMkLst>
        </pc:picChg>
        <pc:picChg chg="del">
          <ac:chgData name="Booster Quicky" userId="12692d505a63f4a2" providerId="LiveId" clId="{7E195F4F-AF84-48CD-9A4F-5C1F6CE06108}" dt="2024-03-10T09:50:13.533" v="503" actId="478"/>
          <ac:picMkLst>
            <pc:docMk/>
            <pc:sldMk cId="1872345743" sldId="259"/>
            <ac:picMk id="7" creationId="{864D5C0E-E5B8-0EA6-E427-3E8974AF9D6B}"/>
          </ac:picMkLst>
        </pc:picChg>
        <pc:picChg chg="del">
          <ac:chgData name="Booster Quicky" userId="12692d505a63f4a2" providerId="LiveId" clId="{7E195F4F-AF84-48CD-9A4F-5C1F6CE06108}" dt="2024-03-10T09:50:15.456" v="504" actId="478"/>
          <ac:picMkLst>
            <pc:docMk/>
            <pc:sldMk cId="1872345743" sldId="259"/>
            <ac:picMk id="9" creationId="{E9643DEA-68D7-B41F-97A7-09AC9EE3D255}"/>
          </ac:picMkLst>
        </pc:picChg>
      </pc:sldChg>
      <pc:sldChg chg="addSp delSp modSp mod">
        <pc:chgData name="Booster Quicky" userId="12692d505a63f4a2" providerId="LiveId" clId="{7E195F4F-AF84-48CD-9A4F-5C1F6CE06108}" dt="2024-03-10T14:47:23.609" v="6304" actId="20577"/>
        <pc:sldMkLst>
          <pc:docMk/>
          <pc:sldMk cId="3467855592" sldId="260"/>
        </pc:sldMkLst>
        <pc:spChg chg="mod">
          <ac:chgData name="Booster Quicky" userId="12692d505a63f4a2" providerId="LiveId" clId="{7E195F4F-AF84-48CD-9A4F-5C1F6CE06108}" dt="2024-03-10T14:27:12.139" v="5789" actId="2711"/>
          <ac:spMkLst>
            <pc:docMk/>
            <pc:sldMk cId="3467855592" sldId="260"/>
            <ac:spMk id="2" creationId="{542A7F12-51C9-5AB6-E650-AAED23A6B5ED}"/>
          </ac:spMkLst>
        </pc:spChg>
        <pc:spChg chg="add del mod">
          <ac:chgData name="Booster Quicky" userId="12692d505a63f4a2" providerId="LiveId" clId="{7E195F4F-AF84-48CD-9A4F-5C1F6CE06108}" dt="2024-03-10T10:23:00.278" v="1724" actId="478"/>
          <ac:spMkLst>
            <pc:docMk/>
            <pc:sldMk cId="3467855592" sldId="260"/>
            <ac:spMk id="4" creationId="{C50D58E1-4B68-39A7-5A14-C197BC855172}"/>
          </ac:spMkLst>
        </pc:spChg>
        <pc:spChg chg="add del mod">
          <ac:chgData name="Booster Quicky" userId="12692d505a63f4a2" providerId="LiveId" clId="{7E195F4F-AF84-48CD-9A4F-5C1F6CE06108}" dt="2024-03-10T14:47:23.609" v="6304" actId="20577"/>
          <ac:spMkLst>
            <pc:docMk/>
            <pc:sldMk cId="3467855592" sldId="260"/>
            <ac:spMk id="6" creationId="{F956CFB9-1AE9-C1D0-BDD7-62C2574DBE23}"/>
          </ac:spMkLst>
        </pc:spChg>
        <pc:spChg chg="add del mod">
          <ac:chgData name="Booster Quicky" userId="12692d505a63f4a2" providerId="LiveId" clId="{7E195F4F-AF84-48CD-9A4F-5C1F6CE06108}" dt="2024-03-10T10:23:08.493" v="1729" actId="478"/>
          <ac:spMkLst>
            <pc:docMk/>
            <pc:sldMk cId="3467855592" sldId="260"/>
            <ac:spMk id="9" creationId="{9FD32C86-5AA5-12D6-62E4-35BA7821D9D8}"/>
          </ac:spMkLst>
        </pc:spChg>
        <pc:picChg chg="add del">
          <ac:chgData name="Booster Quicky" userId="12692d505a63f4a2" providerId="LiveId" clId="{7E195F4F-AF84-48CD-9A4F-5C1F6CE06108}" dt="2024-03-10T10:23:03.321" v="1727" actId="478"/>
          <ac:picMkLst>
            <pc:docMk/>
            <pc:sldMk cId="3467855592" sldId="260"/>
            <ac:picMk id="5" creationId="{4CBCF9B8-BE60-8BE1-12FE-74E0533D58A6}"/>
          </ac:picMkLst>
        </pc:picChg>
        <pc:picChg chg="add del">
          <ac:chgData name="Booster Quicky" userId="12692d505a63f4a2" providerId="LiveId" clId="{7E195F4F-AF84-48CD-9A4F-5C1F6CE06108}" dt="2024-03-10T10:23:05.016" v="1728" actId="478"/>
          <ac:picMkLst>
            <pc:docMk/>
            <pc:sldMk cId="3467855592" sldId="260"/>
            <ac:picMk id="8" creationId="{B25E70CF-B975-5932-C9C5-689A467512B2}"/>
          </ac:picMkLst>
        </pc:picChg>
      </pc:sldChg>
      <pc:sldChg chg="addSp delSp modSp mod">
        <pc:chgData name="Booster Quicky" userId="12692d505a63f4a2" providerId="LiveId" clId="{7E195F4F-AF84-48CD-9A4F-5C1F6CE06108}" dt="2024-03-10T13:37:10.285" v="3329" actId="113"/>
        <pc:sldMkLst>
          <pc:docMk/>
          <pc:sldMk cId="2553217437" sldId="261"/>
        </pc:sldMkLst>
        <pc:spChg chg="mod">
          <ac:chgData name="Booster Quicky" userId="12692d505a63f4a2" providerId="LiveId" clId="{7E195F4F-AF84-48CD-9A4F-5C1F6CE06108}" dt="2024-03-10T13:37:10.285" v="3329" actId="113"/>
          <ac:spMkLst>
            <pc:docMk/>
            <pc:sldMk cId="2553217437" sldId="261"/>
            <ac:spMk id="3" creationId="{0667E26B-C605-1328-71BF-677C3EFB7515}"/>
          </ac:spMkLst>
        </pc:spChg>
        <pc:picChg chg="del">
          <ac:chgData name="Booster Quicky" userId="12692d505a63f4a2" providerId="LiveId" clId="{7E195F4F-AF84-48CD-9A4F-5C1F6CE06108}" dt="2024-03-10T13:25:37.153" v="2084" actId="478"/>
          <ac:picMkLst>
            <pc:docMk/>
            <pc:sldMk cId="2553217437" sldId="261"/>
            <ac:picMk id="5" creationId="{F8284478-3ABB-6F6E-E07F-7BFB0976CB68}"/>
          </ac:picMkLst>
        </pc:picChg>
        <pc:picChg chg="add mod ord">
          <ac:chgData name="Booster Quicky" userId="12692d505a63f4a2" providerId="LiveId" clId="{7E195F4F-AF84-48CD-9A4F-5C1F6CE06108}" dt="2024-03-10T13:26:09.059" v="2095" actId="14100"/>
          <ac:picMkLst>
            <pc:docMk/>
            <pc:sldMk cId="2553217437" sldId="261"/>
            <ac:picMk id="6" creationId="{D371B47A-E3DB-2817-CA72-3B977400D78C}"/>
          </ac:picMkLst>
        </pc:picChg>
      </pc:sldChg>
      <pc:sldChg chg="addSp delSp modSp mod">
        <pc:chgData name="Booster Quicky" userId="12692d505a63f4a2" providerId="LiveId" clId="{7E195F4F-AF84-48CD-9A4F-5C1F6CE06108}" dt="2024-03-10T13:52:27.954" v="3880" actId="20577"/>
        <pc:sldMkLst>
          <pc:docMk/>
          <pc:sldMk cId="3028145188" sldId="262"/>
        </pc:sldMkLst>
        <pc:spChg chg="mod">
          <ac:chgData name="Booster Quicky" userId="12692d505a63f4a2" providerId="LiveId" clId="{7E195F4F-AF84-48CD-9A4F-5C1F6CE06108}" dt="2024-03-10T13:52:27.954" v="3880" actId="20577"/>
          <ac:spMkLst>
            <pc:docMk/>
            <pc:sldMk cId="3028145188" sldId="262"/>
            <ac:spMk id="3" creationId="{F895AA10-DD4B-4F1E-B59F-ECA3AFF4C3F5}"/>
          </ac:spMkLst>
        </pc:spChg>
        <pc:picChg chg="add mod ord">
          <ac:chgData name="Booster Quicky" userId="12692d505a63f4a2" providerId="LiveId" clId="{7E195F4F-AF84-48CD-9A4F-5C1F6CE06108}" dt="2024-03-10T13:47:32.751" v="3336" actId="1076"/>
          <ac:picMkLst>
            <pc:docMk/>
            <pc:sldMk cId="3028145188" sldId="262"/>
            <ac:picMk id="4" creationId="{919F1C9B-65F7-0E4D-6C41-F88C822FF821}"/>
          </ac:picMkLst>
        </pc:picChg>
        <pc:picChg chg="del">
          <ac:chgData name="Booster Quicky" userId="12692d505a63f4a2" providerId="LiveId" clId="{7E195F4F-AF84-48CD-9A4F-5C1F6CE06108}" dt="2024-03-10T13:42:53.280" v="3330" actId="478"/>
          <ac:picMkLst>
            <pc:docMk/>
            <pc:sldMk cId="3028145188" sldId="262"/>
            <ac:picMk id="5" creationId="{279FEDD4-E83C-55F7-311D-571C8493A544}"/>
          </ac:picMkLst>
        </pc:picChg>
      </pc:sldChg>
      <pc:sldChg chg="modSp mod">
        <pc:chgData name="Booster Quicky" userId="12692d505a63f4a2" providerId="LiveId" clId="{7E195F4F-AF84-48CD-9A4F-5C1F6CE06108}" dt="2024-03-10T14:08:59.262" v="4716" actId="113"/>
        <pc:sldMkLst>
          <pc:docMk/>
          <pc:sldMk cId="1326904679" sldId="263"/>
        </pc:sldMkLst>
        <pc:spChg chg="mod">
          <ac:chgData name="Booster Quicky" userId="12692d505a63f4a2" providerId="LiveId" clId="{7E195F4F-AF84-48CD-9A4F-5C1F6CE06108}" dt="2024-03-10T14:08:59.262" v="4716" actId="113"/>
          <ac:spMkLst>
            <pc:docMk/>
            <pc:sldMk cId="1326904679" sldId="263"/>
            <ac:spMk id="3" creationId="{1C3B16E3-16E1-EB55-86F0-900C395FF75E}"/>
          </ac:spMkLst>
        </pc:spChg>
      </pc:sldChg>
      <pc:sldChg chg="modSp mod">
        <pc:chgData name="Booster Quicky" userId="12692d505a63f4a2" providerId="LiveId" clId="{7E195F4F-AF84-48CD-9A4F-5C1F6CE06108}" dt="2024-03-10T13:58:44.102" v="4227" actId="20577"/>
        <pc:sldMkLst>
          <pc:docMk/>
          <pc:sldMk cId="1230827358" sldId="264"/>
        </pc:sldMkLst>
        <pc:spChg chg="mod">
          <ac:chgData name="Booster Quicky" userId="12692d505a63f4a2" providerId="LiveId" clId="{7E195F4F-AF84-48CD-9A4F-5C1F6CE06108}" dt="2024-03-10T13:58:44.102" v="4227" actId="20577"/>
          <ac:spMkLst>
            <pc:docMk/>
            <pc:sldMk cId="1230827358" sldId="264"/>
            <ac:spMk id="3" creationId="{94953B47-3835-5CF7-CC7C-C35D57EBD1DA}"/>
          </ac:spMkLst>
        </pc:spChg>
      </pc:sldChg>
      <pc:sldChg chg="delSp del mod">
        <pc:chgData name="Booster Quicky" userId="12692d505a63f4a2" providerId="LiveId" clId="{7E195F4F-AF84-48CD-9A4F-5C1F6CE06108}" dt="2024-03-10T14:02:41.580" v="4229" actId="47"/>
        <pc:sldMkLst>
          <pc:docMk/>
          <pc:sldMk cId="2227825304" sldId="265"/>
        </pc:sldMkLst>
        <pc:picChg chg="del">
          <ac:chgData name="Booster Quicky" userId="12692d505a63f4a2" providerId="LiveId" clId="{7E195F4F-AF84-48CD-9A4F-5C1F6CE06108}" dt="2024-03-10T14:02:16.768" v="4228" actId="478"/>
          <ac:picMkLst>
            <pc:docMk/>
            <pc:sldMk cId="2227825304" sldId="265"/>
            <ac:picMk id="4" creationId="{D883B119-39FD-6CAE-5361-BEDA268A1178}"/>
          </ac:picMkLst>
        </pc:picChg>
      </pc:sldChg>
      <pc:sldChg chg="modSp mod">
        <pc:chgData name="Booster Quicky" userId="12692d505a63f4a2" providerId="LiveId" clId="{7E195F4F-AF84-48CD-9A4F-5C1F6CE06108}" dt="2024-03-10T14:27:36.888" v="5804" actId="403"/>
        <pc:sldMkLst>
          <pc:docMk/>
          <pc:sldMk cId="139699604" sldId="266"/>
        </pc:sldMkLst>
        <pc:spChg chg="mod">
          <ac:chgData name="Booster Quicky" userId="12692d505a63f4a2" providerId="LiveId" clId="{7E195F4F-AF84-48CD-9A4F-5C1F6CE06108}" dt="2024-03-10T14:27:36.888" v="5804" actId="403"/>
          <ac:spMkLst>
            <pc:docMk/>
            <pc:sldMk cId="139699604" sldId="266"/>
            <ac:spMk id="2" creationId="{D6F75EBD-1588-D9FC-1FB7-A186EBB9F024}"/>
          </ac:spMkLst>
        </pc:spChg>
        <pc:spChg chg="mod">
          <ac:chgData name="Booster Quicky" userId="12692d505a63f4a2" providerId="LiveId" clId="{7E195F4F-AF84-48CD-9A4F-5C1F6CE06108}" dt="2024-03-10T14:27:36.888" v="5804" actId="403"/>
          <ac:spMkLst>
            <pc:docMk/>
            <pc:sldMk cId="139699604" sldId="266"/>
            <ac:spMk id="3" creationId="{64FCE154-4EB2-8A46-C32D-CDEC8B38A36D}"/>
          </ac:spMkLst>
        </pc:spChg>
      </pc:sldChg>
      <pc:sldChg chg="delSp modSp mod">
        <pc:chgData name="Booster Quicky" userId="12692d505a63f4a2" providerId="LiveId" clId="{7E195F4F-AF84-48CD-9A4F-5C1F6CE06108}" dt="2024-03-10T14:07:11.207" v="4640" actId="122"/>
        <pc:sldMkLst>
          <pc:docMk/>
          <pc:sldMk cId="1377591892" sldId="267"/>
        </pc:sldMkLst>
        <pc:spChg chg="mod">
          <ac:chgData name="Booster Quicky" userId="12692d505a63f4a2" providerId="LiveId" clId="{7E195F4F-AF84-48CD-9A4F-5C1F6CE06108}" dt="2024-03-10T14:07:11.207" v="4640" actId="122"/>
          <ac:spMkLst>
            <pc:docMk/>
            <pc:sldMk cId="1377591892" sldId="267"/>
            <ac:spMk id="2" creationId="{FE3A87F1-749E-0751-90E2-DE1F60B4CBCF}"/>
          </ac:spMkLst>
        </pc:spChg>
        <pc:spChg chg="del mod">
          <ac:chgData name="Booster Quicky" userId="12692d505a63f4a2" providerId="LiveId" clId="{7E195F4F-AF84-48CD-9A4F-5C1F6CE06108}" dt="2024-03-10T14:07:08.269" v="4639" actId="478"/>
          <ac:spMkLst>
            <pc:docMk/>
            <pc:sldMk cId="1377591892" sldId="267"/>
            <ac:spMk id="3" creationId="{C4318E63-2719-60E6-1872-EAF555EF3512}"/>
          </ac:spMkLst>
        </pc:spChg>
        <pc:graphicFrameChg chg="del modGraphic">
          <ac:chgData name="Booster Quicky" userId="12692d505a63f4a2" providerId="LiveId" clId="{7E195F4F-AF84-48CD-9A4F-5C1F6CE06108}" dt="2024-03-10T14:07:02.578" v="4637" actId="478"/>
          <ac:graphicFrameMkLst>
            <pc:docMk/>
            <pc:sldMk cId="1377591892" sldId="267"/>
            <ac:graphicFrameMk id="4" creationId="{24BCF8C7-93C7-BF70-561B-D1705F03CAF2}"/>
          </ac:graphicFrameMkLst>
        </pc:graphicFrameChg>
        <pc:graphicFrameChg chg="del">
          <ac:chgData name="Booster Quicky" userId="12692d505a63f4a2" providerId="LiveId" clId="{7E195F4F-AF84-48CD-9A4F-5C1F6CE06108}" dt="2024-03-10T14:07:06.143" v="4638" actId="478"/>
          <ac:graphicFrameMkLst>
            <pc:docMk/>
            <pc:sldMk cId="1377591892" sldId="267"/>
            <ac:graphicFrameMk id="5" creationId="{F826B78E-C25B-FFCA-03C1-252CBF1D7854}"/>
          </ac:graphicFrameMkLst>
        </pc:graphicFrameChg>
      </pc:sldChg>
      <pc:sldChg chg="modSp mod">
        <pc:chgData name="Booster Quicky" userId="12692d505a63f4a2" providerId="LiveId" clId="{7E195F4F-AF84-48CD-9A4F-5C1F6CE06108}" dt="2024-03-10T14:10:18.284" v="4757" actId="20577"/>
        <pc:sldMkLst>
          <pc:docMk/>
          <pc:sldMk cId="2061367668" sldId="268"/>
        </pc:sldMkLst>
        <pc:spChg chg="mod">
          <ac:chgData name="Booster Quicky" userId="12692d505a63f4a2" providerId="LiveId" clId="{7E195F4F-AF84-48CD-9A4F-5C1F6CE06108}" dt="2024-03-10T14:10:18.284" v="4757" actId="20577"/>
          <ac:spMkLst>
            <pc:docMk/>
            <pc:sldMk cId="2061367668" sldId="268"/>
            <ac:spMk id="3" creationId="{F0C5EC28-0FC2-EF45-D16B-BAFFAA910231}"/>
          </ac:spMkLst>
        </pc:spChg>
      </pc:sldChg>
    </pc:docChg>
  </pc:docChgLst>
  <pc:docChgLst>
    <pc:chgData name="Booster Quicky" userId="12692d505a63f4a2" providerId="LiveId" clId="{F38B8DD5-4417-4371-B386-A3505093003D}"/>
    <pc:docChg chg="undo custSel addSld modSld">
      <pc:chgData name="Booster Quicky" userId="12692d505a63f4a2" providerId="LiveId" clId="{F38B8DD5-4417-4371-B386-A3505093003D}" dt="2024-03-03T04:54:56.471" v="5677" actId="1076"/>
      <pc:docMkLst>
        <pc:docMk/>
      </pc:docMkLst>
      <pc:sldChg chg="addSp delSp modSp mod setBg">
        <pc:chgData name="Booster Quicky" userId="12692d505a63f4a2" providerId="LiveId" clId="{F38B8DD5-4417-4371-B386-A3505093003D}" dt="2024-03-03T02:07:44.240" v="763" actId="1076"/>
        <pc:sldMkLst>
          <pc:docMk/>
          <pc:sldMk cId="1872345743" sldId="259"/>
        </pc:sldMkLst>
        <pc:spChg chg="mod">
          <ac:chgData name="Booster Quicky" userId="12692d505a63f4a2" providerId="LiveId" clId="{F38B8DD5-4417-4371-B386-A3505093003D}" dt="2024-03-03T02:01:16.970" v="15" actId="26606"/>
          <ac:spMkLst>
            <pc:docMk/>
            <pc:sldMk cId="1872345743" sldId="259"/>
            <ac:spMk id="2" creationId="{1BA90CC9-741B-0C01-4B44-05CDD430275E}"/>
          </ac:spMkLst>
        </pc:spChg>
        <pc:spChg chg="mod">
          <ac:chgData name="Booster Quicky" userId="12692d505a63f4a2" providerId="LiveId" clId="{F38B8DD5-4417-4371-B386-A3505093003D}" dt="2024-03-03T02:07:25.378" v="757" actId="20577"/>
          <ac:spMkLst>
            <pc:docMk/>
            <pc:sldMk cId="1872345743" sldId="259"/>
            <ac:spMk id="3" creationId="{7BEECD6C-DBF8-E4DB-D072-0512896254E2}"/>
          </ac:spMkLst>
        </pc:spChg>
        <pc:spChg chg="add">
          <ac:chgData name="Booster Quicky" userId="12692d505a63f4a2" providerId="LiveId" clId="{F38B8DD5-4417-4371-B386-A3505093003D}" dt="2024-03-03T02:01:16.970" v="15" actId="26606"/>
          <ac:spMkLst>
            <pc:docMk/>
            <pc:sldMk cId="1872345743" sldId="259"/>
            <ac:spMk id="14" creationId="{743AA782-23D1-4521-8CAD-47662984AA08}"/>
          </ac:spMkLst>
        </pc:spChg>
        <pc:spChg chg="add">
          <ac:chgData name="Booster Quicky" userId="12692d505a63f4a2" providerId="LiveId" clId="{F38B8DD5-4417-4371-B386-A3505093003D}" dt="2024-03-03T02:01:16.970" v="15" actId="26606"/>
          <ac:spMkLst>
            <pc:docMk/>
            <pc:sldMk cId="1872345743" sldId="259"/>
            <ac:spMk id="15" creationId="{71877DBC-BB60-40F0-AC93-2ACDBAAE60CE}"/>
          </ac:spMkLst>
        </pc:spChg>
        <pc:grpChg chg="add del">
          <ac:chgData name="Booster Quicky" userId="12692d505a63f4a2" providerId="LiveId" clId="{F38B8DD5-4417-4371-B386-A3505093003D}" dt="2024-03-03T02:01:16.966" v="14" actId="26606"/>
          <ac:grpSpMkLst>
            <pc:docMk/>
            <pc:sldMk cId="1872345743" sldId="259"/>
            <ac:grpSpMk id="10" creationId="{6258F736-B256-8039-9DC6-F4E49A5C5AD5}"/>
          </ac:grpSpMkLst>
        </pc:grpChg>
        <pc:picChg chg="add del mod">
          <ac:chgData name="Booster Quicky" userId="12692d505a63f4a2" providerId="LiveId" clId="{F38B8DD5-4417-4371-B386-A3505093003D}" dt="2024-03-03T02:02:13.990" v="21" actId="478"/>
          <ac:picMkLst>
            <pc:docMk/>
            <pc:sldMk cId="1872345743" sldId="259"/>
            <ac:picMk id="5" creationId="{637C2670-41AF-068A-16A1-FBC119346A61}"/>
          </ac:picMkLst>
        </pc:picChg>
        <pc:picChg chg="add mod ord">
          <ac:chgData name="Booster Quicky" userId="12692d505a63f4a2" providerId="LiveId" clId="{F38B8DD5-4417-4371-B386-A3505093003D}" dt="2024-03-03T02:07:44.240" v="763" actId="1076"/>
          <ac:picMkLst>
            <pc:docMk/>
            <pc:sldMk cId="1872345743" sldId="259"/>
            <ac:picMk id="7" creationId="{864D5C0E-E5B8-0EA6-E427-3E8974AF9D6B}"/>
          </ac:picMkLst>
        </pc:picChg>
        <pc:picChg chg="add mod">
          <ac:chgData name="Booster Quicky" userId="12692d505a63f4a2" providerId="LiveId" clId="{F38B8DD5-4417-4371-B386-A3505093003D}" dt="2024-03-03T02:07:42.311" v="762" actId="1076"/>
          <ac:picMkLst>
            <pc:docMk/>
            <pc:sldMk cId="1872345743" sldId="259"/>
            <ac:picMk id="9" creationId="{E9643DEA-68D7-B41F-97A7-09AC9EE3D255}"/>
          </ac:picMkLst>
        </pc:picChg>
      </pc:sldChg>
      <pc:sldChg chg="addSp delSp modSp new mod">
        <pc:chgData name="Booster Quicky" userId="12692d505a63f4a2" providerId="LiveId" clId="{F38B8DD5-4417-4371-B386-A3505093003D}" dt="2024-03-03T02:15:42.006" v="1539" actId="20577"/>
        <pc:sldMkLst>
          <pc:docMk/>
          <pc:sldMk cId="3467855592" sldId="260"/>
        </pc:sldMkLst>
        <pc:spChg chg="mod">
          <ac:chgData name="Booster Quicky" userId="12692d505a63f4a2" providerId="LiveId" clId="{F38B8DD5-4417-4371-B386-A3505093003D}" dt="2024-03-03T02:07:58.110" v="802" actId="2711"/>
          <ac:spMkLst>
            <pc:docMk/>
            <pc:sldMk cId="3467855592" sldId="260"/>
            <ac:spMk id="2" creationId="{542A7F12-51C9-5AB6-E650-AAED23A6B5ED}"/>
          </ac:spMkLst>
        </pc:spChg>
        <pc:spChg chg="del mod">
          <ac:chgData name="Booster Quicky" userId="12692d505a63f4a2" providerId="LiveId" clId="{F38B8DD5-4417-4371-B386-A3505093003D}" dt="2024-03-03T02:08:29.770" v="803" actId="22"/>
          <ac:spMkLst>
            <pc:docMk/>
            <pc:sldMk cId="3467855592" sldId="260"/>
            <ac:spMk id="3" creationId="{4752148D-EF94-9A1D-0AC1-40F6D44203A3}"/>
          </ac:spMkLst>
        </pc:spChg>
        <pc:spChg chg="add mod">
          <ac:chgData name="Booster Quicky" userId="12692d505a63f4a2" providerId="LiveId" clId="{F38B8DD5-4417-4371-B386-A3505093003D}" dt="2024-03-03T02:15:42.006" v="1539" actId="20577"/>
          <ac:spMkLst>
            <pc:docMk/>
            <pc:sldMk cId="3467855592" sldId="260"/>
            <ac:spMk id="6" creationId="{F956CFB9-1AE9-C1D0-BDD7-62C2574DBE23}"/>
          </ac:spMkLst>
        </pc:spChg>
        <pc:picChg chg="add mod ord">
          <ac:chgData name="Booster Quicky" userId="12692d505a63f4a2" providerId="LiveId" clId="{F38B8DD5-4417-4371-B386-A3505093003D}" dt="2024-03-03T02:14:33.504" v="1460" actId="1076"/>
          <ac:picMkLst>
            <pc:docMk/>
            <pc:sldMk cId="3467855592" sldId="260"/>
            <ac:picMk id="5" creationId="{4CBCF9B8-BE60-8BE1-12FE-74E0533D58A6}"/>
          </ac:picMkLst>
        </pc:picChg>
        <pc:picChg chg="add mod">
          <ac:chgData name="Booster Quicky" userId="12692d505a63f4a2" providerId="LiveId" clId="{F38B8DD5-4417-4371-B386-A3505093003D}" dt="2024-03-03T02:14:30.271" v="1458" actId="1076"/>
          <ac:picMkLst>
            <pc:docMk/>
            <pc:sldMk cId="3467855592" sldId="260"/>
            <ac:picMk id="8" creationId="{B25E70CF-B975-5932-C9C5-689A467512B2}"/>
          </ac:picMkLst>
        </pc:picChg>
      </pc:sldChg>
      <pc:sldChg chg="addSp modSp new mod">
        <pc:chgData name="Booster Quicky" userId="12692d505a63f4a2" providerId="LiveId" clId="{F38B8DD5-4417-4371-B386-A3505093003D}" dt="2024-03-03T04:15:31.057" v="5581" actId="14100"/>
        <pc:sldMkLst>
          <pc:docMk/>
          <pc:sldMk cId="2553217437" sldId="261"/>
        </pc:sldMkLst>
        <pc:spChg chg="mod">
          <ac:chgData name="Booster Quicky" userId="12692d505a63f4a2" providerId="LiveId" clId="{F38B8DD5-4417-4371-B386-A3505093003D}" dt="2024-03-03T02:25:00.898" v="1565" actId="20577"/>
          <ac:spMkLst>
            <pc:docMk/>
            <pc:sldMk cId="2553217437" sldId="261"/>
            <ac:spMk id="2" creationId="{F8B3F7B3-5E50-1FF0-9C8B-5B91E3476D2B}"/>
          </ac:spMkLst>
        </pc:spChg>
        <pc:spChg chg="mod">
          <ac:chgData name="Booster Quicky" userId="12692d505a63f4a2" providerId="LiveId" clId="{F38B8DD5-4417-4371-B386-A3505093003D}" dt="2024-03-03T03:09:24.384" v="3922" actId="20577"/>
          <ac:spMkLst>
            <pc:docMk/>
            <pc:sldMk cId="2553217437" sldId="261"/>
            <ac:spMk id="3" creationId="{0667E26B-C605-1328-71BF-677C3EFB7515}"/>
          </ac:spMkLst>
        </pc:spChg>
        <pc:picChg chg="add mod ord">
          <ac:chgData name="Booster Quicky" userId="12692d505a63f4a2" providerId="LiveId" clId="{F38B8DD5-4417-4371-B386-A3505093003D}" dt="2024-03-03T04:15:31.057" v="5581" actId="14100"/>
          <ac:picMkLst>
            <pc:docMk/>
            <pc:sldMk cId="2553217437" sldId="261"/>
            <ac:picMk id="5" creationId="{F8284478-3ABB-6F6E-E07F-7BFB0976CB68}"/>
          </ac:picMkLst>
        </pc:picChg>
      </pc:sldChg>
      <pc:sldChg chg="addSp modSp new mod">
        <pc:chgData name="Booster Quicky" userId="12692d505a63f4a2" providerId="LiveId" clId="{F38B8DD5-4417-4371-B386-A3505093003D}" dt="2024-03-03T02:45:52.768" v="2682" actId="948"/>
        <pc:sldMkLst>
          <pc:docMk/>
          <pc:sldMk cId="3028145188" sldId="262"/>
        </pc:sldMkLst>
        <pc:spChg chg="mod">
          <ac:chgData name="Booster Quicky" userId="12692d505a63f4a2" providerId="LiveId" clId="{F38B8DD5-4417-4371-B386-A3505093003D}" dt="2024-03-03T02:33:34.939" v="2425" actId="20577"/>
          <ac:spMkLst>
            <pc:docMk/>
            <pc:sldMk cId="3028145188" sldId="262"/>
            <ac:spMk id="2" creationId="{E94DC617-941A-C2BC-5E22-61A857EA904B}"/>
          </ac:spMkLst>
        </pc:spChg>
        <pc:spChg chg="mod">
          <ac:chgData name="Booster Quicky" userId="12692d505a63f4a2" providerId="LiveId" clId="{F38B8DD5-4417-4371-B386-A3505093003D}" dt="2024-03-03T02:45:52.768" v="2682" actId="948"/>
          <ac:spMkLst>
            <pc:docMk/>
            <pc:sldMk cId="3028145188" sldId="262"/>
            <ac:spMk id="3" creationId="{F895AA10-DD4B-4F1E-B59F-ECA3AFF4C3F5}"/>
          </ac:spMkLst>
        </pc:spChg>
        <pc:picChg chg="add mod">
          <ac:chgData name="Booster Quicky" userId="12692d505a63f4a2" providerId="LiveId" clId="{F38B8DD5-4417-4371-B386-A3505093003D}" dt="2024-03-03T02:43:05.802" v="2456" actId="1076"/>
          <ac:picMkLst>
            <pc:docMk/>
            <pc:sldMk cId="3028145188" sldId="262"/>
            <ac:picMk id="5" creationId="{279FEDD4-E83C-55F7-311D-571C8493A544}"/>
          </ac:picMkLst>
        </pc:picChg>
      </pc:sldChg>
      <pc:sldChg chg="modSp new mod">
        <pc:chgData name="Booster Quicky" userId="12692d505a63f4a2" providerId="LiveId" clId="{F38B8DD5-4417-4371-B386-A3505093003D}" dt="2024-03-03T03:07:03.897" v="3613" actId="948"/>
        <pc:sldMkLst>
          <pc:docMk/>
          <pc:sldMk cId="1326904679" sldId="263"/>
        </pc:sldMkLst>
        <pc:spChg chg="mod">
          <ac:chgData name="Booster Quicky" userId="12692d505a63f4a2" providerId="LiveId" clId="{F38B8DD5-4417-4371-B386-A3505093003D}" dt="2024-03-03T02:46:10.027" v="2709" actId="2711"/>
          <ac:spMkLst>
            <pc:docMk/>
            <pc:sldMk cId="1326904679" sldId="263"/>
            <ac:spMk id="2" creationId="{2DAC8EB1-8C33-6B02-3A6F-F14974F7C149}"/>
          </ac:spMkLst>
        </pc:spChg>
        <pc:spChg chg="mod">
          <ac:chgData name="Booster Quicky" userId="12692d505a63f4a2" providerId="LiveId" clId="{F38B8DD5-4417-4371-B386-A3505093003D}" dt="2024-03-03T03:07:03.897" v="3613" actId="948"/>
          <ac:spMkLst>
            <pc:docMk/>
            <pc:sldMk cId="1326904679" sldId="263"/>
            <ac:spMk id="3" creationId="{1C3B16E3-16E1-EB55-86F0-900C395FF75E}"/>
          </ac:spMkLst>
        </pc:spChg>
      </pc:sldChg>
      <pc:sldChg chg="modSp add mod">
        <pc:chgData name="Booster Quicky" userId="12692d505a63f4a2" providerId="LiveId" clId="{F38B8DD5-4417-4371-B386-A3505093003D}" dt="2024-03-03T03:10:24.175" v="4187" actId="20577"/>
        <pc:sldMkLst>
          <pc:docMk/>
          <pc:sldMk cId="1230827358" sldId="264"/>
        </pc:sldMkLst>
        <pc:spChg chg="mod">
          <ac:chgData name="Booster Quicky" userId="12692d505a63f4a2" providerId="LiveId" clId="{F38B8DD5-4417-4371-B386-A3505093003D}" dt="2024-03-03T03:10:24.175" v="4187" actId="20577"/>
          <ac:spMkLst>
            <pc:docMk/>
            <pc:sldMk cId="1230827358" sldId="264"/>
            <ac:spMk id="3" creationId="{94953B47-3835-5CF7-CC7C-C35D57EBD1DA}"/>
          </ac:spMkLst>
        </pc:spChg>
      </pc:sldChg>
      <pc:sldChg chg="addSp modSp new mod">
        <pc:chgData name="Booster Quicky" userId="12692d505a63f4a2" providerId="LiveId" clId="{F38B8DD5-4417-4371-B386-A3505093003D}" dt="2024-03-03T03:15:04.828" v="4397" actId="11"/>
        <pc:sldMkLst>
          <pc:docMk/>
          <pc:sldMk cId="2227825304" sldId="265"/>
        </pc:sldMkLst>
        <pc:spChg chg="mod">
          <ac:chgData name="Booster Quicky" userId="12692d505a63f4a2" providerId="LiveId" clId="{F38B8DD5-4417-4371-B386-A3505093003D}" dt="2024-03-03T03:12:10.695" v="4208" actId="20577"/>
          <ac:spMkLst>
            <pc:docMk/>
            <pc:sldMk cId="2227825304" sldId="265"/>
            <ac:spMk id="2" creationId="{F199A076-6AD7-95D0-E713-4710FD849023}"/>
          </ac:spMkLst>
        </pc:spChg>
        <pc:spChg chg="mod">
          <ac:chgData name="Booster Quicky" userId="12692d505a63f4a2" providerId="LiveId" clId="{F38B8DD5-4417-4371-B386-A3505093003D}" dt="2024-03-03T03:15:04.828" v="4397" actId="11"/>
          <ac:spMkLst>
            <pc:docMk/>
            <pc:sldMk cId="2227825304" sldId="265"/>
            <ac:spMk id="3" creationId="{B446ED20-C7DF-37FC-A32A-8706407E592F}"/>
          </ac:spMkLst>
        </pc:spChg>
        <pc:picChg chg="add mod">
          <ac:chgData name="Booster Quicky" userId="12692d505a63f4a2" providerId="LiveId" clId="{F38B8DD5-4417-4371-B386-A3505093003D}" dt="2024-03-03T03:14:47.166" v="4393" actId="14100"/>
          <ac:picMkLst>
            <pc:docMk/>
            <pc:sldMk cId="2227825304" sldId="265"/>
            <ac:picMk id="4" creationId="{D883B119-39FD-6CAE-5361-BEDA268A1178}"/>
          </ac:picMkLst>
        </pc:picChg>
      </pc:sldChg>
      <pc:sldChg chg="delSp modSp add mod">
        <pc:chgData name="Booster Quicky" userId="12692d505a63f4a2" providerId="LiveId" clId="{F38B8DD5-4417-4371-B386-A3505093003D}" dt="2024-03-03T03:29:41.132" v="5085" actId="20577"/>
        <pc:sldMkLst>
          <pc:docMk/>
          <pc:sldMk cId="139699604" sldId="266"/>
        </pc:sldMkLst>
        <pc:spChg chg="mod">
          <ac:chgData name="Booster Quicky" userId="12692d505a63f4a2" providerId="LiveId" clId="{F38B8DD5-4417-4371-B386-A3505093003D}" dt="2024-03-03T03:29:41.132" v="5085" actId="20577"/>
          <ac:spMkLst>
            <pc:docMk/>
            <pc:sldMk cId="139699604" sldId="266"/>
            <ac:spMk id="3" creationId="{64FCE154-4EB2-8A46-C32D-CDEC8B38A36D}"/>
          </ac:spMkLst>
        </pc:spChg>
        <pc:picChg chg="del">
          <ac:chgData name="Booster Quicky" userId="12692d505a63f4a2" providerId="LiveId" clId="{F38B8DD5-4417-4371-B386-A3505093003D}" dt="2024-03-03T03:14:55.918" v="4396" actId="478"/>
          <ac:picMkLst>
            <pc:docMk/>
            <pc:sldMk cId="139699604" sldId="266"/>
            <ac:picMk id="4" creationId="{EC088551-AAB9-F4CE-E0DA-F133A51EADA1}"/>
          </ac:picMkLst>
        </pc:picChg>
      </pc:sldChg>
      <pc:sldChg chg="addSp modSp new mod">
        <pc:chgData name="Booster Quicky" userId="12692d505a63f4a2" providerId="LiveId" clId="{F38B8DD5-4417-4371-B386-A3505093003D}" dt="2024-03-03T04:04:28.439" v="5580" actId="2165"/>
        <pc:sldMkLst>
          <pc:docMk/>
          <pc:sldMk cId="1377591892" sldId="267"/>
        </pc:sldMkLst>
        <pc:spChg chg="mod">
          <ac:chgData name="Booster Quicky" userId="12692d505a63f4a2" providerId="LiveId" clId="{F38B8DD5-4417-4371-B386-A3505093003D}" dt="2024-03-03T03:32:53.209" v="5091" actId="20577"/>
          <ac:spMkLst>
            <pc:docMk/>
            <pc:sldMk cId="1377591892" sldId="267"/>
            <ac:spMk id="2" creationId="{FE3A87F1-749E-0751-90E2-DE1F60B4CBCF}"/>
          </ac:spMkLst>
        </pc:spChg>
        <pc:spChg chg="mod">
          <ac:chgData name="Booster Quicky" userId="12692d505a63f4a2" providerId="LiveId" clId="{F38B8DD5-4417-4371-B386-A3505093003D}" dt="2024-03-03T03:37:02.862" v="5189" actId="20577"/>
          <ac:spMkLst>
            <pc:docMk/>
            <pc:sldMk cId="1377591892" sldId="267"/>
            <ac:spMk id="3" creationId="{C4318E63-2719-60E6-1872-EAF555EF3512}"/>
          </ac:spMkLst>
        </pc:spChg>
        <pc:graphicFrameChg chg="add mod modGraphic">
          <ac:chgData name="Booster Quicky" userId="12692d505a63f4a2" providerId="LiveId" clId="{F38B8DD5-4417-4371-B386-A3505093003D}" dt="2024-03-03T04:02:22.569" v="5578" actId="20577"/>
          <ac:graphicFrameMkLst>
            <pc:docMk/>
            <pc:sldMk cId="1377591892" sldId="267"/>
            <ac:graphicFrameMk id="4" creationId="{24BCF8C7-93C7-BF70-561B-D1705F03CAF2}"/>
          </ac:graphicFrameMkLst>
        </pc:graphicFrameChg>
        <pc:graphicFrameChg chg="add mod modGraphic">
          <ac:chgData name="Booster Quicky" userId="12692d505a63f4a2" providerId="LiveId" clId="{F38B8DD5-4417-4371-B386-A3505093003D}" dt="2024-03-03T04:04:28.439" v="5580" actId="2165"/>
          <ac:graphicFrameMkLst>
            <pc:docMk/>
            <pc:sldMk cId="1377591892" sldId="267"/>
            <ac:graphicFrameMk id="5" creationId="{F826B78E-C25B-FFCA-03C1-252CBF1D7854}"/>
          </ac:graphicFrameMkLst>
        </pc:graphicFrameChg>
      </pc:sldChg>
      <pc:sldChg chg="addSp delSp modSp new mod">
        <pc:chgData name="Booster Quicky" userId="12692d505a63f4a2" providerId="LiveId" clId="{F38B8DD5-4417-4371-B386-A3505093003D}" dt="2024-03-03T04:54:38.723" v="5665" actId="478"/>
        <pc:sldMkLst>
          <pc:docMk/>
          <pc:sldMk cId="2061367668" sldId="268"/>
        </pc:sldMkLst>
        <pc:spChg chg="mod">
          <ac:chgData name="Booster Quicky" userId="12692d505a63f4a2" providerId="LiveId" clId="{F38B8DD5-4417-4371-B386-A3505093003D}" dt="2024-03-03T04:51:34.380" v="5620" actId="2711"/>
          <ac:spMkLst>
            <pc:docMk/>
            <pc:sldMk cId="2061367668" sldId="268"/>
            <ac:spMk id="2" creationId="{DD0F04F4-2656-2B9E-39C4-98F0D981C30F}"/>
          </ac:spMkLst>
        </pc:spChg>
        <pc:spChg chg="mod">
          <ac:chgData name="Booster Quicky" userId="12692d505a63f4a2" providerId="LiveId" clId="{F38B8DD5-4417-4371-B386-A3505093003D}" dt="2024-03-03T04:54:37.377" v="5664" actId="5793"/>
          <ac:spMkLst>
            <pc:docMk/>
            <pc:sldMk cId="2061367668" sldId="268"/>
            <ac:spMk id="3" creationId="{F0C5EC28-0FC2-EF45-D16B-BAFFAA910231}"/>
          </ac:spMkLst>
        </pc:spChg>
        <pc:picChg chg="add del mod">
          <ac:chgData name="Booster Quicky" userId="12692d505a63f4a2" providerId="LiveId" clId="{F38B8DD5-4417-4371-B386-A3505093003D}" dt="2024-03-03T04:54:38.723" v="5665" actId="478"/>
          <ac:picMkLst>
            <pc:docMk/>
            <pc:sldMk cId="2061367668" sldId="268"/>
            <ac:picMk id="5" creationId="{5D2D6F36-74D6-6A34-B783-CF5787E202A0}"/>
          </ac:picMkLst>
        </pc:picChg>
      </pc:sldChg>
      <pc:sldChg chg="delSp modSp new mod">
        <pc:chgData name="Booster Quicky" userId="12692d505a63f4a2" providerId="LiveId" clId="{F38B8DD5-4417-4371-B386-A3505093003D}" dt="2024-03-03T04:54:56.471" v="5677" actId="1076"/>
        <pc:sldMkLst>
          <pc:docMk/>
          <pc:sldMk cId="1376194580" sldId="269"/>
        </pc:sldMkLst>
        <pc:spChg chg="mod">
          <ac:chgData name="Booster Quicky" userId="12692d505a63f4a2" providerId="LiveId" clId="{F38B8DD5-4417-4371-B386-A3505093003D}" dt="2024-03-03T04:54:56.471" v="5677" actId="1076"/>
          <ac:spMkLst>
            <pc:docMk/>
            <pc:sldMk cId="1376194580" sldId="269"/>
            <ac:spMk id="2" creationId="{922F7E55-70BD-EB96-36EC-49517731295F}"/>
          </ac:spMkLst>
        </pc:spChg>
        <pc:spChg chg="del">
          <ac:chgData name="Booster Quicky" userId="12692d505a63f4a2" providerId="LiveId" clId="{F38B8DD5-4417-4371-B386-A3505093003D}" dt="2024-03-03T04:54:49.376" v="5674" actId="478"/>
          <ac:spMkLst>
            <pc:docMk/>
            <pc:sldMk cId="1376194580" sldId="269"/>
            <ac:spMk id="3" creationId="{F19EB376-6D1C-EBA9-4C5E-114C7BFDB7C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DF23D-7130-F5B6-E12F-64643B4D3F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7E32CF-6E11-29B0-5D43-A927ED6A2B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8577BB-1BBD-4039-0859-DBF4CDCC3FB1}"/>
              </a:ext>
            </a:extLst>
          </p:cNvPr>
          <p:cNvSpPr>
            <a:spLocks noGrp="1"/>
          </p:cNvSpPr>
          <p:nvPr>
            <p:ph type="dt" sz="half" idx="10"/>
          </p:nvPr>
        </p:nvSpPr>
        <p:spPr/>
        <p:txBody>
          <a:bodyPr/>
          <a:lstStyle/>
          <a:p>
            <a:fld id="{7D9AC773-A6D0-4233-92AE-DB55DEEF0BF3}" type="datetimeFigureOut">
              <a:rPr lang="en-US" smtClean="0"/>
              <a:t>3/10/2024</a:t>
            </a:fld>
            <a:endParaRPr lang="en-US"/>
          </a:p>
        </p:txBody>
      </p:sp>
      <p:sp>
        <p:nvSpPr>
          <p:cNvPr id="5" name="Footer Placeholder 4">
            <a:extLst>
              <a:ext uri="{FF2B5EF4-FFF2-40B4-BE49-F238E27FC236}">
                <a16:creationId xmlns:a16="http://schemas.microsoft.com/office/drawing/2014/main" id="{BC21D4A0-23D1-D050-210B-FD473C919B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81E67E-2280-2417-BA69-3E73AA775410}"/>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3793003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1A45-B907-B4FC-B11B-7E574A28B4D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988288-6F07-D751-E75F-864181ADCD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B54368-12B0-4E97-FBFB-0E3BFB4569FF}"/>
              </a:ext>
            </a:extLst>
          </p:cNvPr>
          <p:cNvSpPr>
            <a:spLocks noGrp="1"/>
          </p:cNvSpPr>
          <p:nvPr>
            <p:ph type="dt" sz="half" idx="10"/>
          </p:nvPr>
        </p:nvSpPr>
        <p:spPr/>
        <p:txBody>
          <a:bodyPr/>
          <a:lstStyle/>
          <a:p>
            <a:fld id="{7D9AC773-A6D0-4233-92AE-DB55DEEF0BF3}" type="datetimeFigureOut">
              <a:rPr lang="en-US" smtClean="0"/>
              <a:t>3/10/2024</a:t>
            </a:fld>
            <a:endParaRPr lang="en-US"/>
          </a:p>
        </p:txBody>
      </p:sp>
      <p:sp>
        <p:nvSpPr>
          <p:cNvPr id="5" name="Footer Placeholder 4">
            <a:extLst>
              <a:ext uri="{FF2B5EF4-FFF2-40B4-BE49-F238E27FC236}">
                <a16:creationId xmlns:a16="http://schemas.microsoft.com/office/drawing/2014/main" id="{4B6DC049-89D2-EFED-3C40-CFE1155C94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85F87E-B9F0-B215-6B78-9429C424551A}"/>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16735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1C4DD1-28A9-764A-AC1A-63CDFAF5B4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A19F93-FFEB-5EE8-0A80-1E6FFF339B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9F0A5-22CA-2985-0569-EDFEDB7E9660}"/>
              </a:ext>
            </a:extLst>
          </p:cNvPr>
          <p:cNvSpPr>
            <a:spLocks noGrp="1"/>
          </p:cNvSpPr>
          <p:nvPr>
            <p:ph type="dt" sz="half" idx="10"/>
          </p:nvPr>
        </p:nvSpPr>
        <p:spPr/>
        <p:txBody>
          <a:bodyPr/>
          <a:lstStyle/>
          <a:p>
            <a:fld id="{7D9AC773-A6D0-4233-92AE-DB55DEEF0BF3}" type="datetimeFigureOut">
              <a:rPr lang="en-US" smtClean="0"/>
              <a:t>3/10/2024</a:t>
            </a:fld>
            <a:endParaRPr lang="en-US"/>
          </a:p>
        </p:txBody>
      </p:sp>
      <p:sp>
        <p:nvSpPr>
          <p:cNvPr id="5" name="Footer Placeholder 4">
            <a:extLst>
              <a:ext uri="{FF2B5EF4-FFF2-40B4-BE49-F238E27FC236}">
                <a16:creationId xmlns:a16="http://schemas.microsoft.com/office/drawing/2014/main" id="{2FEF4D91-DDF7-BB86-1BA3-C440B9D16D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A1071D-35E3-01C0-76D7-81B60AC47E8B}"/>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1747643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165D3-C61B-3F2D-5258-3D0EFA6FD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45AA64-5866-CD2E-AD06-A95FA5A90B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33C17A-E40E-F4EB-04D4-7CC6E2A88409}"/>
              </a:ext>
            </a:extLst>
          </p:cNvPr>
          <p:cNvSpPr>
            <a:spLocks noGrp="1"/>
          </p:cNvSpPr>
          <p:nvPr>
            <p:ph type="dt" sz="half" idx="10"/>
          </p:nvPr>
        </p:nvSpPr>
        <p:spPr/>
        <p:txBody>
          <a:bodyPr/>
          <a:lstStyle/>
          <a:p>
            <a:fld id="{7D9AC773-A6D0-4233-92AE-DB55DEEF0BF3}" type="datetimeFigureOut">
              <a:rPr lang="en-US" smtClean="0"/>
              <a:t>3/10/2024</a:t>
            </a:fld>
            <a:endParaRPr lang="en-US"/>
          </a:p>
        </p:txBody>
      </p:sp>
      <p:sp>
        <p:nvSpPr>
          <p:cNvPr id="5" name="Footer Placeholder 4">
            <a:extLst>
              <a:ext uri="{FF2B5EF4-FFF2-40B4-BE49-F238E27FC236}">
                <a16:creationId xmlns:a16="http://schemas.microsoft.com/office/drawing/2014/main" id="{21B1592E-C87D-4278-D342-913B9EC6E9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697D84-6852-173C-4ADB-252360EB3122}"/>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3985348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6F688-B599-7CE4-2A71-63A2585A1E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FD2AC5-3B35-1E15-8869-2C3EB6996A5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FDF5FD-128D-9283-F35B-0CD0F6B029CA}"/>
              </a:ext>
            </a:extLst>
          </p:cNvPr>
          <p:cNvSpPr>
            <a:spLocks noGrp="1"/>
          </p:cNvSpPr>
          <p:nvPr>
            <p:ph type="dt" sz="half" idx="10"/>
          </p:nvPr>
        </p:nvSpPr>
        <p:spPr/>
        <p:txBody>
          <a:bodyPr/>
          <a:lstStyle/>
          <a:p>
            <a:fld id="{7D9AC773-A6D0-4233-92AE-DB55DEEF0BF3}" type="datetimeFigureOut">
              <a:rPr lang="en-US" smtClean="0"/>
              <a:t>3/10/2024</a:t>
            </a:fld>
            <a:endParaRPr lang="en-US"/>
          </a:p>
        </p:txBody>
      </p:sp>
      <p:sp>
        <p:nvSpPr>
          <p:cNvPr id="5" name="Footer Placeholder 4">
            <a:extLst>
              <a:ext uri="{FF2B5EF4-FFF2-40B4-BE49-F238E27FC236}">
                <a16:creationId xmlns:a16="http://schemas.microsoft.com/office/drawing/2014/main" id="{DBF4D383-2306-0227-F821-5C7A468DF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09EC54-E4A0-0F4F-107C-8B923FA51D94}"/>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4059867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430FA-6F8A-3896-8817-B1FB7D919A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117FC3-7B70-808F-7E4D-37471343C0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02BBB9F-EB1D-BCCE-7C11-D77D82E26F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CB003B-7D34-C0A3-BCC8-C4C3C31AD8C1}"/>
              </a:ext>
            </a:extLst>
          </p:cNvPr>
          <p:cNvSpPr>
            <a:spLocks noGrp="1"/>
          </p:cNvSpPr>
          <p:nvPr>
            <p:ph type="dt" sz="half" idx="10"/>
          </p:nvPr>
        </p:nvSpPr>
        <p:spPr/>
        <p:txBody>
          <a:bodyPr/>
          <a:lstStyle/>
          <a:p>
            <a:fld id="{7D9AC773-A6D0-4233-92AE-DB55DEEF0BF3}" type="datetimeFigureOut">
              <a:rPr lang="en-US" smtClean="0"/>
              <a:t>3/10/2024</a:t>
            </a:fld>
            <a:endParaRPr lang="en-US"/>
          </a:p>
        </p:txBody>
      </p:sp>
      <p:sp>
        <p:nvSpPr>
          <p:cNvPr id="6" name="Footer Placeholder 5">
            <a:extLst>
              <a:ext uri="{FF2B5EF4-FFF2-40B4-BE49-F238E27FC236}">
                <a16:creationId xmlns:a16="http://schemas.microsoft.com/office/drawing/2014/main" id="{B36FC42C-CCE8-6F78-09F8-9BC138FFF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EC4F29-8370-8402-0FF8-5526633BDB78}"/>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1571343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B1B56-608F-65B6-14B2-D53D6A9084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5888EF-A7C0-A4C0-D4DB-F4A8931406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A7048D-113B-A122-0061-795BEBA1EF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C44BB1F-EC73-4327-B09D-AC6EC69702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DB5BCD-EA8E-8311-C995-3E86BD0DAE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83B70F-6E34-0AD4-C237-1005ED2BD03D}"/>
              </a:ext>
            </a:extLst>
          </p:cNvPr>
          <p:cNvSpPr>
            <a:spLocks noGrp="1"/>
          </p:cNvSpPr>
          <p:nvPr>
            <p:ph type="dt" sz="half" idx="10"/>
          </p:nvPr>
        </p:nvSpPr>
        <p:spPr/>
        <p:txBody>
          <a:bodyPr/>
          <a:lstStyle/>
          <a:p>
            <a:fld id="{7D9AC773-A6D0-4233-92AE-DB55DEEF0BF3}" type="datetimeFigureOut">
              <a:rPr lang="en-US" smtClean="0"/>
              <a:t>3/10/2024</a:t>
            </a:fld>
            <a:endParaRPr lang="en-US"/>
          </a:p>
        </p:txBody>
      </p:sp>
      <p:sp>
        <p:nvSpPr>
          <p:cNvPr id="8" name="Footer Placeholder 7">
            <a:extLst>
              <a:ext uri="{FF2B5EF4-FFF2-40B4-BE49-F238E27FC236}">
                <a16:creationId xmlns:a16="http://schemas.microsoft.com/office/drawing/2014/main" id="{1FD860BE-5C6F-0E96-D5E9-D76A9F34B3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0E0950D-AC56-943D-2B43-4CA97385E8F6}"/>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3666155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910F9-5F7A-D9EE-226E-722754E75D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F0B238-A3D1-C33F-2E30-9FBFFF40E478}"/>
              </a:ext>
            </a:extLst>
          </p:cNvPr>
          <p:cNvSpPr>
            <a:spLocks noGrp="1"/>
          </p:cNvSpPr>
          <p:nvPr>
            <p:ph type="dt" sz="half" idx="10"/>
          </p:nvPr>
        </p:nvSpPr>
        <p:spPr/>
        <p:txBody>
          <a:bodyPr/>
          <a:lstStyle/>
          <a:p>
            <a:fld id="{7D9AC773-A6D0-4233-92AE-DB55DEEF0BF3}" type="datetimeFigureOut">
              <a:rPr lang="en-US" smtClean="0"/>
              <a:t>3/10/2024</a:t>
            </a:fld>
            <a:endParaRPr lang="en-US"/>
          </a:p>
        </p:txBody>
      </p:sp>
      <p:sp>
        <p:nvSpPr>
          <p:cNvPr id="4" name="Footer Placeholder 3">
            <a:extLst>
              <a:ext uri="{FF2B5EF4-FFF2-40B4-BE49-F238E27FC236}">
                <a16:creationId xmlns:a16="http://schemas.microsoft.com/office/drawing/2014/main" id="{7623566A-5AFE-2735-6B3C-36A0E756931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5587EF-7797-FF4B-C27E-B008D6532943}"/>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3031125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F85C8D-B84D-8F50-8239-92424F121F71}"/>
              </a:ext>
            </a:extLst>
          </p:cNvPr>
          <p:cNvSpPr>
            <a:spLocks noGrp="1"/>
          </p:cNvSpPr>
          <p:nvPr>
            <p:ph type="dt" sz="half" idx="10"/>
          </p:nvPr>
        </p:nvSpPr>
        <p:spPr/>
        <p:txBody>
          <a:bodyPr/>
          <a:lstStyle/>
          <a:p>
            <a:fld id="{7D9AC773-A6D0-4233-92AE-DB55DEEF0BF3}" type="datetimeFigureOut">
              <a:rPr lang="en-US" smtClean="0"/>
              <a:t>3/10/2024</a:t>
            </a:fld>
            <a:endParaRPr lang="en-US"/>
          </a:p>
        </p:txBody>
      </p:sp>
      <p:sp>
        <p:nvSpPr>
          <p:cNvPr id="3" name="Footer Placeholder 2">
            <a:extLst>
              <a:ext uri="{FF2B5EF4-FFF2-40B4-BE49-F238E27FC236}">
                <a16:creationId xmlns:a16="http://schemas.microsoft.com/office/drawing/2014/main" id="{F27E4883-7AD6-4E45-D6BA-4445F241AD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DC43B1-B714-93AC-5793-CFE4195B1331}"/>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1003509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5A340-A00F-B510-BA2E-6D43277ADB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C6F380-7907-BC6B-D53D-007C6A6C56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2DFC41-F064-4AC8-28AA-C20D75AF6E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7B62E4-ECAD-34D6-FE12-2FD9D8443B46}"/>
              </a:ext>
            </a:extLst>
          </p:cNvPr>
          <p:cNvSpPr>
            <a:spLocks noGrp="1"/>
          </p:cNvSpPr>
          <p:nvPr>
            <p:ph type="dt" sz="half" idx="10"/>
          </p:nvPr>
        </p:nvSpPr>
        <p:spPr/>
        <p:txBody>
          <a:bodyPr/>
          <a:lstStyle/>
          <a:p>
            <a:fld id="{7D9AC773-A6D0-4233-92AE-DB55DEEF0BF3}" type="datetimeFigureOut">
              <a:rPr lang="en-US" smtClean="0"/>
              <a:t>3/10/2024</a:t>
            </a:fld>
            <a:endParaRPr lang="en-US"/>
          </a:p>
        </p:txBody>
      </p:sp>
      <p:sp>
        <p:nvSpPr>
          <p:cNvPr id="6" name="Footer Placeholder 5">
            <a:extLst>
              <a:ext uri="{FF2B5EF4-FFF2-40B4-BE49-F238E27FC236}">
                <a16:creationId xmlns:a16="http://schemas.microsoft.com/office/drawing/2014/main" id="{F2BA8F89-FBE1-6896-BE58-5659B13714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BB4F38-1FF8-7D96-0120-1E6CB6E98601}"/>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1106164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0599F-8B72-0DD5-1A89-3E3D71723A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A065E44-2F0F-14F4-BA79-C85769589E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9197B7-9CDD-F3C3-99FB-657D989FC6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FF17D6-5903-8E59-3A8C-99BFF26F34F4}"/>
              </a:ext>
            </a:extLst>
          </p:cNvPr>
          <p:cNvSpPr>
            <a:spLocks noGrp="1"/>
          </p:cNvSpPr>
          <p:nvPr>
            <p:ph type="dt" sz="half" idx="10"/>
          </p:nvPr>
        </p:nvSpPr>
        <p:spPr/>
        <p:txBody>
          <a:bodyPr/>
          <a:lstStyle/>
          <a:p>
            <a:fld id="{7D9AC773-A6D0-4233-92AE-DB55DEEF0BF3}" type="datetimeFigureOut">
              <a:rPr lang="en-US" smtClean="0"/>
              <a:t>3/10/2024</a:t>
            </a:fld>
            <a:endParaRPr lang="en-US"/>
          </a:p>
        </p:txBody>
      </p:sp>
      <p:sp>
        <p:nvSpPr>
          <p:cNvPr id="6" name="Footer Placeholder 5">
            <a:extLst>
              <a:ext uri="{FF2B5EF4-FFF2-40B4-BE49-F238E27FC236}">
                <a16:creationId xmlns:a16="http://schemas.microsoft.com/office/drawing/2014/main" id="{17B3930A-6FC2-E64D-BF37-C522980EB7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73821B-9A0F-CD20-4958-57BE7B22615E}"/>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3766157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B82DBD-37CA-96A5-9A38-14005E87A5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4DDC89-587A-2B79-1938-C36203D85C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F03FBE-3AF4-4987-48FD-3D7BF90D3C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D9AC773-A6D0-4233-92AE-DB55DEEF0BF3}" type="datetimeFigureOut">
              <a:rPr lang="en-US" smtClean="0"/>
              <a:t>3/10/2024</a:t>
            </a:fld>
            <a:endParaRPr lang="en-US"/>
          </a:p>
        </p:txBody>
      </p:sp>
      <p:sp>
        <p:nvSpPr>
          <p:cNvPr id="5" name="Footer Placeholder 4">
            <a:extLst>
              <a:ext uri="{FF2B5EF4-FFF2-40B4-BE49-F238E27FC236}">
                <a16:creationId xmlns:a16="http://schemas.microsoft.com/office/drawing/2014/main" id="{47BB671D-E0DF-1A01-DDBA-0DDF5FCCAA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734BD4D-5E91-A498-2C2D-E416724CE0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8FF5128-FB6E-40BB-84A5-E29DEB9E3926}" type="slidenum">
              <a:rPr lang="en-US" smtClean="0"/>
              <a:t>‹#›</a:t>
            </a:fld>
            <a:endParaRPr lang="en-US"/>
          </a:p>
        </p:txBody>
      </p:sp>
    </p:spTree>
    <p:extLst>
      <p:ext uri="{BB962C8B-B14F-4D97-AF65-F5344CB8AC3E}">
        <p14:creationId xmlns:p14="http://schemas.microsoft.com/office/powerpoint/2010/main" val="2665638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0CDEC-3C9C-36DC-93F7-715D6C4FFE18}"/>
              </a:ext>
            </a:extLst>
          </p:cNvPr>
          <p:cNvSpPr>
            <a:spLocks noGrp="1"/>
          </p:cNvSpPr>
          <p:nvPr>
            <p:ph type="ctrTitle"/>
          </p:nvPr>
        </p:nvSpPr>
        <p:spPr/>
        <p:txBody>
          <a:bodyPr/>
          <a:lstStyle/>
          <a:p>
            <a:r>
              <a:rPr lang="en-US"/>
              <a:t>Factory Method</a:t>
            </a:r>
          </a:p>
        </p:txBody>
      </p:sp>
      <p:sp>
        <p:nvSpPr>
          <p:cNvPr id="3" name="Subtitle 2">
            <a:extLst>
              <a:ext uri="{FF2B5EF4-FFF2-40B4-BE49-F238E27FC236}">
                <a16:creationId xmlns:a16="http://schemas.microsoft.com/office/drawing/2014/main" id="{D36EF124-9F22-0A10-C295-AE60AFA4298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67677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D8DEF9-D22C-3F38-7DB2-4A2E1A6A4F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F75EBD-1588-D9FC-1FB7-A186EBB9F024}"/>
              </a:ext>
            </a:extLst>
          </p:cNvPr>
          <p:cNvSpPr>
            <a:spLocks noGrp="1"/>
          </p:cNvSpPr>
          <p:nvPr>
            <p:ph type="title"/>
          </p:nvPr>
        </p:nvSpPr>
        <p:spPr/>
        <p:txBody>
          <a:bodyPr>
            <a:normAutofit/>
          </a:bodyPr>
          <a:lstStyle/>
          <a:p>
            <a:r>
              <a:rPr lang="en-US" sz="4800">
                <a:latin typeface="Times New Roman" panose="02020603050405020304" pitchFamily="18" charset="0"/>
                <a:ea typeface="JetBrainsMono NF" panose="02000009000000000000" pitchFamily="50" charset="0"/>
                <a:cs typeface="Times New Roman" panose="02020603050405020304" pitchFamily="18" charset="0"/>
              </a:rPr>
              <a:t>Cài đặt</a:t>
            </a:r>
          </a:p>
        </p:txBody>
      </p:sp>
      <p:sp>
        <p:nvSpPr>
          <p:cNvPr id="3" name="Content Placeholder 2">
            <a:extLst>
              <a:ext uri="{FF2B5EF4-FFF2-40B4-BE49-F238E27FC236}">
                <a16:creationId xmlns:a16="http://schemas.microsoft.com/office/drawing/2014/main" id="{64FCE154-4EB2-8A46-C32D-CDEC8B38A36D}"/>
              </a:ext>
            </a:extLst>
          </p:cNvPr>
          <p:cNvSpPr>
            <a:spLocks noGrp="1"/>
          </p:cNvSpPr>
          <p:nvPr>
            <p:ph idx="1"/>
          </p:nvPr>
        </p:nvSpPr>
        <p:spPr/>
        <p:txBody>
          <a:bodyPr>
            <a:normAutofit/>
          </a:bodyPr>
          <a:lstStyle/>
          <a:p>
            <a:pPr>
              <a:lnSpc>
                <a:spcPct val="150000"/>
              </a:lnSpc>
            </a:pPr>
            <a:r>
              <a:rPr lang="en-US" sz="3200">
                <a:latin typeface="Times New Roman" panose="02020603050405020304" pitchFamily="18" charset="0"/>
                <a:ea typeface="JetBrainsMono NF" panose="02000009000000000000" pitchFamily="50" charset="0"/>
                <a:cs typeface="Times New Roman" panose="02020603050405020304" pitchFamily="18" charset="0"/>
              </a:rPr>
              <a:t>Phương thức thực hiện</a:t>
            </a:r>
          </a:p>
          <a:p>
            <a:pPr marL="914400" lvl="1" indent="-457200">
              <a:lnSpc>
                <a:spcPct val="150000"/>
              </a:lnSpc>
              <a:buFont typeface="+mj-lt"/>
              <a:buAutoNum type="arabicPeriod"/>
            </a:pPr>
            <a:r>
              <a:rPr lang="en-US">
                <a:latin typeface="Times New Roman" panose="02020603050405020304" pitchFamily="18" charset="0"/>
                <a:ea typeface="JetBrainsMono NF" panose="02000009000000000000" pitchFamily="50" charset="0"/>
                <a:cs typeface="Times New Roman" panose="02020603050405020304" pitchFamily="18" charset="0"/>
              </a:rPr>
              <a:t>Liệt kê và làm tất cả product tuân theo một interface duy nhất. Interface nên định nghĩa các phương thức có ý ngĩa với tất cả product</a:t>
            </a:r>
          </a:p>
          <a:p>
            <a:pPr marL="914400" lvl="1" indent="-457200">
              <a:lnSpc>
                <a:spcPct val="150000"/>
              </a:lnSpc>
              <a:buFont typeface="+mj-lt"/>
              <a:buAutoNum type="arabicPeriod"/>
            </a:pPr>
            <a:r>
              <a:rPr lang="en-US">
                <a:latin typeface="Times New Roman" panose="02020603050405020304" pitchFamily="18" charset="0"/>
                <a:ea typeface="JetBrainsMono NF" panose="02000009000000000000" pitchFamily="50" charset="0"/>
                <a:cs typeface="Times New Roman" panose="02020603050405020304" pitchFamily="18" charset="0"/>
              </a:rPr>
              <a:t>Cài đặt </a:t>
            </a:r>
            <a:r>
              <a:rPr lang="en-US" b="1">
                <a:latin typeface="Times New Roman" panose="02020603050405020304" pitchFamily="18" charset="0"/>
                <a:ea typeface="JetBrainsMono NF" panose="02000009000000000000" pitchFamily="50" charset="0"/>
                <a:cs typeface="Times New Roman" panose="02020603050405020304" pitchFamily="18" charset="0"/>
              </a:rPr>
              <a:t>ConcreteProduct</a:t>
            </a:r>
          </a:p>
          <a:p>
            <a:pPr marL="914400" lvl="1" indent="-457200">
              <a:lnSpc>
                <a:spcPct val="150000"/>
              </a:lnSpc>
              <a:buFont typeface="+mj-lt"/>
              <a:buAutoNum type="arabicPeriod"/>
            </a:pPr>
            <a:r>
              <a:rPr lang="en-US">
                <a:latin typeface="Times New Roman" panose="02020603050405020304" pitchFamily="18" charset="0"/>
                <a:ea typeface="JetBrainsMono NF" panose="02000009000000000000" pitchFamily="50" charset="0"/>
                <a:cs typeface="Times New Roman" panose="02020603050405020304" pitchFamily="18" charset="0"/>
              </a:rPr>
              <a:t>Thêm 1 phương thức rỗng vào Creator class, kiểu trả về nên trùng với product interface</a:t>
            </a:r>
            <a:endParaRPr lang="en-US" b="1">
              <a:latin typeface="Times New Roman" panose="02020603050405020304" pitchFamily="18" charset="0"/>
              <a:ea typeface="JetBrainsMono NF" panose="02000009000000000000" pitchFamily="50" charset="0"/>
              <a:cs typeface="Times New Roman" panose="02020603050405020304" pitchFamily="18" charset="0"/>
            </a:endParaRPr>
          </a:p>
          <a:p>
            <a:pPr marL="914400" lvl="1" indent="-457200">
              <a:lnSpc>
                <a:spcPct val="150000"/>
              </a:lnSpc>
              <a:buFont typeface="+mj-lt"/>
              <a:buAutoNum type="arabicPeriod"/>
            </a:pPr>
            <a:r>
              <a:rPr lang="en-US">
                <a:latin typeface="Times New Roman" panose="02020603050405020304" pitchFamily="18" charset="0"/>
                <a:ea typeface="JetBrainsMono NF" panose="02000009000000000000" pitchFamily="50" charset="0"/>
                <a:cs typeface="Times New Roman" panose="02020603050405020304" pitchFamily="18" charset="0"/>
              </a:rPr>
              <a:t>Tạo các </a:t>
            </a:r>
            <a:r>
              <a:rPr lang="en-US" b="1">
                <a:latin typeface="Times New Roman" panose="02020603050405020304" pitchFamily="18" charset="0"/>
                <a:ea typeface="JetBrainsMono NF" panose="02000009000000000000" pitchFamily="50" charset="0"/>
                <a:cs typeface="Times New Roman" panose="02020603050405020304" pitchFamily="18" charset="0"/>
              </a:rPr>
              <a:t>ConcreteCreator</a:t>
            </a:r>
            <a:r>
              <a:rPr lang="en-US">
                <a:latin typeface="Times New Roman" panose="02020603050405020304" pitchFamily="18" charset="0"/>
                <a:ea typeface="JetBrainsMono NF" panose="02000009000000000000" pitchFamily="50" charset="0"/>
                <a:cs typeface="Times New Roman" panose="02020603050405020304" pitchFamily="18" charset="0"/>
              </a:rPr>
              <a:t> dựa vào các product đã liệt kê ở bước 1</a:t>
            </a:r>
          </a:p>
        </p:txBody>
      </p:sp>
    </p:spTree>
    <p:extLst>
      <p:ext uri="{BB962C8B-B14F-4D97-AF65-F5344CB8AC3E}">
        <p14:creationId xmlns:p14="http://schemas.microsoft.com/office/powerpoint/2010/main" val="139699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A87F1-749E-0751-90E2-DE1F60B4CBCF}"/>
              </a:ext>
            </a:extLst>
          </p:cNvPr>
          <p:cNvSpPr>
            <a:spLocks noGrp="1"/>
          </p:cNvSpPr>
          <p:nvPr>
            <p:ph type="title"/>
          </p:nvPr>
        </p:nvSpPr>
        <p:spPr/>
        <p:txBody>
          <a:bodyPr/>
          <a:lstStyle/>
          <a:p>
            <a:pPr algn="ctr"/>
            <a:r>
              <a:rPr lang="en-US">
                <a:latin typeface="Times New Roman" panose="02020603050405020304" pitchFamily="18" charset="0"/>
                <a:cs typeface="Times New Roman" panose="02020603050405020304" pitchFamily="18" charset="0"/>
              </a:rPr>
              <a:t>Demo</a:t>
            </a:r>
          </a:p>
        </p:txBody>
      </p:sp>
    </p:spTree>
    <p:extLst>
      <p:ext uri="{BB962C8B-B14F-4D97-AF65-F5344CB8AC3E}">
        <p14:creationId xmlns:p14="http://schemas.microsoft.com/office/powerpoint/2010/main" val="1377591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F04F4-2656-2B9E-39C4-98F0D981C30F}"/>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Các mẫu liên quan</a:t>
            </a:r>
          </a:p>
        </p:txBody>
      </p:sp>
      <p:sp>
        <p:nvSpPr>
          <p:cNvPr id="3" name="Content Placeholder 2">
            <a:extLst>
              <a:ext uri="{FF2B5EF4-FFF2-40B4-BE49-F238E27FC236}">
                <a16:creationId xmlns:a16="http://schemas.microsoft.com/office/drawing/2014/main" id="{F0C5EC28-0FC2-EF45-D16B-BAFFAA910231}"/>
              </a:ext>
            </a:extLst>
          </p:cNvPr>
          <p:cNvSpPr>
            <a:spLocks noGrp="1"/>
          </p:cNvSpPr>
          <p:nvPr>
            <p:ph idx="1"/>
          </p:nvPr>
        </p:nvSpPr>
        <p:spPr/>
        <p:txBody>
          <a:bodyPr/>
          <a:lstStyle/>
          <a:p>
            <a:pPr marL="0" indent="0">
              <a:buNone/>
            </a:pP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Builder</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Prototype</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Abstract Factory</a:t>
            </a:r>
          </a:p>
        </p:txBody>
      </p:sp>
    </p:spTree>
    <p:extLst>
      <p:ext uri="{BB962C8B-B14F-4D97-AF65-F5344CB8AC3E}">
        <p14:creationId xmlns:p14="http://schemas.microsoft.com/office/powerpoint/2010/main" val="2061367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F7E55-70BD-EB96-36EC-49517731295F}"/>
              </a:ext>
            </a:extLst>
          </p:cNvPr>
          <p:cNvSpPr>
            <a:spLocks noGrp="1"/>
          </p:cNvSpPr>
          <p:nvPr>
            <p:ph type="title"/>
          </p:nvPr>
        </p:nvSpPr>
        <p:spPr>
          <a:xfrm>
            <a:off x="730624" y="2427007"/>
            <a:ext cx="10515600" cy="1325563"/>
          </a:xfrm>
        </p:spPr>
        <p:txBody>
          <a:bodyPr>
            <a:normAutofit/>
          </a:bodyPr>
          <a:lstStyle/>
          <a:p>
            <a:pPr algn="ctr"/>
            <a:r>
              <a:rPr lang="en-US" sz="7200"/>
              <a:t>Q&amp;A</a:t>
            </a:r>
          </a:p>
        </p:txBody>
      </p:sp>
    </p:spTree>
    <p:extLst>
      <p:ext uri="{BB962C8B-B14F-4D97-AF65-F5344CB8AC3E}">
        <p14:creationId xmlns:p14="http://schemas.microsoft.com/office/powerpoint/2010/main" val="1376194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BE3BCC-C87F-727D-33FB-3420E39B1B50}"/>
              </a:ext>
            </a:extLst>
          </p:cNvPr>
          <p:cNvSpPr>
            <a:spLocks noGrp="1"/>
          </p:cNvSpPr>
          <p:nvPr>
            <p:ph type="title"/>
          </p:nvPr>
        </p:nvSpPr>
        <p:spPr>
          <a:xfrm>
            <a:off x="793662" y="386930"/>
            <a:ext cx="10066122" cy="1298448"/>
          </a:xfrm>
        </p:spPr>
        <p:txBody>
          <a:bodyPr anchor="b">
            <a:normAutofit/>
          </a:bodyPr>
          <a:lstStyle/>
          <a:p>
            <a:r>
              <a:rPr lang="en-US" sz="4800">
                <a:latin typeface="Times New Roman" panose="02020603050405020304" pitchFamily="18" charset="0"/>
                <a:cs typeface="Times New Roman" panose="02020603050405020304" pitchFamily="18" charset="0"/>
              </a:rPr>
              <a:t>Mục lục</a:t>
            </a:r>
            <a:endParaRPr lang="en-US" sz="4800"/>
          </a:p>
        </p:txBody>
      </p:sp>
      <p:sp>
        <p:nvSpPr>
          <p:cNvPr id="17" name="Rectangle 16">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10845F2-7583-8AA4-DA1C-2A878E8DC6F7}"/>
              </a:ext>
            </a:extLst>
          </p:cNvPr>
          <p:cNvSpPr>
            <a:spLocks noGrp="1"/>
          </p:cNvSpPr>
          <p:nvPr>
            <p:ph idx="1"/>
          </p:nvPr>
        </p:nvSpPr>
        <p:spPr>
          <a:xfrm>
            <a:off x="793661" y="2599509"/>
            <a:ext cx="4530898" cy="3639450"/>
          </a:xfrm>
        </p:spPr>
        <p:txBody>
          <a:bodyPr anchor="ctr">
            <a:normAutofit/>
          </a:bodyPr>
          <a:lstStyle/>
          <a:p>
            <a:r>
              <a:rPr lang="en-US" sz="2000">
                <a:latin typeface="Times New Roman" panose="02020603050405020304" pitchFamily="18" charset="0"/>
                <a:cs typeface="Times New Roman" panose="02020603050405020304" pitchFamily="18" charset="0"/>
              </a:rPr>
              <a:t>Tổng quan</a:t>
            </a:r>
          </a:p>
          <a:p>
            <a:r>
              <a:rPr lang="en-US" sz="2000">
                <a:latin typeface="Times New Roman" panose="02020603050405020304" pitchFamily="18" charset="0"/>
                <a:cs typeface="Times New Roman" panose="02020603050405020304" pitchFamily="18" charset="0"/>
              </a:rPr>
              <a:t>Motivation</a:t>
            </a:r>
          </a:p>
          <a:p>
            <a:r>
              <a:rPr lang="en-US" sz="2000">
                <a:latin typeface="Times New Roman" panose="02020603050405020304" pitchFamily="18" charset="0"/>
                <a:cs typeface="Times New Roman" panose="02020603050405020304" pitchFamily="18" charset="0"/>
              </a:rPr>
              <a:t>Khả năng ứng dụng</a:t>
            </a:r>
          </a:p>
          <a:p>
            <a:r>
              <a:rPr lang="en-US" sz="2000">
                <a:latin typeface="Times New Roman" panose="02020603050405020304" pitchFamily="18" charset="0"/>
                <a:cs typeface="Times New Roman" panose="02020603050405020304" pitchFamily="18" charset="0"/>
              </a:rPr>
              <a:t>Đặc điểm</a:t>
            </a:r>
          </a:p>
          <a:p>
            <a:r>
              <a:rPr lang="en-US" sz="2000">
                <a:latin typeface="Times New Roman" panose="02020603050405020304" pitchFamily="18" charset="0"/>
                <a:cs typeface="Times New Roman" panose="02020603050405020304" pitchFamily="18" charset="0"/>
              </a:rPr>
              <a:t>Các hiệu quả</a:t>
            </a:r>
          </a:p>
          <a:p>
            <a:r>
              <a:rPr lang="en-US" sz="2000">
                <a:latin typeface="Times New Roman" panose="02020603050405020304" pitchFamily="18" charset="0"/>
                <a:cs typeface="Times New Roman" panose="02020603050405020304" pitchFamily="18" charset="0"/>
              </a:rPr>
              <a:t>Chú ý cài đặt</a:t>
            </a:r>
          </a:p>
          <a:p>
            <a:r>
              <a:rPr lang="en-US" sz="2000">
                <a:latin typeface="Times New Roman" panose="02020603050405020304" pitchFamily="18" charset="0"/>
                <a:cs typeface="Times New Roman" panose="02020603050405020304" pitchFamily="18" charset="0"/>
              </a:rPr>
              <a:t>So sánh</a:t>
            </a:r>
          </a:p>
          <a:p>
            <a:r>
              <a:rPr lang="en-US" sz="2000">
                <a:latin typeface="Times New Roman" panose="02020603050405020304" pitchFamily="18" charset="0"/>
                <a:cs typeface="Times New Roman" panose="02020603050405020304" pitchFamily="18" charset="0"/>
              </a:rPr>
              <a:t>Demo</a:t>
            </a:r>
          </a:p>
          <a:p>
            <a:r>
              <a:rPr lang="en-US" sz="2000">
                <a:latin typeface="Times New Roman" panose="02020603050405020304" pitchFamily="18" charset="0"/>
                <a:cs typeface="Times New Roman" panose="02020603050405020304" pitchFamily="18" charset="0"/>
              </a:rPr>
              <a:t>Mẫu liên quan</a:t>
            </a:r>
            <a:endParaRPr lang="en-US" sz="2000"/>
          </a:p>
        </p:txBody>
      </p:sp>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83360F95-0D77-2C81-9A21-D6ECD3652ECC}"/>
              </a:ext>
            </a:extLst>
          </p:cNvPr>
          <p:cNvPicPr>
            <a:picLocks noChangeAspect="1"/>
          </p:cNvPicPr>
          <p:nvPr/>
        </p:nvPicPr>
        <p:blipFill>
          <a:blip r:embed="rId2"/>
          <a:stretch>
            <a:fillRect/>
          </a:stretch>
        </p:blipFill>
        <p:spPr>
          <a:xfrm>
            <a:off x="5664555" y="2780068"/>
            <a:ext cx="4404742" cy="2751058"/>
          </a:xfrm>
          <a:prstGeom prst="rect">
            <a:avLst/>
          </a:prstGeom>
        </p:spPr>
      </p:pic>
    </p:spTree>
    <p:extLst>
      <p:ext uri="{BB962C8B-B14F-4D97-AF65-F5344CB8AC3E}">
        <p14:creationId xmlns:p14="http://schemas.microsoft.com/office/powerpoint/2010/main" val="1761358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E6375-9F20-85A5-1A01-014CEFA52FEC}"/>
              </a:ext>
            </a:extLst>
          </p:cNvPr>
          <p:cNvSpPr>
            <a:spLocks noGrp="1"/>
          </p:cNvSpPr>
          <p:nvPr>
            <p:ph type="title"/>
          </p:nvPr>
        </p:nvSpPr>
        <p:spPr/>
        <p:txBody>
          <a:bodyPr/>
          <a:lstStyle/>
          <a:p>
            <a:r>
              <a:rPr lang="en-US" err="1">
                <a:latin typeface="Times New Roman" panose="02020603050405020304" pitchFamily="18" charset="0"/>
                <a:cs typeface="Times New Roman" panose="02020603050405020304" pitchFamily="18" charset="0"/>
              </a:rPr>
              <a:t>Tổng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quan</a:t>
            </a:r>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B284742-01CD-8731-ACB4-DCAFF9430FC6}"/>
              </a:ext>
            </a:extLst>
          </p:cNvPr>
          <p:cNvSpPr>
            <a:spLocks noGrp="1"/>
          </p:cNvSpPr>
          <p:nvPr>
            <p:ph idx="1"/>
          </p:nvPr>
        </p:nvSpPr>
        <p:spPr/>
        <p:txBody>
          <a:bodyPr/>
          <a:lstStyle/>
          <a:p>
            <a:r>
              <a:rPr lang="en-US" err="1">
                <a:latin typeface="Times New Roman" panose="02020603050405020304" pitchFamily="18" charset="0"/>
                <a:cs typeface="Times New Roman" panose="02020603050405020304" pitchFamily="18" charset="0"/>
              </a:rPr>
              <a:t>Tên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mẫu</a:t>
            </a:r>
            <a:r>
              <a:rPr lang="en-US">
                <a:latin typeface="Times New Roman" panose="02020603050405020304" pitchFamily="18" charset="0"/>
                <a:cs typeface="Times New Roman" panose="02020603050405020304" pitchFamily="18" charset="0"/>
              </a:rPr>
              <a:t>: Factory Method</a:t>
            </a:r>
          </a:p>
          <a:p>
            <a:pPr marL="0" indent="0">
              <a:buNone/>
            </a:pPr>
            <a:endParaRPr lang="en-US">
              <a:latin typeface="Times New Roman" panose="02020603050405020304" pitchFamily="18" charset="0"/>
              <a:cs typeface="Times New Roman" panose="02020603050405020304" pitchFamily="18" charset="0"/>
            </a:endParaRPr>
          </a:p>
          <a:p>
            <a:r>
              <a:rPr lang="en-US" err="1">
                <a:latin typeface="Times New Roman" panose="02020603050405020304" pitchFamily="18" charset="0"/>
                <a:cs typeface="Times New Roman" panose="02020603050405020304" pitchFamily="18" charset="0"/>
              </a:rPr>
              <a:t>Phân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loại</a:t>
            </a:r>
            <a:r>
              <a:rPr lang="en-US">
                <a:latin typeface="Times New Roman" panose="02020603050405020304" pitchFamily="18" charset="0"/>
                <a:cs typeface="Times New Roman" panose="02020603050405020304" pitchFamily="18" charset="0"/>
              </a:rPr>
              <a:t>: Creational design pattern</a:t>
            </a:r>
          </a:p>
          <a:p>
            <a:endParaRPr lang="en-US">
              <a:latin typeface="Times New Roman" panose="02020603050405020304" pitchFamily="18" charset="0"/>
              <a:cs typeface="Times New Roman" panose="02020603050405020304" pitchFamily="18" charset="0"/>
            </a:endParaRPr>
          </a:p>
          <a:p>
            <a:r>
              <a:rPr lang="en-US" err="1">
                <a:latin typeface="Times New Roman" panose="02020603050405020304" pitchFamily="18" charset="0"/>
                <a:cs typeface="Times New Roman" panose="02020603050405020304" pitchFamily="18" charset="0"/>
              </a:rPr>
              <a:t>Mục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đích</a:t>
            </a:r>
            <a:r>
              <a:rPr lang="en-US">
                <a:latin typeface="Times New Roman" panose="02020603050405020304" pitchFamily="18" charset="0"/>
                <a:cs typeface="Times New Roman" panose="02020603050405020304" pitchFamily="18" charset="0"/>
              </a:rPr>
              <a:t>:</a:t>
            </a:r>
          </a:p>
          <a:p>
            <a:pPr lvl="1"/>
            <a:r>
              <a:rPr lang="en-US">
                <a:latin typeface="Times New Roman" panose="02020603050405020304" pitchFamily="18" charset="0"/>
                <a:cs typeface="Times New Roman" panose="02020603050405020304" pitchFamily="18" charset="0"/>
              </a:rPr>
              <a:t>Cung cấp interface cho việc khởi tạo đối tượng ở lớp cha nhưng cho phép lớp con chỉnh sửa đối tượng được khởi tạo</a:t>
            </a:r>
          </a:p>
          <a:p>
            <a:pPr lvl="1"/>
            <a:r>
              <a:rPr lang="en-US">
                <a:latin typeface="Times New Roman" panose="02020603050405020304" pitchFamily="18" charset="0"/>
                <a:cs typeface="Times New Roman" panose="02020603050405020304" pitchFamily="18" charset="0"/>
              </a:rPr>
              <a:t>Trì hoãn việc khởi tạo sang các lớp con</a:t>
            </a:r>
          </a:p>
        </p:txBody>
      </p:sp>
    </p:spTree>
    <p:extLst>
      <p:ext uri="{BB962C8B-B14F-4D97-AF65-F5344CB8AC3E}">
        <p14:creationId xmlns:p14="http://schemas.microsoft.com/office/powerpoint/2010/main" val="1761494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A90CC9-741B-0C01-4B44-05CDD430275E}"/>
              </a:ext>
            </a:extLst>
          </p:cNvPr>
          <p:cNvSpPr>
            <a:spLocks noGrp="1"/>
          </p:cNvSpPr>
          <p:nvPr>
            <p:ph type="title"/>
          </p:nvPr>
        </p:nvSpPr>
        <p:spPr>
          <a:xfrm>
            <a:off x="630936" y="640080"/>
            <a:ext cx="4818888" cy="1481328"/>
          </a:xfrm>
        </p:spPr>
        <p:txBody>
          <a:bodyPr anchor="b">
            <a:normAutofit/>
          </a:bodyPr>
          <a:lstStyle/>
          <a:p>
            <a:r>
              <a:rPr lang="en-US" sz="5400"/>
              <a:t>Motivation</a:t>
            </a:r>
          </a:p>
        </p:txBody>
      </p:sp>
      <p:sp>
        <p:nvSpPr>
          <p:cNvPr id="15"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23957FF-72A6-3270-2546-3277B308237D}"/>
              </a:ext>
            </a:extLst>
          </p:cNvPr>
          <p:cNvPicPr>
            <a:picLocks noChangeAspect="1"/>
          </p:cNvPicPr>
          <p:nvPr/>
        </p:nvPicPr>
        <p:blipFill>
          <a:blip r:embed="rId2"/>
          <a:stretch>
            <a:fillRect/>
          </a:stretch>
        </p:blipFill>
        <p:spPr>
          <a:xfrm>
            <a:off x="6093102" y="2011680"/>
            <a:ext cx="6103076" cy="3046990"/>
          </a:xfrm>
          <a:prstGeom prst="rect">
            <a:avLst/>
          </a:prstGeom>
        </p:spPr>
      </p:pic>
      <p:sp>
        <p:nvSpPr>
          <p:cNvPr id="3" name="Content Placeholder 2">
            <a:extLst>
              <a:ext uri="{FF2B5EF4-FFF2-40B4-BE49-F238E27FC236}">
                <a16:creationId xmlns:a16="http://schemas.microsoft.com/office/drawing/2014/main" id="{7BEECD6C-DBF8-E4DB-D072-0512896254E2}"/>
              </a:ext>
            </a:extLst>
          </p:cNvPr>
          <p:cNvSpPr>
            <a:spLocks noGrp="1"/>
          </p:cNvSpPr>
          <p:nvPr>
            <p:ph idx="1"/>
          </p:nvPr>
        </p:nvSpPr>
        <p:spPr>
          <a:xfrm>
            <a:off x="630936" y="2660904"/>
            <a:ext cx="5812996" cy="3547872"/>
          </a:xfrm>
        </p:spPr>
        <p:txBody>
          <a:bodyPr anchor="t">
            <a:normAutofit/>
          </a:bodyPr>
          <a:lstStyle/>
          <a:p>
            <a:pPr marL="216000">
              <a:lnSpc>
                <a:spcPct val="100000"/>
              </a:lnSpc>
            </a:pPr>
            <a:r>
              <a:rPr lang="en-US" sz="2200">
                <a:latin typeface="Times New Roman" panose="02020603050405020304" pitchFamily="18" charset="0"/>
                <a:cs typeface="Times New Roman" panose="02020603050405020304" pitchFamily="18" charset="0"/>
              </a:rPr>
              <a:t>Việc nâng cấp, mở rộng ứng dụng sẽ gặp vấn đề về coupling, codebase, …</a:t>
            </a:r>
          </a:p>
          <a:p>
            <a:pPr marL="216000">
              <a:lnSpc>
                <a:spcPct val="100000"/>
              </a:lnSpc>
            </a:pPr>
            <a:r>
              <a:rPr lang="en-US" sz="2200">
                <a:latin typeface="Times New Roman" panose="02020603050405020304" pitchFamily="18" charset="0"/>
                <a:cs typeface="Times New Roman" panose="02020603050405020304" pitchFamily="18" charset="0"/>
              </a:rPr>
              <a:t>Việc mở rộng đôi khi cần refactor, không đáp ứng nguyên lý open-closed principal</a:t>
            </a:r>
          </a:p>
          <a:p>
            <a:pPr marL="216000">
              <a:lnSpc>
                <a:spcPct val="100000"/>
              </a:lnSpc>
            </a:pPr>
            <a:r>
              <a:rPr lang="en-US" sz="2200" err="1">
                <a:latin typeface="Times New Roman" panose="02020603050405020304" pitchFamily="18" charset="0"/>
                <a:cs typeface="Times New Roman" panose="02020603050405020304" pitchFamily="18" charset="0"/>
              </a:rPr>
              <a:t>Ví</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dụ</a:t>
            </a:r>
            <a:r>
              <a:rPr lang="en-US" sz="2200">
                <a:latin typeface="Times New Roman" panose="02020603050405020304" pitchFamily="18" charset="0"/>
                <a:cs typeface="Times New Roman" panose="02020603050405020304" pitchFamily="18" charset="0"/>
              </a:rPr>
              <a:t>: </a:t>
            </a:r>
          </a:p>
          <a:p>
            <a:pPr marL="673200" lvl="1">
              <a:lnSpc>
                <a:spcPct val="100000"/>
              </a:lnSpc>
            </a:pPr>
            <a:r>
              <a:rPr lang="en-US" sz="1800">
                <a:latin typeface="Times New Roman" panose="02020603050405020304" pitchFamily="18" charset="0"/>
                <a:cs typeface="Times New Roman" panose="02020603050405020304" pitchFamily="18" charset="0"/>
              </a:rPr>
              <a:t>App của bạn phát triển cho việc vận tải hàng hóa đường bộ</a:t>
            </a:r>
          </a:p>
          <a:p>
            <a:pPr marL="673200" lvl="1">
              <a:lnSpc>
                <a:spcPct val="100000"/>
              </a:lnSpc>
            </a:pPr>
            <a:r>
              <a:rPr lang="en-US" sz="1800">
                <a:latin typeface="Times New Roman" panose="02020603050405020304" pitchFamily="18" charset="0"/>
                <a:cs typeface="Times New Roman" panose="02020603050405020304" pitchFamily="18" charset="0"/>
              </a:rPr>
              <a:t>Các công ty vận tải đường biển muốn hợp tác, nhưng khi tiến hành thì gặp trở ngại vì codebase đã dính chặt với lớp Truck </a:t>
            </a:r>
          </a:p>
        </p:txBody>
      </p:sp>
    </p:spTree>
    <p:extLst>
      <p:ext uri="{BB962C8B-B14F-4D97-AF65-F5344CB8AC3E}">
        <p14:creationId xmlns:p14="http://schemas.microsoft.com/office/powerpoint/2010/main" val="1872345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A7F12-51C9-5AB6-E650-AAED23A6B5ED}"/>
              </a:ext>
            </a:extLst>
          </p:cNvPr>
          <p:cNvSpPr>
            <a:spLocks noGrp="1"/>
          </p:cNvSpPr>
          <p:nvPr>
            <p:ph type="title"/>
          </p:nvPr>
        </p:nvSpPr>
        <p:spPr/>
        <p:txBody>
          <a:bodyPr/>
          <a:lstStyle/>
          <a:p>
            <a:r>
              <a:rPr lang="en-US" err="1">
                <a:latin typeface="Times New Roman" panose="02020603050405020304" pitchFamily="18" charset="0"/>
                <a:cs typeface="Times New Roman" panose="02020603050405020304" pitchFamily="18" charset="0"/>
              </a:rPr>
              <a:t>Khả</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năng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ứng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dụng</a:t>
            </a:r>
            <a:endParaRPr lang="en-US">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956CFB9-1AE9-C1D0-BDD7-62C2574DBE23}"/>
              </a:ext>
            </a:extLst>
          </p:cNvPr>
          <p:cNvSpPr txBox="1"/>
          <p:nvPr/>
        </p:nvSpPr>
        <p:spPr>
          <a:xfrm>
            <a:off x="379562" y="2078966"/>
            <a:ext cx="10974237" cy="4616648"/>
          </a:xfrm>
          <a:prstGeom prst="rect">
            <a:avLst/>
          </a:prstGeom>
          <a:noFill/>
        </p:spPr>
        <p:txBody>
          <a:bodyPr wrap="square" rtlCol="0">
            <a:spAutoFit/>
          </a:bodyPr>
          <a:lstStyle/>
          <a:p>
            <a:pPr marL="342900" indent="-342900">
              <a:spcAft>
                <a:spcPts val="600"/>
              </a:spcAf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Sử dụng Factory method khi không biết trước chính xác kiểu dữ liệu mà code bạn sẽ làm việc với chúng ( Chỉ cần làm việc với lớp cha)</a:t>
            </a:r>
          </a:p>
          <a:p>
            <a:pPr marL="342900" indent="-342900">
              <a:spcAft>
                <a:spcPts val="600"/>
              </a:spcAft>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a:p>
            <a:pPr marL="342900" indent="-342900">
              <a:spcAft>
                <a:spcPts val="600"/>
              </a:spcAft>
              <a:buFont typeface="Arial" panose="020B0604020202020204" pitchFamily="34" charset="0"/>
              <a:buChar char="•"/>
            </a:pPr>
            <a:r>
              <a:rPr lang="vi-VN" sz="2400">
                <a:latin typeface="Times New Roman" panose="02020603050405020304" pitchFamily="18" charset="0"/>
                <a:cs typeface="Times New Roman" panose="02020603050405020304" pitchFamily="18" charset="0"/>
              </a:rPr>
              <a:t>Sử dụng phương thức factory khi bạn muốn cung cấp cho người dùng thư viện hoặc framework của mình một cách để mở rộng các thành phần bên trong của nó.</a:t>
            </a:r>
            <a:endParaRPr lang="en-US" sz="2400">
              <a:latin typeface="Times New Roman" panose="02020603050405020304" pitchFamily="18" charset="0"/>
              <a:cs typeface="Times New Roman" panose="02020603050405020304" pitchFamily="18" charset="0"/>
            </a:endParaRPr>
          </a:p>
          <a:p>
            <a:pPr marL="342900" indent="-342900">
              <a:spcAft>
                <a:spcPts val="600"/>
              </a:spcAft>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a:p>
            <a:pPr marL="342900" indent="-342900">
              <a:spcAft>
                <a:spcPts val="600"/>
              </a:spcAft>
              <a:buFont typeface="Arial" panose="020B0604020202020204" pitchFamily="34" charset="0"/>
              <a:buChar char="•"/>
            </a:pPr>
            <a:r>
              <a:rPr lang="vi-VN" sz="2400">
                <a:latin typeface="Times New Roman" panose="02020603050405020304" pitchFamily="18" charset="0"/>
                <a:cs typeface="Times New Roman" panose="02020603050405020304" pitchFamily="18" charset="0"/>
              </a:rPr>
              <a:t>Sử dụng phương thức factory khi bạn muốn tiết kiệm tài nguyên hệ thống bằng cách sử dụng lại các đối tượng hiện có thay vì xây dựng lại chúng mỗi lần thêm kiểu đối tượng mới.</a:t>
            </a:r>
            <a:r>
              <a:rPr lang="en-US" sz="2400">
                <a:latin typeface="Times New Roman" panose="02020603050405020304" pitchFamily="18" charset="0"/>
                <a:cs typeface="Times New Roman" panose="02020603050405020304" pitchFamily="18" charset="0"/>
              </a:rPr>
              <a:t> ( Ví dụ như database connection, fs, tài nguyên mạng)</a:t>
            </a:r>
          </a:p>
          <a:p>
            <a:pPr marL="342900" indent="-342900">
              <a:spcAft>
                <a:spcPts val="600"/>
              </a:spcAft>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a:p>
            <a:pPr marL="342900" indent="-342900">
              <a:spcAft>
                <a:spcPts val="600"/>
              </a:spcAft>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7855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371B47A-E3DB-2817-CA72-3B977400D78C}"/>
              </a:ext>
            </a:extLst>
          </p:cNvPr>
          <p:cNvPicPr>
            <a:picLocks noChangeAspect="1"/>
          </p:cNvPicPr>
          <p:nvPr/>
        </p:nvPicPr>
        <p:blipFill>
          <a:blip r:embed="rId2"/>
          <a:stretch>
            <a:fillRect/>
          </a:stretch>
        </p:blipFill>
        <p:spPr>
          <a:xfrm>
            <a:off x="3656696" y="-114067"/>
            <a:ext cx="7667438" cy="3126208"/>
          </a:xfrm>
          <a:prstGeom prst="rect">
            <a:avLst/>
          </a:prstGeom>
        </p:spPr>
      </p:pic>
      <p:sp>
        <p:nvSpPr>
          <p:cNvPr id="2" name="Title 1">
            <a:extLst>
              <a:ext uri="{FF2B5EF4-FFF2-40B4-BE49-F238E27FC236}">
                <a16:creationId xmlns:a16="http://schemas.microsoft.com/office/drawing/2014/main" id="{F8B3F7B3-5E50-1FF0-9C8B-5B91E3476D2B}"/>
              </a:ext>
            </a:extLst>
          </p:cNvPr>
          <p:cNvSpPr>
            <a:spLocks noGrp="1"/>
          </p:cNvSpPr>
          <p:nvPr>
            <p:ph type="title"/>
          </p:nvPr>
        </p:nvSpPr>
        <p:spPr/>
        <p:txBody>
          <a:bodyPr/>
          <a:lstStyle/>
          <a:p>
            <a:r>
              <a:rPr lang="en-US" err="1">
                <a:latin typeface="Times New Roman" panose="02020603050405020304" pitchFamily="18" charset="0"/>
                <a:cs typeface="Times New Roman" panose="02020603050405020304" pitchFamily="18" charset="0"/>
              </a:rPr>
              <a:t>Đặc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điểm</a:t>
            </a:r>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667E26B-C605-1328-71BF-677C3EFB7515}"/>
              </a:ext>
            </a:extLst>
          </p:cNvPr>
          <p:cNvSpPr>
            <a:spLocks noGrp="1"/>
          </p:cNvSpPr>
          <p:nvPr>
            <p:ph idx="1"/>
          </p:nvPr>
        </p:nvSpPr>
        <p:spPr>
          <a:xfrm>
            <a:off x="838200" y="1870449"/>
            <a:ext cx="10313894" cy="4351338"/>
          </a:xfrm>
        </p:spPr>
        <p:txBody>
          <a:bodyPr>
            <a:normAutofit/>
          </a:bodyPr>
          <a:lstStyle/>
          <a:p>
            <a:pPr>
              <a:spcAft>
                <a:spcPts val="600"/>
              </a:spcAft>
            </a:pPr>
            <a:r>
              <a:rPr lang="en-US" sz="2400" err="1">
                <a:latin typeface="Times New Roman" panose="02020603050405020304" pitchFamily="18" charset="0"/>
                <a:cs typeface="Times New Roman" panose="02020603050405020304" pitchFamily="18" charset="0"/>
              </a:rPr>
              <a:t>Cấu</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trúc</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mẫu</a:t>
            </a:r>
            <a:r>
              <a:rPr lang="en-US" sz="2400">
                <a:latin typeface="Times New Roman" panose="02020603050405020304" pitchFamily="18" charset="0"/>
                <a:cs typeface="Times New Roman" panose="02020603050405020304" pitchFamily="18" charset="0"/>
              </a:rPr>
              <a:t>:</a:t>
            </a:r>
          </a:p>
          <a:p>
            <a:pPr>
              <a:spcAft>
                <a:spcPts val="600"/>
              </a:spcAft>
            </a:pPr>
            <a:r>
              <a:rPr lang="en-US" sz="2400">
                <a:latin typeface="Times New Roman" panose="02020603050405020304" pitchFamily="18" charset="0"/>
                <a:cs typeface="Times New Roman" panose="02020603050405020304" pitchFamily="18" charset="0"/>
              </a:rPr>
              <a:t>Thành </a:t>
            </a:r>
            <a:r>
              <a:rPr lang="en-US" sz="2400" err="1">
                <a:latin typeface="Times New Roman" panose="02020603050405020304" pitchFamily="18" charset="0"/>
                <a:cs typeface="Times New Roman" panose="02020603050405020304" pitchFamily="18" charset="0"/>
              </a:rPr>
              <a:t>viên</a:t>
            </a:r>
            <a:r>
              <a:rPr lang="en-US" sz="2400">
                <a:latin typeface="Times New Roman" panose="02020603050405020304" pitchFamily="18" charset="0"/>
                <a:cs typeface="Times New Roman" panose="02020603050405020304" pitchFamily="18" charset="0"/>
              </a:rPr>
              <a:t>:</a:t>
            </a:r>
          </a:p>
          <a:p>
            <a:pPr lvl="1">
              <a:spcAft>
                <a:spcPts val="600"/>
              </a:spcAft>
            </a:pPr>
            <a:r>
              <a:rPr lang="en-US" sz="2000" b="1">
                <a:latin typeface="Times New Roman" panose="02020603050405020304" pitchFamily="18" charset="0"/>
                <a:cs typeface="Times New Roman" panose="02020603050405020304" pitchFamily="18" charset="0"/>
              </a:rPr>
              <a:t>Product</a:t>
            </a:r>
            <a:r>
              <a:rPr lang="en-US" sz="2000">
                <a:latin typeface="Times New Roman" panose="02020603050405020304" pitchFamily="18" charset="0"/>
                <a:cs typeface="Times New Roman" panose="02020603050405020304" pitchFamily="18" charset="0"/>
              </a:rPr>
              <a:t>: định nghĩa interface cho các đối tượng mà Factory method tạo nên</a:t>
            </a:r>
          </a:p>
          <a:p>
            <a:pPr lvl="1">
              <a:spcAft>
                <a:spcPts val="600"/>
              </a:spcAft>
            </a:pPr>
            <a:r>
              <a:rPr lang="en-US" sz="2000" b="1">
                <a:latin typeface="Times New Roman" panose="02020603050405020304" pitchFamily="18" charset="0"/>
                <a:cs typeface="Times New Roman" panose="02020603050405020304" pitchFamily="18" charset="0"/>
              </a:rPr>
              <a:t>ConcreteProduct</a:t>
            </a:r>
            <a:r>
              <a:rPr lang="en-US" sz="2000">
                <a:latin typeface="Times New Roman" panose="02020603050405020304" pitchFamily="18" charset="0"/>
                <a:cs typeface="Times New Roman" panose="02020603050405020304" pitchFamily="18" charset="0"/>
              </a:rPr>
              <a:t>: hiện thực hóa </a:t>
            </a:r>
            <a:r>
              <a:rPr lang="en-US" sz="2000" b="1">
                <a:latin typeface="Times New Roman" panose="02020603050405020304" pitchFamily="18" charset="0"/>
                <a:cs typeface="Times New Roman" panose="02020603050405020304" pitchFamily="18" charset="0"/>
              </a:rPr>
              <a:t>Product</a:t>
            </a:r>
            <a:r>
              <a:rPr lang="en-US" sz="2000">
                <a:latin typeface="Times New Roman" panose="02020603050405020304" pitchFamily="18" charset="0"/>
                <a:cs typeface="Times New Roman" panose="02020603050405020304" pitchFamily="18" charset="0"/>
              </a:rPr>
              <a:t> interface</a:t>
            </a:r>
          </a:p>
          <a:p>
            <a:pPr lvl="1">
              <a:spcAft>
                <a:spcPts val="600"/>
              </a:spcAft>
            </a:pPr>
            <a:r>
              <a:rPr lang="en-US" sz="2000" b="1">
                <a:latin typeface="Times New Roman" panose="02020603050405020304" pitchFamily="18" charset="0"/>
                <a:cs typeface="Times New Roman" panose="02020603050405020304" pitchFamily="18" charset="0"/>
              </a:rPr>
              <a:t>Creator</a:t>
            </a:r>
            <a:r>
              <a:rPr lang="en-US" sz="2000">
                <a:latin typeface="Times New Roman" panose="02020603050405020304" pitchFamily="18" charset="0"/>
                <a:cs typeface="Times New Roman" panose="02020603050405020304" pitchFamily="18" charset="0"/>
              </a:rPr>
              <a:t>: </a:t>
            </a:r>
          </a:p>
          <a:p>
            <a:pPr lvl="2">
              <a:spcAft>
                <a:spcPts val="600"/>
              </a:spcAft>
            </a:pPr>
            <a:r>
              <a:rPr lang="en-US" sz="1900">
                <a:latin typeface="Times New Roman" panose="02020603050405020304" pitchFamily="18" charset="0"/>
                <a:cs typeface="Times New Roman" panose="02020603050405020304" pitchFamily="18" charset="0"/>
              </a:rPr>
              <a:t>Làm rõ Factory method, việc trả về dối tượng kiểu </a:t>
            </a:r>
            <a:r>
              <a:rPr lang="en-US" sz="1900" b="1">
                <a:latin typeface="Times New Roman" panose="02020603050405020304" pitchFamily="18" charset="0"/>
                <a:cs typeface="Times New Roman" panose="02020603050405020304" pitchFamily="18" charset="0"/>
              </a:rPr>
              <a:t>Product</a:t>
            </a:r>
            <a:r>
              <a:rPr lang="en-US" sz="1900">
                <a:latin typeface="Times New Roman" panose="02020603050405020304" pitchFamily="18" charset="0"/>
                <a:cs typeface="Times New Roman" panose="02020603050405020304" pitchFamily="18" charset="0"/>
              </a:rPr>
              <a:t>. </a:t>
            </a:r>
            <a:r>
              <a:rPr lang="en-US" sz="1900" b="1">
                <a:latin typeface="Times New Roman" panose="02020603050405020304" pitchFamily="18" charset="0"/>
                <a:cs typeface="Times New Roman" panose="02020603050405020304" pitchFamily="18" charset="0"/>
              </a:rPr>
              <a:t>Creator</a:t>
            </a:r>
            <a:r>
              <a:rPr lang="en-US" sz="1900">
                <a:latin typeface="Times New Roman" panose="02020603050405020304" pitchFamily="18" charset="0"/>
                <a:cs typeface="Times New Roman" panose="02020603050405020304" pitchFamily="18" charset="0"/>
              </a:rPr>
              <a:t> có thể định nghĩa việc cài đặt mặc định cho Factory method trả về đối tượng </a:t>
            </a:r>
            <a:r>
              <a:rPr lang="en-US" sz="1900" b="1">
                <a:latin typeface="Times New Roman" panose="02020603050405020304" pitchFamily="18" charset="0"/>
                <a:cs typeface="Times New Roman" panose="02020603050405020304" pitchFamily="18" charset="0"/>
              </a:rPr>
              <a:t>ConcreteProduct</a:t>
            </a:r>
            <a:r>
              <a:rPr lang="en-US" sz="1900">
                <a:latin typeface="Times New Roman" panose="02020603050405020304" pitchFamily="18" charset="0"/>
                <a:cs typeface="Times New Roman" panose="02020603050405020304" pitchFamily="18" charset="0"/>
              </a:rPr>
              <a:t> mặc định</a:t>
            </a:r>
          </a:p>
          <a:p>
            <a:pPr lvl="2">
              <a:spcAft>
                <a:spcPts val="600"/>
              </a:spcAft>
            </a:pPr>
            <a:r>
              <a:rPr lang="en-US" sz="1900">
                <a:latin typeface="Times New Roman" panose="02020603050405020304" pitchFamily="18" charset="0"/>
                <a:cs typeface="Times New Roman" panose="02020603050405020304" pitchFamily="18" charset="0"/>
              </a:rPr>
              <a:t>Có thể gọi Factory method để tạo một đối tượng Product</a:t>
            </a:r>
            <a:endParaRPr lang="en-US" sz="2000">
              <a:latin typeface="Times New Roman" panose="02020603050405020304" pitchFamily="18" charset="0"/>
              <a:cs typeface="Times New Roman" panose="02020603050405020304" pitchFamily="18" charset="0"/>
            </a:endParaRPr>
          </a:p>
          <a:p>
            <a:pPr lvl="1">
              <a:spcAft>
                <a:spcPts val="600"/>
              </a:spcAft>
            </a:pPr>
            <a:r>
              <a:rPr lang="en-US" sz="2000" b="1">
                <a:latin typeface="Times New Roman" panose="02020603050405020304" pitchFamily="18" charset="0"/>
                <a:cs typeface="Times New Roman" panose="02020603050405020304" pitchFamily="18" charset="0"/>
              </a:rPr>
              <a:t>ConcreteCreator</a:t>
            </a:r>
            <a:r>
              <a:rPr lang="en-US" sz="2000">
                <a:latin typeface="Times New Roman" panose="02020603050405020304" pitchFamily="18" charset="0"/>
                <a:cs typeface="Times New Roman" panose="02020603050405020304" pitchFamily="18" charset="0"/>
              </a:rPr>
              <a:t>: ghi đè Factory method để trả về 1 hiện thực của </a:t>
            </a:r>
            <a:r>
              <a:rPr lang="en-US" sz="2000" b="1">
                <a:latin typeface="Times New Roman" panose="02020603050405020304" pitchFamily="18" charset="0"/>
                <a:cs typeface="Times New Roman" panose="02020603050405020304" pitchFamily="18" charset="0"/>
              </a:rPr>
              <a:t>ConcreteProduct</a:t>
            </a:r>
            <a:endParaRPr lang="en-US" sz="1600" b="1">
              <a:latin typeface="Times New Roman" panose="02020603050405020304" pitchFamily="18" charset="0"/>
              <a:cs typeface="Times New Roman" panose="02020603050405020304" pitchFamily="18" charset="0"/>
            </a:endParaRPr>
          </a:p>
          <a:p>
            <a:pPr lvl="2">
              <a:spcAft>
                <a:spcPts val="600"/>
              </a:spcAft>
            </a:pPr>
            <a:endParaRPr lang="en-US" sz="1600">
              <a:latin typeface="Times New Roman" panose="02020603050405020304" pitchFamily="18" charset="0"/>
              <a:cs typeface="Times New Roman" panose="02020603050405020304" pitchFamily="18" charset="0"/>
            </a:endParaRPr>
          </a:p>
          <a:p>
            <a:pPr marL="914400" lvl="2" indent="0">
              <a:spcAft>
                <a:spcPts val="600"/>
              </a:spcAft>
              <a:buNone/>
            </a:pPr>
            <a:endParaRPr lang="en-US" sz="1600">
              <a:latin typeface="Times New Roman" panose="02020603050405020304" pitchFamily="18" charset="0"/>
              <a:cs typeface="Times New Roman" panose="02020603050405020304" pitchFamily="18" charset="0"/>
            </a:endParaRPr>
          </a:p>
          <a:p>
            <a:pPr lvl="2">
              <a:spcAft>
                <a:spcPts val="600"/>
              </a:spcAft>
            </a:pPr>
            <a:endParaRPr lang="en-US"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3217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19F1C9B-65F7-0E4D-6C41-F88C822FF821}"/>
              </a:ext>
            </a:extLst>
          </p:cNvPr>
          <p:cNvPicPr>
            <a:picLocks noChangeAspect="1"/>
          </p:cNvPicPr>
          <p:nvPr/>
        </p:nvPicPr>
        <p:blipFill>
          <a:blip r:embed="rId2"/>
          <a:stretch>
            <a:fillRect/>
          </a:stretch>
        </p:blipFill>
        <p:spPr>
          <a:xfrm>
            <a:off x="4331821" y="-57430"/>
            <a:ext cx="7667438" cy="3126208"/>
          </a:xfrm>
          <a:prstGeom prst="rect">
            <a:avLst/>
          </a:prstGeom>
        </p:spPr>
      </p:pic>
      <p:sp>
        <p:nvSpPr>
          <p:cNvPr id="2" name="Title 1">
            <a:extLst>
              <a:ext uri="{FF2B5EF4-FFF2-40B4-BE49-F238E27FC236}">
                <a16:creationId xmlns:a16="http://schemas.microsoft.com/office/drawing/2014/main" id="{E94DC617-941A-C2BC-5E22-61A857EA904B}"/>
              </a:ext>
            </a:extLst>
          </p:cNvPr>
          <p:cNvSpPr>
            <a:spLocks noGrp="1"/>
          </p:cNvSpPr>
          <p:nvPr>
            <p:ph type="title"/>
          </p:nvPr>
        </p:nvSpPr>
        <p:spPr/>
        <p:txBody>
          <a:bodyPr/>
          <a:lstStyle/>
          <a:p>
            <a:r>
              <a:rPr lang="en-US" err="1">
                <a:latin typeface="Times New Roman" panose="02020603050405020304" pitchFamily="18" charset="0"/>
                <a:cs typeface="Times New Roman" panose="02020603050405020304" pitchFamily="18" charset="0"/>
              </a:rPr>
              <a:t>Đặc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điểm</a:t>
            </a:r>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895AA10-DD4B-4F1E-B59F-ECA3AFF4C3F5}"/>
              </a:ext>
            </a:extLst>
          </p:cNvPr>
          <p:cNvSpPr>
            <a:spLocks noGrp="1"/>
          </p:cNvSpPr>
          <p:nvPr>
            <p:ph idx="1"/>
          </p:nvPr>
        </p:nvSpPr>
        <p:spPr>
          <a:xfrm>
            <a:off x="786653" y="2435225"/>
            <a:ext cx="10618694" cy="3409763"/>
          </a:xfrm>
        </p:spPr>
        <p:txBody>
          <a:bodyPr/>
          <a:lstStyle/>
          <a:p>
            <a:pPr>
              <a:spcBef>
                <a:spcPts val="600"/>
              </a:spcBef>
              <a:spcAft>
                <a:spcPts val="600"/>
              </a:spcAft>
            </a:pPr>
            <a:r>
              <a:rPr lang="en-US" err="1">
                <a:latin typeface="Times New Roman" panose="02020603050405020304" pitchFamily="18" charset="0"/>
                <a:cs typeface="Times New Roman" panose="02020603050405020304" pitchFamily="18" charset="0"/>
              </a:rPr>
              <a:t>Sự</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cộng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tác</a:t>
            </a:r>
            <a:r>
              <a:rPr lang="en-US">
                <a:latin typeface="Times New Roman" panose="02020603050405020304" pitchFamily="18" charset="0"/>
                <a:cs typeface="Times New Roman" panose="02020603050405020304" pitchFamily="18" charset="0"/>
              </a:rPr>
              <a:t>:</a:t>
            </a:r>
          </a:p>
          <a:p>
            <a:pPr lvl="1">
              <a:spcBef>
                <a:spcPts val="600"/>
              </a:spcBef>
              <a:spcAft>
                <a:spcPts val="600"/>
              </a:spcAft>
            </a:pPr>
            <a:r>
              <a:rPr lang="en-US" b="1">
                <a:latin typeface="Times New Roman" panose="02020603050405020304" pitchFamily="18" charset="0"/>
                <a:cs typeface="Times New Roman" panose="02020603050405020304" pitchFamily="18" charset="0"/>
              </a:rPr>
              <a:t>ConcreteProduct</a:t>
            </a:r>
            <a:r>
              <a:rPr lang="en-US">
                <a:latin typeface="Times New Roman" panose="02020603050405020304" pitchFamily="18" charset="0"/>
                <a:cs typeface="Times New Roman" panose="02020603050405020304" pitchFamily="18" charset="0"/>
              </a:rPr>
              <a:t> kế thừa từ </a:t>
            </a:r>
            <a:r>
              <a:rPr lang="en-US" b="1">
                <a:latin typeface="Times New Roman" panose="02020603050405020304" pitchFamily="18" charset="0"/>
                <a:cs typeface="Times New Roman" panose="02020603050405020304" pitchFamily="18" charset="0"/>
              </a:rPr>
              <a:t>Product</a:t>
            </a:r>
            <a:r>
              <a:rPr lang="en-US">
                <a:latin typeface="Times New Roman" panose="02020603050405020304" pitchFamily="18" charset="0"/>
                <a:cs typeface="Times New Roman" panose="02020603050405020304" pitchFamily="18" charset="0"/>
              </a:rPr>
              <a:t> và tương tự, </a:t>
            </a:r>
            <a:r>
              <a:rPr lang="en-US" b="1">
                <a:latin typeface="Times New Roman" panose="02020603050405020304" pitchFamily="18" charset="0"/>
                <a:cs typeface="Times New Roman" panose="02020603050405020304" pitchFamily="18" charset="0"/>
              </a:rPr>
              <a:t>ConcreteCreator</a:t>
            </a:r>
            <a:r>
              <a:rPr lang="en-US">
                <a:latin typeface="Times New Roman" panose="02020603050405020304" pitchFamily="18" charset="0"/>
                <a:cs typeface="Times New Roman" panose="02020603050405020304" pitchFamily="18" charset="0"/>
              </a:rPr>
              <a:t> kế thừa từ </a:t>
            </a:r>
            <a:r>
              <a:rPr lang="en-US" b="1">
                <a:latin typeface="Times New Roman" panose="02020603050405020304" pitchFamily="18" charset="0"/>
                <a:cs typeface="Times New Roman" panose="02020603050405020304" pitchFamily="18" charset="0"/>
              </a:rPr>
              <a:t>Creator</a:t>
            </a:r>
          </a:p>
          <a:p>
            <a:pPr lvl="1">
              <a:spcBef>
                <a:spcPts val="600"/>
              </a:spcBef>
              <a:spcAft>
                <a:spcPts val="600"/>
              </a:spcAft>
            </a:pPr>
            <a:r>
              <a:rPr lang="en-US" b="1">
                <a:latin typeface="Times New Roman" panose="02020603050405020304" pitchFamily="18" charset="0"/>
                <a:cs typeface="Times New Roman" panose="02020603050405020304" pitchFamily="18" charset="0"/>
              </a:rPr>
              <a:t>ConcreteCreator </a:t>
            </a:r>
            <a:r>
              <a:rPr lang="en-US">
                <a:latin typeface="Times New Roman" panose="02020603050405020304" pitchFamily="18" charset="0"/>
                <a:cs typeface="Times New Roman" panose="02020603050405020304" pitchFamily="18" charset="0"/>
              </a:rPr>
              <a:t>sẽ trả về một đối tượng là </a:t>
            </a:r>
            <a:r>
              <a:rPr lang="en-US" b="1">
                <a:latin typeface="Times New Roman" panose="02020603050405020304" pitchFamily="18" charset="0"/>
                <a:cs typeface="Times New Roman" panose="02020603050405020304" pitchFamily="18" charset="0"/>
              </a:rPr>
              <a:t>ConcreteProduct</a:t>
            </a:r>
          </a:p>
          <a:p>
            <a:pPr marL="457200" lvl="1" indent="0">
              <a:spcBef>
                <a:spcPts val="600"/>
              </a:spcBef>
              <a:spcAft>
                <a:spcPts val="600"/>
              </a:spcAft>
              <a:buNone/>
            </a:pPr>
            <a:endParaRPr lang="en-US"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8145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C8EB1-8C33-6B02-3A6F-F14974F7C149}"/>
              </a:ext>
            </a:extLst>
          </p:cNvPr>
          <p:cNvSpPr>
            <a:spLocks noGrp="1"/>
          </p:cNvSpPr>
          <p:nvPr>
            <p:ph type="title"/>
          </p:nvPr>
        </p:nvSpPr>
        <p:spPr/>
        <p:txBody>
          <a:bodyPr/>
          <a:lstStyle/>
          <a:p>
            <a:r>
              <a:rPr lang="en-US" err="1">
                <a:latin typeface="Times New Roman" panose="02020603050405020304" pitchFamily="18" charset="0"/>
                <a:cs typeface="Times New Roman" panose="02020603050405020304" pitchFamily="18" charset="0"/>
              </a:rPr>
              <a:t>Hệ</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quả</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mang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lại</a:t>
            </a:r>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C3B16E3-16E1-EB55-86F0-900C395FF75E}"/>
              </a:ext>
            </a:extLst>
          </p:cNvPr>
          <p:cNvSpPr>
            <a:spLocks noGrp="1"/>
          </p:cNvSpPr>
          <p:nvPr>
            <p:ph idx="1"/>
          </p:nvPr>
        </p:nvSpPr>
        <p:spPr/>
        <p:txBody>
          <a:bodyPr/>
          <a:lstStyle/>
          <a:p>
            <a:pPr>
              <a:spcBef>
                <a:spcPts val="600"/>
              </a:spcBef>
              <a:spcAft>
                <a:spcPts val="600"/>
              </a:spcAft>
            </a:pPr>
            <a:r>
              <a:rPr lang="en-US" err="1">
                <a:latin typeface="Times New Roman" panose="02020603050405020304" pitchFamily="18" charset="0"/>
                <a:cs typeface="Times New Roman" panose="02020603050405020304" pitchFamily="18" charset="0"/>
              </a:rPr>
              <a:t>Ưu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điểm</a:t>
            </a:r>
            <a:r>
              <a:rPr lang="en-US">
                <a:latin typeface="Times New Roman" panose="02020603050405020304" pitchFamily="18" charset="0"/>
                <a:cs typeface="Times New Roman" panose="02020603050405020304" pitchFamily="18" charset="0"/>
              </a:rPr>
              <a:t>:</a:t>
            </a:r>
          </a:p>
          <a:p>
            <a:pPr lvl="1">
              <a:spcBef>
                <a:spcPts val="600"/>
              </a:spcBef>
              <a:spcAft>
                <a:spcPts val="600"/>
              </a:spcAft>
            </a:pPr>
            <a:r>
              <a:rPr lang="en-US">
                <a:latin typeface="Times New Roman" panose="02020603050405020304" pitchFamily="18" charset="0"/>
                <a:cs typeface="Times New Roman" panose="02020603050405020304" pitchFamily="18" charset="0"/>
              </a:rPr>
              <a:t>Open/Closed principle: </a:t>
            </a:r>
            <a:r>
              <a:rPr lang="en-US" err="1">
                <a:latin typeface="Times New Roman" panose="02020603050405020304" pitchFamily="18" charset="0"/>
                <a:cs typeface="Times New Roman" panose="02020603050405020304" pitchFamily="18" charset="0"/>
              </a:rPr>
              <a:t>có</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thể</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tạo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thêm</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nhiều</a:t>
            </a:r>
            <a:r>
              <a:rPr lang="en-US">
                <a:latin typeface="Times New Roman" panose="02020603050405020304" pitchFamily="18" charset="0"/>
                <a:cs typeface="Times New Roman" panose="02020603050405020304" pitchFamily="18" charset="0"/>
              </a:rPr>
              <a:t> ConcreteProduct khi có yêu cầu mà không cần chỉnh sửa code cũ quá nhiều</a:t>
            </a:r>
          </a:p>
          <a:p>
            <a:pPr lvl="1">
              <a:spcBef>
                <a:spcPts val="600"/>
              </a:spcBef>
              <a:spcAft>
                <a:spcPts val="600"/>
              </a:spcAft>
            </a:pPr>
            <a:r>
              <a:rPr lang="en-US">
                <a:latin typeface="Times New Roman" panose="02020603050405020304" pitchFamily="18" charset="0"/>
                <a:cs typeface="Times New Roman" panose="02020603050405020304" pitchFamily="18" charset="0"/>
              </a:rPr>
              <a:t>Single Responsibility principle: </a:t>
            </a:r>
            <a:r>
              <a:rPr lang="en-US" err="1">
                <a:latin typeface="Times New Roman" panose="02020603050405020304" pitchFamily="18" charset="0"/>
                <a:cs typeface="Times New Roman" panose="02020603050405020304" pitchFamily="18" charset="0"/>
              </a:rPr>
              <a:t>Có</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thể</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tách</a:t>
            </a:r>
            <a:r>
              <a:rPr lang="en-US">
                <a:latin typeface="Times New Roman" panose="02020603050405020304" pitchFamily="18" charset="0"/>
                <a:cs typeface="Times New Roman" panose="02020603050405020304" pitchFamily="18" charset="0"/>
              </a:rPr>
              <a:t> code </a:t>
            </a:r>
            <a:r>
              <a:rPr lang="en-US" err="1">
                <a:latin typeface="Times New Roman" panose="02020603050405020304" pitchFamily="18" charset="0"/>
                <a:cs typeface="Times New Roman" panose="02020603050405020304" pitchFamily="18" charset="0"/>
              </a:rPr>
              <a:t>tạo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lập</a:t>
            </a:r>
            <a:r>
              <a:rPr lang="en-US">
                <a:latin typeface="Times New Roman" panose="02020603050405020304" pitchFamily="18" charset="0"/>
                <a:cs typeface="Times New Roman" panose="02020603050405020304" pitchFamily="18" charset="0"/>
              </a:rPr>
              <a:t> product </a:t>
            </a:r>
            <a:r>
              <a:rPr lang="en-US" err="1">
                <a:latin typeface="Times New Roman" panose="02020603050405020304" pitchFamily="18" charset="0"/>
                <a:cs typeface="Times New Roman" panose="02020603050405020304" pitchFamily="18" charset="0"/>
              </a:rPr>
              <a:t>riêng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Giúp</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dễ</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dàng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phát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triển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và</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bảo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trì</a:t>
            </a:r>
            <a:r>
              <a:rPr lang="en-US">
                <a:latin typeface="Times New Roman" panose="02020603050405020304" pitchFamily="18" charset="0"/>
                <a:cs typeface="Times New Roman" panose="02020603050405020304" pitchFamily="18" charset="0"/>
              </a:rPr>
              <a:t> code</a:t>
            </a:r>
          </a:p>
          <a:p>
            <a:pPr lvl="1">
              <a:spcBef>
                <a:spcPts val="600"/>
              </a:spcBef>
              <a:spcAft>
                <a:spcPts val="600"/>
              </a:spcAft>
            </a:pPr>
            <a:r>
              <a:rPr lang="en-US">
                <a:latin typeface="Times New Roman" panose="02020603050405020304" pitchFamily="18" charset="0"/>
                <a:cs typeface="Times New Roman" panose="02020603050405020304" pitchFamily="18" charset="0"/>
              </a:rPr>
              <a:t>Factory method thể hiện sự linh động khi tạo lập nhiều đối tượng khác nhau</a:t>
            </a:r>
          </a:p>
          <a:p>
            <a:pPr lvl="1">
              <a:spcBef>
                <a:spcPts val="600"/>
              </a:spcBef>
              <a:spcAft>
                <a:spcPts val="600"/>
              </a:spcAft>
            </a:pPr>
            <a:r>
              <a:rPr lang="en-US">
                <a:latin typeface="Times New Roman" panose="02020603050405020304" pitchFamily="18" charset="0"/>
                <a:cs typeface="Times New Roman" panose="02020603050405020304" pitchFamily="18" charset="0"/>
              </a:rPr>
              <a:t>Trách coupling giữa </a:t>
            </a:r>
            <a:r>
              <a:rPr lang="en-US" b="1">
                <a:latin typeface="Times New Roman" panose="02020603050405020304" pitchFamily="18" charset="0"/>
                <a:cs typeface="Times New Roman" panose="02020603050405020304" pitchFamily="18" charset="0"/>
              </a:rPr>
              <a:t>Creator</a:t>
            </a:r>
            <a:r>
              <a:rPr lang="en-US">
                <a:latin typeface="Times New Roman" panose="02020603050405020304" pitchFamily="18" charset="0"/>
                <a:cs typeface="Times New Roman" panose="02020603050405020304" pitchFamily="18" charset="0"/>
              </a:rPr>
              <a:t> and </a:t>
            </a:r>
            <a:r>
              <a:rPr lang="en-US" b="1">
                <a:latin typeface="Times New Roman" panose="02020603050405020304" pitchFamily="18" charset="0"/>
                <a:cs typeface="Times New Roman" panose="02020603050405020304" pitchFamily="18" charset="0"/>
              </a:rPr>
              <a:t>ConcreteProduct</a:t>
            </a:r>
          </a:p>
          <a:p>
            <a:pPr lvl="1"/>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6904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5368E0-51BD-AF07-F7CC-79E51D251C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C35F3F-B897-A1DC-A1CB-AFD063EA07D2}"/>
              </a:ext>
            </a:extLst>
          </p:cNvPr>
          <p:cNvSpPr>
            <a:spLocks noGrp="1"/>
          </p:cNvSpPr>
          <p:nvPr>
            <p:ph type="title"/>
          </p:nvPr>
        </p:nvSpPr>
        <p:spPr/>
        <p:txBody>
          <a:bodyPr/>
          <a:lstStyle/>
          <a:p>
            <a:r>
              <a:rPr lang="en-US" err="1">
                <a:latin typeface="Times New Roman" panose="02020603050405020304" pitchFamily="18" charset="0"/>
                <a:cs typeface="Times New Roman" panose="02020603050405020304" pitchFamily="18" charset="0"/>
              </a:rPr>
              <a:t>Hệ</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quả</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mang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lại</a:t>
            </a:r>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4953B47-3835-5CF7-CC7C-C35D57EBD1DA}"/>
              </a:ext>
            </a:extLst>
          </p:cNvPr>
          <p:cNvSpPr>
            <a:spLocks noGrp="1"/>
          </p:cNvSpPr>
          <p:nvPr>
            <p:ph idx="1"/>
          </p:nvPr>
        </p:nvSpPr>
        <p:spPr/>
        <p:txBody>
          <a:bodyPr/>
          <a:lstStyle/>
          <a:p>
            <a:pPr>
              <a:spcBef>
                <a:spcPts val="600"/>
              </a:spcBef>
              <a:spcAft>
                <a:spcPts val="600"/>
              </a:spcAft>
            </a:pPr>
            <a:r>
              <a:rPr lang="en-US" err="1">
                <a:latin typeface="Times New Roman" panose="02020603050405020304" pitchFamily="18" charset="0"/>
                <a:cs typeface="Times New Roman" panose="02020603050405020304" pitchFamily="18" charset="0"/>
              </a:rPr>
              <a:t>Nhược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điểm</a:t>
            </a:r>
            <a:endParaRPr lang="en-US">
              <a:latin typeface="Times New Roman" panose="02020603050405020304" pitchFamily="18" charset="0"/>
              <a:cs typeface="Times New Roman" panose="02020603050405020304" pitchFamily="18" charset="0"/>
            </a:endParaRPr>
          </a:p>
          <a:p>
            <a:pPr lvl="1">
              <a:spcBef>
                <a:spcPts val="600"/>
              </a:spcBef>
              <a:spcAft>
                <a:spcPts val="600"/>
              </a:spcAft>
            </a:pPr>
            <a:r>
              <a:rPr lang="en-US">
                <a:latin typeface="Times New Roman" panose="02020603050405020304" pitchFamily="18" charset="0"/>
                <a:cs typeface="Times New Roman" panose="02020603050405020304" pitchFamily="18" charset="0"/>
              </a:rPr>
              <a:t>Code </a:t>
            </a:r>
            <a:r>
              <a:rPr lang="en-US" err="1">
                <a:latin typeface="Times New Roman" panose="02020603050405020304" pitchFamily="18" charset="0"/>
                <a:cs typeface="Times New Roman" panose="02020603050405020304" pitchFamily="18" charset="0"/>
              </a:rPr>
              <a:t>phức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tạp</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hơn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vì</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xuất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hiện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nhiều</a:t>
            </a:r>
            <a:r>
              <a:rPr lang="en-US">
                <a:latin typeface="Times New Roman" panose="02020603050405020304" pitchFamily="18" charset="0"/>
                <a:cs typeface="Times New Roman" panose="02020603050405020304" pitchFamily="18" charset="0"/>
              </a:rPr>
              <a:t> class </a:t>
            </a:r>
            <a:r>
              <a:rPr lang="en-US" err="1">
                <a:latin typeface="Times New Roman" panose="02020603050405020304" pitchFamily="18" charset="0"/>
                <a:cs typeface="Times New Roman" panose="02020603050405020304" pitchFamily="18" charset="0"/>
              </a:rPr>
              <a:t>khi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sử</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dụng</a:t>
            </a:r>
            <a:r>
              <a:rPr lang="en-US">
                <a:latin typeface="Times New Roman" panose="02020603050405020304" pitchFamily="18" charset="0"/>
                <a:cs typeface="Times New Roman" panose="02020603050405020304" pitchFamily="18" charset="0"/>
              </a:rPr>
              <a:t> Factory method</a:t>
            </a:r>
          </a:p>
          <a:p>
            <a:pPr lvl="1">
              <a:spcBef>
                <a:spcPts val="600"/>
              </a:spcBef>
              <a:spcAft>
                <a:spcPts val="600"/>
              </a:spcAft>
            </a:pPr>
            <a:r>
              <a:rPr lang="en-US" err="1">
                <a:latin typeface="Times New Roman" panose="02020603050405020304" pitchFamily="18" charset="0"/>
                <a:cs typeface="Times New Roman" panose="02020603050405020304" pitchFamily="18" charset="0"/>
              </a:rPr>
              <a:t>Có</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thể</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gây</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ra</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dư</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thừa</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khi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cài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đặt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nhiều</a:t>
            </a:r>
            <a:r>
              <a:rPr lang="en-US">
                <a:latin typeface="Times New Roman" panose="02020603050405020304" pitchFamily="18" charset="0"/>
                <a:cs typeface="Times New Roman" panose="02020603050405020304" pitchFamily="18" charset="0"/>
              </a:rPr>
              <a:t> class </a:t>
            </a:r>
            <a:r>
              <a:rPr lang="en-US" err="1">
                <a:latin typeface="Times New Roman" panose="02020603050405020304" pitchFamily="18" charset="0"/>
                <a:cs typeface="Times New Roman" panose="02020603050405020304" pitchFamily="18" charset="0"/>
              </a:rPr>
              <a:t>mà</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không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sử</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dụng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hết</a:t>
            </a:r>
            <a:r>
              <a:rPr lang="en-US">
                <a:latin typeface="Times New Roman" panose="02020603050405020304" pitchFamily="18" charset="0"/>
                <a:cs typeface="Times New Roman" panose="02020603050405020304" pitchFamily="18" charset="0"/>
              </a:rPr>
              <a:t> chúng</a:t>
            </a:r>
          </a:p>
          <a:p>
            <a:pPr lvl="1">
              <a:spcBef>
                <a:spcPts val="600"/>
              </a:spcBef>
              <a:spcAft>
                <a:spcPts val="600"/>
              </a:spcAft>
            </a:pPr>
            <a:r>
              <a:rPr lang="en-US">
                <a:latin typeface="Times New Roman" panose="02020603050405020304" pitchFamily="18" charset="0"/>
                <a:cs typeface="Times New Roman" panose="02020603050405020304" pitchFamily="18" charset="0"/>
              </a:rPr>
              <a:t>Khó khan trong việc debug</a:t>
            </a:r>
          </a:p>
        </p:txBody>
      </p:sp>
    </p:spTree>
    <p:extLst>
      <p:ext uri="{BB962C8B-B14F-4D97-AF65-F5344CB8AC3E}">
        <p14:creationId xmlns:p14="http://schemas.microsoft.com/office/powerpoint/2010/main" val="12308273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525</TotalTime>
  <Words>583</Words>
  <Application>Microsoft Office PowerPoint</Application>
  <PresentationFormat>Widescreen</PresentationFormat>
  <Paragraphs>71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Aptos</vt:lpstr>
      <vt:lpstr>Aptos Display</vt:lpstr>
      <vt:lpstr>Arial</vt:lpstr>
      <vt:lpstr>Times New Roman</vt:lpstr>
      <vt:lpstr>Office Theme</vt:lpstr>
      <vt:lpstr>Factory Method</vt:lpstr>
      <vt:lpstr>Mục lục</vt:lpstr>
      <vt:lpstr>Tổng quan</vt:lpstr>
      <vt:lpstr>Motivation</vt:lpstr>
      <vt:lpstr>Khả năng ứng dụng</vt:lpstr>
      <vt:lpstr>Đặc điểm</vt:lpstr>
      <vt:lpstr>Đặc điểm</vt:lpstr>
      <vt:lpstr>Hệ quả mang lại</vt:lpstr>
      <vt:lpstr>Hệ quả mang lại</vt:lpstr>
      <vt:lpstr>Cài đặt</vt:lpstr>
      <vt:lpstr>Demo</vt:lpstr>
      <vt:lpstr>Các mẫu liên quan</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Factory</dc:title>
  <dc:creator>Booster Quicky</dc:creator>
  <cp:lastModifiedBy>Booster Quicky</cp:lastModifiedBy>
  <cp:revision>1</cp:revision>
  <dcterms:created xsi:type="dcterms:W3CDTF">2024-03-03T01:27:29Z</dcterms:created>
  <dcterms:modified xsi:type="dcterms:W3CDTF">2024-03-10T14:47:32Z</dcterms:modified>
</cp:coreProperties>
</file>