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3" r:id="rId9"/>
    <p:sldId id="264" r:id="rId10"/>
    <p:sldId id="27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17FFF-4404-418E-BC5D-126D68774343}" v="3" dt="2024-05-13T20:15:00.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2T03:20:13.468" v="6305"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2T03:20:13.468" v="6305"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2T03:20:13.468" v="6305"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40044078-FA9E-4AE9-B748-A9E8FEABCEC5}"/>
    <pc:docChg chg="undo custSel addSld delSld modSld">
      <pc:chgData name="Booster Quicky" userId="12692d505a63f4a2" providerId="LiveId" clId="{40044078-FA9E-4AE9-B748-A9E8FEABCEC5}" dt="2024-05-12T07:48:36.045" v="4532" actId="5793"/>
      <pc:docMkLst>
        <pc:docMk/>
      </pc:docMkLst>
      <pc:sldChg chg="modSp mod">
        <pc:chgData name="Booster Quicky" userId="12692d505a63f4a2" providerId="LiveId" clId="{40044078-FA9E-4AE9-B748-A9E8FEABCEC5}" dt="2024-05-12T06:28:02.484" v="6" actId="20577"/>
        <pc:sldMkLst>
          <pc:docMk/>
          <pc:sldMk cId="1167677196" sldId="256"/>
        </pc:sldMkLst>
        <pc:spChg chg="mod">
          <ac:chgData name="Booster Quicky" userId="12692d505a63f4a2" providerId="LiveId" clId="{40044078-FA9E-4AE9-B748-A9E8FEABCEC5}" dt="2024-05-12T06:28:02.484" v="6" actId="20577"/>
          <ac:spMkLst>
            <pc:docMk/>
            <pc:sldMk cId="1167677196" sldId="256"/>
            <ac:spMk id="2" creationId="{D1A0CDEC-3C9C-36DC-93F7-715D6C4FFE18}"/>
          </ac:spMkLst>
        </pc:spChg>
      </pc:sldChg>
      <pc:sldChg chg="delSp mod">
        <pc:chgData name="Booster Quicky" userId="12692d505a63f4a2" providerId="LiveId" clId="{40044078-FA9E-4AE9-B748-A9E8FEABCEC5}" dt="2024-05-12T06:40:48.532" v="201" actId="478"/>
        <pc:sldMkLst>
          <pc:docMk/>
          <pc:sldMk cId="1761358340" sldId="257"/>
        </pc:sldMkLst>
        <pc:picChg chg="del">
          <ac:chgData name="Booster Quicky" userId="12692d505a63f4a2" providerId="LiveId" clId="{40044078-FA9E-4AE9-B748-A9E8FEABCEC5}" dt="2024-05-12T06:40:48.532" v="201" actId="478"/>
          <ac:picMkLst>
            <pc:docMk/>
            <pc:sldMk cId="1761358340" sldId="257"/>
            <ac:picMk id="6" creationId="{83360F95-0D77-2C81-9A21-D6ECD3652ECC}"/>
          </ac:picMkLst>
        </pc:picChg>
      </pc:sldChg>
      <pc:sldChg chg="modSp mod">
        <pc:chgData name="Booster Quicky" userId="12692d505a63f4a2" providerId="LiveId" clId="{40044078-FA9E-4AE9-B748-A9E8FEABCEC5}" dt="2024-05-12T06:31:50.481" v="198" actId="20577"/>
        <pc:sldMkLst>
          <pc:docMk/>
          <pc:sldMk cId="1761494210" sldId="258"/>
        </pc:sldMkLst>
        <pc:spChg chg="mod">
          <ac:chgData name="Booster Quicky" userId="12692d505a63f4a2" providerId="LiveId" clId="{40044078-FA9E-4AE9-B748-A9E8FEABCEC5}" dt="2024-05-12T06:31:50.481" v="198" actId="20577"/>
          <ac:spMkLst>
            <pc:docMk/>
            <pc:sldMk cId="1761494210" sldId="258"/>
            <ac:spMk id="3" creationId="{DB284742-01CD-8731-ACB4-DCAFF9430FC6}"/>
          </ac:spMkLst>
        </pc:spChg>
      </pc:sldChg>
      <pc:sldChg chg="delSp modSp mod">
        <pc:chgData name="Booster Quicky" userId="12692d505a63f4a2" providerId="LiveId" clId="{40044078-FA9E-4AE9-B748-A9E8FEABCEC5}" dt="2024-05-12T07:06:14.749" v="2097" actId="20577"/>
        <pc:sldMkLst>
          <pc:docMk/>
          <pc:sldMk cId="1872345743" sldId="259"/>
        </pc:sldMkLst>
        <pc:spChg chg="mod">
          <ac:chgData name="Booster Quicky" userId="12692d505a63f4a2" providerId="LiveId" clId="{40044078-FA9E-4AE9-B748-A9E8FEABCEC5}" dt="2024-05-12T07:06:14.749" v="2097" actId="20577"/>
          <ac:spMkLst>
            <pc:docMk/>
            <pc:sldMk cId="1872345743" sldId="259"/>
            <ac:spMk id="3" creationId="{7BEECD6C-DBF8-E4DB-D072-0512896254E2}"/>
          </ac:spMkLst>
        </pc:spChg>
        <pc:picChg chg="del mod">
          <ac:chgData name="Booster Quicky" userId="12692d505a63f4a2" providerId="LiveId" clId="{40044078-FA9E-4AE9-B748-A9E8FEABCEC5}" dt="2024-05-12T06:40:42.552" v="200" actId="478"/>
          <ac:picMkLst>
            <pc:docMk/>
            <pc:sldMk cId="1872345743" sldId="259"/>
            <ac:picMk id="5" creationId="{A23957FF-72A6-3270-2546-3277B308237D}"/>
          </ac:picMkLst>
        </pc:picChg>
      </pc:sldChg>
      <pc:sldChg chg="addSp modSp mod">
        <pc:chgData name="Booster Quicky" userId="12692d505a63f4a2" providerId="LiveId" clId="{40044078-FA9E-4AE9-B748-A9E8FEABCEC5}" dt="2024-05-12T07:03:13.297" v="1966" actId="20577"/>
        <pc:sldMkLst>
          <pc:docMk/>
          <pc:sldMk cId="3467855592" sldId="260"/>
        </pc:sldMkLst>
        <pc:spChg chg="mod">
          <ac:chgData name="Booster Quicky" userId="12692d505a63f4a2" providerId="LiveId" clId="{40044078-FA9E-4AE9-B748-A9E8FEABCEC5}" dt="2024-05-12T07:03:13.297" v="1966" actId="20577"/>
          <ac:spMkLst>
            <pc:docMk/>
            <pc:sldMk cId="3467855592" sldId="260"/>
            <ac:spMk id="6" creationId="{F956CFB9-1AE9-C1D0-BDD7-62C2574DBE23}"/>
          </ac:spMkLst>
        </pc:spChg>
        <pc:graphicFrameChg chg="add mod">
          <ac:chgData name="Booster Quicky" userId="12692d505a63f4a2" providerId="LiveId" clId="{40044078-FA9E-4AE9-B748-A9E8FEABCEC5}" dt="2024-05-12T06:54:21.790" v="1395"/>
          <ac:graphicFrameMkLst>
            <pc:docMk/>
            <pc:sldMk cId="3467855592" sldId="260"/>
            <ac:graphicFrameMk id="3" creationId="{C4F40774-C0B5-AC26-1ADC-0CACEC10D606}"/>
          </ac:graphicFrameMkLst>
        </pc:graphicFrameChg>
      </pc:sldChg>
      <pc:sldChg chg="addSp delSp modSp mod">
        <pc:chgData name="Booster Quicky" userId="12692d505a63f4a2" providerId="LiveId" clId="{40044078-FA9E-4AE9-B748-A9E8FEABCEC5}" dt="2024-05-12T07:21:21.284" v="2169" actId="20577"/>
        <pc:sldMkLst>
          <pc:docMk/>
          <pc:sldMk cId="2553217437" sldId="261"/>
        </pc:sldMkLst>
        <pc:spChg chg="mod">
          <ac:chgData name="Booster Quicky" userId="12692d505a63f4a2" providerId="LiveId" clId="{40044078-FA9E-4AE9-B748-A9E8FEABCEC5}" dt="2024-05-12T07:21:21.284" v="2169" actId="20577"/>
          <ac:spMkLst>
            <pc:docMk/>
            <pc:sldMk cId="2553217437" sldId="261"/>
            <ac:spMk id="3" creationId="{0667E26B-C605-1328-71BF-677C3EFB7515}"/>
          </ac:spMkLst>
        </pc:spChg>
        <pc:picChg chg="add mod ord">
          <ac:chgData name="Booster Quicky" userId="12692d505a63f4a2" providerId="LiveId" clId="{40044078-FA9E-4AE9-B748-A9E8FEABCEC5}" dt="2024-05-12T07:19:39.906" v="2126" actId="167"/>
          <ac:picMkLst>
            <pc:docMk/>
            <pc:sldMk cId="2553217437" sldId="261"/>
            <ac:picMk id="5" creationId="{88FF62B6-8FEC-EC13-FC0E-066D460642B1}"/>
          </ac:picMkLst>
        </pc:picChg>
        <pc:picChg chg="del">
          <ac:chgData name="Booster Quicky" userId="12692d505a63f4a2" providerId="LiveId" clId="{40044078-FA9E-4AE9-B748-A9E8FEABCEC5}" dt="2024-05-12T07:06:39.808" v="2099" actId="478"/>
          <ac:picMkLst>
            <pc:docMk/>
            <pc:sldMk cId="2553217437" sldId="261"/>
            <ac:picMk id="6" creationId="{D371B47A-E3DB-2817-CA72-3B977400D78C}"/>
          </ac:picMkLst>
        </pc:picChg>
      </pc:sldChg>
      <pc:sldChg chg="del">
        <pc:chgData name="Booster Quicky" userId="12692d505a63f4a2" providerId="LiveId" clId="{40044078-FA9E-4AE9-B748-A9E8FEABCEC5}" dt="2024-05-12T07:07:02.676" v="2105" actId="47"/>
        <pc:sldMkLst>
          <pc:docMk/>
          <pc:sldMk cId="3028145188" sldId="262"/>
        </pc:sldMkLst>
      </pc:sldChg>
      <pc:sldChg chg="addSp delSp modSp mod">
        <pc:chgData name="Booster Quicky" userId="12692d505a63f4a2" providerId="LiveId" clId="{40044078-FA9E-4AE9-B748-A9E8FEABCEC5}" dt="2024-05-12T07:30:31.861" v="3758" actId="20577"/>
        <pc:sldMkLst>
          <pc:docMk/>
          <pc:sldMk cId="1326904679" sldId="263"/>
        </pc:sldMkLst>
        <pc:spChg chg="add del mod">
          <ac:chgData name="Booster Quicky" userId="12692d505a63f4a2" providerId="LiveId" clId="{40044078-FA9E-4AE9-B748-A9E8FEABCEC5}" dt="2024-05-12T07:30:31.861" v="3758" actId="20577"/>
          <ac:spMkLst>
            <pc:docMk/>
            <pc:sldMk cId="1326904679" sldId="263"/>
            <ac:spMk id="3" creationId="{1C3B16E3-16E1-EB55-86F0-900C395FF75E}"/>
          </ac:spMkLst>
        </pc:spChg>
        <pc:spChg chg="add del mod">
          <ac:chgData name="Booster Quicky" userId="12692d505a63f4a2" providerId="LiveId" clId="{40044078-FA9E-4AE9-B748-A9E8FEABCEC5}" dt="2024-05-12T07:29:15.475" v="3147" actId="478"/>
          <ac:spMkLst>
            <pc:docMk/>
            <pc:sldMk cId="1326904679" sldId="263"/>
            <ac:spMk id="5" creationId="{27E9A3CB-3E02-9B3C-2A1F-99445E3777E8}"/>
          </ac:spMkLst>
        </pc:spChg>
      </pc:sldChg>
      <pc:sldChg chg="modSp mod">
        <pc:chgData name="Booster Quicky" userId="12692d505a63f4a2" providerId="LiveId" clId="{40044078-FA9E-4AE9-B748-A9E8FEABCEC5}" dt="2024-05-12T07:32:19.644" v="4297" actId="20577"/>
        <pc:sldMkLst>
          <pc:docMk/>
          <pc:sldMk cId="1230827358" sldId="264"/>
        </pc:sldMkLst>
        <pc:spChg chg="mod">
          <ac:chgData name="Booster Quicky" userId="12692d505a63f4a2" providerId="LiveId" clId="{40044078-FA9E-4AE9-B748-A9E8FEABCEC5}" dt="2024-05-12T07:32:19.644" v="4297" actId="20577"/>
          <ac:spMkLst>
            <pc:docMk/>
            <pc:sldMk cId="1230827358" sldId="264"/>
            <ac:spMk id="3" creationId="{94953B47-3835-5CF7-CC7C-C35D57EBD1DA}"/>
          </ac:spMkLst>
        </pc:spChg>
      </pc:sldChg>
      <pc:sldChg chg="modSp mod">
        <pc:chgData name="Booster Quicky" userId="12692d505a63f4a2" providerId="LiveId" clId="{40044078-FA9E-4AE9-B748-A9E8FEABCEC5}" dt="2024-05-12T07:33:54.529" v="4309" actId="27636"/>
        <pc:sldMkLst>
          <pc:docMk/>
          <pc:sldMk cId="139699604" sldId="266"/>
        </pc:sldMkLst>
        <pc:spChg chg="mod">
          <ac:chgData name="Booster Quicky" userId="12692d505a63f4a2" providerId="LiveId" clId="{40044078-FA9E-4AE9-B748-A9E8FEABCEC5}" dt="2024-05-12T07:33:54.529" v="4309" actId="27636"/>
          <ac:spMkLst>
            <pc:docMk/>
            <pc:sldMk cId="139699604" sldId="266"/>
            <ac:spMk id="3" creationId="{64FCE154-4EB2-8A46-C32D-CDEC8B38A36D}"/>
          </ac:spMkLst>
        </pc:spChg>
      </pc:sldChg>
      <pc:sldChg chg="modSp mod">
        <pc:chgData name="Booster Quicky" userId="12692d505a63f4a2" providerId="LiveId" clId="{40044078-FA9E-4AE9-B748-A9E8FEABCEC5}" dt="2024-05-12T07:48:36.045" v="4532" actId="5793"/>
        <pc:sldMkLst>
          <pc:docMk/>
          <pc:sldMk cId="2061367668" sldId="268"/>
        </pc:sldMkLst>
        <pc:spChg chg="mod">
          <ac:chgData name="Booster Quicky" userId="12692d505a63f4a2" providerId="LiveId" clId="{40044078-FA9E-4AE9-B748-A9E8FEABCEC5}" dt="2024-05-12T07:48:36.045" v="4532" actId="5793"/>
          <ac:spMkLst>
            <pc:docMk/>
            <pc:sldMk cId="2061367668" sldId="268"/>
            <ac:spMk id="3" creationId="{F0C5EC28-0FC2-EF45-D16B-BAFFAA910231}"/>
          </ac:spMkLst>
        </pc:spChg>
      </pc:sldChg>
      <pc:sldChg chg="modSp add mod">
        <pc:chgData name="Booster Quicky" userId="12692d505a63f4a2" providerId="LiveId" clId="{40044078-FA9E-4AE9-B748-A9E8FEABCEC5}" dt="2024-05-12T07:23:42.868" v="2198"/>
        <pc:sldMkLst>
          <pc:docMk/>
          <pc:sldMk cId="2322019633" sldId="270"/>
        </pc:sldMkLst>
        <pc:spChg chg="mod">
          <ac:chgData name="Booster Quicky" userId="12692d505a63f4a2" providerId="LiveId" clId="{40044078-FA9E-4AE9-B748-A9E8FEABCEC5}" dt="2024-05-12T07:23:42.868" v="2198"/>
          <ac:spMkLst>
            <pc:docMk/>
            <pc:sldMk cId="2322019633" sldId="270"/>
            <ac:spMk id="3" creationId="{0667E26B-C605-1328-71BF-677C3EFB7515}"/>
          </ac:spMkLst>
        </pc:spChg>
      </pc:sldChg>
      <pc:sldChg chg="modSp add mod">
        <pc:chgData name="Booster Quicky" userId="12692d505a63f4a2" providerId="LiveId" clId="{40044078-FA9E-4AE9-B748-A9E8FEABCEC5}" dt="2024-05-12T07:27:36.155" v="2651" actId="20577"/>
        <pc:sldMkLst>
          <pc:docMk/>
          <pc:sldMk cId="417546989" sldId="271"/>
        </pc:sldMkLst>
        <pc:spChg chg="mod">
          <ac:chgData name="Booster Quicky" userId="12692d505a63f4a2" providerId="LiveId" clId="{40044078-FA9E-4AE9-B748-A9E8FEABCEC5}" dt="2024-05-12T07:27:36.155" v="2651" actId="20577"/>
          <ac:spMkLst>
            <pc:docMk/>
            <pc:sldMk cId="417546989" sldId="271"/>
            <ac:spMk id="3" creationId="{0667E26B-C605-1328-71BF-677C3EFB7515}"/>
          </ac:spMkLst>
        </pc:spChg>
      </pc:sldChg>
      <pc:sldChg chg="modSp add mod">
        <pc:chgData name="Booster Quicky" userId="12692d505a63f4a2" providerId="LiveId" clId="{40044078-FA9E-4AE9-B748-A9E8FEABCEC5}" dt="2024-05-12T07:34:12.501" v="4328" actId="20577"/>
        <pc:sldMkLst>
          <pc:docMk/>
          <pc:sldMk cId="776193996" sldId="272"/>
        </pc:sldMkLst>
        <pc:spChg chg="mod">
          <ac:chgData name="Booster Quicky" userId="12692d505a63f4a2" providerId="LiveId" clId="{40044078-FA9E-4AE9-B748-A9E8FEABCEC5}" dt="2024-05-12T07:34:12.501" v="4328" actId="20577"/>
          <ac:spMkLst>
            <pc:docMk/>
            <pc:sldMk cId="776193996" sldId="272"/>
            <ac:spMk id="3" creationId="{64FCE154-4EB2-8A46-C32D-CDEC8B38A36D}"/>
          </ac:spMkLst>
        </pc:spChg>
      </pc:sldChg>
    </pc:docChg>
  </pc:docChgLst>
  <pc:docChgLst>
    <pc:chgData name="Booster Quicky" userId="12692d505a63f4a2" providerId="LiveId" clId="{FE917FFF-4404-418E-BC5D-126D68774343}"/>
    <pc:docChg chg="undo redo custSel addSld delSld modSld">
      <pc:chgData name="Booster Quicky" userId="12692d505a63f4a2" providerId="LiveId" clId="{FE917FFF-4404-418E-BC5D-126D68774343}" dt="2024-05-14T02:04:09.560" v="1509" actId="5793"/>
      <pc:docMkLst>
        <pc:docMk/>
      </pc:docMkLst>
      <pc:sldChg chg="modSp mod">
        <pc:chgData name="Booster Quicky" userId="12692d505a63f4a2" providerId="LiveId" clId="{FE917FFF-4404-418E-BC5D-126D68774343}" dt="2024-05-13T19:06:30.132" v="6" actId="20577"/>
        <pc:sldMkLst>
          <pc:docMk/>
          <pc:sldMk cId="1167677196" sldId="256"/>
        </pc:sldMkLst>
        <pc:spChg chg="mod">
          <ac:chgData name="Booster Quicky" userId="12692d505a63f4a2" providerId="LiveId" clId="{FE917FFF-4404-418E-BC5D-126D68774343}" dt="2024-05-13T19:06:30.132" v="6" actId="20577"/>
          <ac:spMkLst>
            <pc:docMk/>
            <pc:sldMk cId="1167677196" sldId="256"/>
            <ac:spMk id="2" creationId="{D1A0CDEC-3C9C-36DC-93F7-715D6C4FFE18}"/>
          </ac:spMkLst>
        </pc:spChg>
      </pc:sldChg>
      <pc:sldChg chg="modSp mod">
        <pc:chgData name="Booster Quicky" userId="12692d505a63f4a2" providerId="LiveId" clId="{FE917FFF-4404-418E-BC5D-126D68774343}" dt="2024-05-13T19:54:37.081" v="16"/>
        <pc:sldMkLst>
          <pc:docMk/>
          <pc:sldMk cId="1761494210" sldId="258"/>
        </pc:sldMkLst>
        <pc:spChg chg="mod">
          <ac:chgData name="Booster Quicky" userId="12692d505a63f4a2" providerId="LiveId" clId="{FE917FFF-4404-418E-BC5D-126D68774343}" dt="2024-05-13T19:54:37.081" v="16"/>
          <ac:spMkLst>
            <pc:docMk/>
            <pc:sldMk cId="1761494210" sldId="258"/>
            <ac:spMk id="3" creationId="{DB284742-01CD-8731-ACB4-DCAFF9430FC6}"/>
          </ac:spMkLst>
        </pc:spChg>
      </pc:sldChg>
      <pc:sldChg chg="addSp modSp mod">
        <pc:chgData name="Booster Quicky" userId="12692d505a63f4a2" providerId="LiveId" clId="{FE917FFF-4404-418E-BC5D-126D68774343}" dt="2024-05-14T01:56:33.478" v="1071" actId="2710"/>
        <pc:sldMkLst>
          <pc:docMk/>
          <pc:sldMk cId="1872345743" sldId="259"/>
        </pc:sldMkLst>
        <pc:spChg chg="mod">
          <ac:chgData name="Booster Quicky" userId="12692d505a63f4a2" providerId="LiveId" clId="{FE917FFF-4404-418E-BC5D-126D68774343}" dt="2024-05-14T01:56:33.478" v="1071" actId="2710"/>
          <ac:spMkLst>
            <pc:docMk/>
            <pc:sldMk cId="1872345743" sldId="259"/>
            <ac:spMk id="3" creationId="{7BEECD6C-DBF8-E4DB-D072-0512896254E2}"/>
          </ac:spMkLst>
        </pc:spChg>
        <pc:spChg chg="add">
          <ac:chgData name="Booster Quicky" userId="12692d505a63f4a2" providerId="LiveId" clId="{FE917FFF-4404-418E-BC5D-126D68774343}" dt="2024-05-13T20:14:58.607" v="23"/>
          <ac:spMkLst>
            <pc:docMk/>
            <pc:sldMk cId="1872345743" sldId="259"/>
            <ac:spMk id="4" creationId="{2CE9184D-473C-270C-6928-51FC9739A4AC}"/>
          </ac:spMkLst>
        </pc:spChg>
        <pc:picChg chg="add mod">
          <ac:chgData name="Booster Quicky" userId="12692d505a63f4a2" providerId="LiveId" clId="{FE917FFF-4404-418E-BC5D-126D68774343}" dt="2024-05-13T20:15:15.857" v="30" actId="1076"/>
          <ac:picMkLst>
            <pc:docMk/>
            <pc:sldMk cId="1872345743" sldId="259"/>
            <ac:picMk id="5" creationId="{C146CFB9-8D43-09C0-C0EB-C5F655B95DC0}"/>
          </ac:picMkLst>
        </pc:picChg>
      </pc:sldChg>
      <pc:sldChg chg="modSp mod">
        <pc:chgData name="Booster Quicky" userId="12692d505a63f4a2" providerId="LiveId" clId="{FE917FFF-4404-418E-BC5D-126D68774343}" dt="2024-05-13T20:28:50.503" v="34" actId="2710"/>
        <pc:sldMkLst>
          <pc:docMk/>
          <pc:sldMk cId="3467855592" sldId="260"/>
        </pc:sldMkLst>
        <pc:spChg chg="mod">
          <ac:chgData name="Booster Quicky" userId="12692d505a63f4a2" providerId="LiveId" clId="{FE917FFF-4404-418E-BC5D-126D68774343}" dt="2024-05-13T20:28:50.503" v="34" actId="2710"/>
          <ac:spMkLst>
            <pc:docMk/>
            <pc:sldMk cId="3467855592" sldId="260"/>
            <ac:spMk id="6" creationId="{F956CFB9-1AE9-C1D0-BDD7-62C2574DBE23}"/>
          </ac:spMkLst>
        </pc:spChg>
      </pc:sldChg>
      <pc:sldChg chg="addSp delSp modSp mod">
        <pc:chgData name="Booster Quicky" userId="12692d505a63f4a2" providerId="LiveId" clId="{FE917FFF-4404-418E-BC5D-126D68774343}" dt="2024-05-14T01:57:41.583" v="1080" actId="20577"/>
        <pc:sldMkLst>
          <pc:docMk/>
          <pc:sldMk cId="2553217437" sldId="261"/>
        </pc:sldMkLst>
        <pc:spChg chg="mod">
          <ac:chgData name="Booster Quicky" userId="12692d505a63f4a2" providerId="LiveId" clId="{FE917FFF-4404-418E-BC5D-126D68774343}" dt="2024-05-14T01:57:41.583" v="1080" actId="20577"/>
          <ac:spMkLst>
            <pc:docMk/>
            <pc:sldMk cId="2553217437" sldId="261"/>
            <ac:spMk id="3" creationId="{0667E26B-C605-1328-71BF-677C3EFB7515}"/>
          </ac:spMkLst>
        </pc:spChg>
        <pc:picChg chg="del">
          <ac:chgData name="Booster Quicky" userId="12692d505a63f4a2" providerId="LiveId" clId="{FE917FFF-4404-418E-BC5D-126D68774343}" dt="2024-05-13T20:42:25.870" v="36" actId="478"/>
          <ac:picMkLst>
            <pc:docMk/>
            <pc:sldMk cId="2553217437" sldId="261"/>
            <ac:picMk id="5" creationId="{88FF62B6-8FEC-EC13-FC0E-066D460642B1}"/>
          </ac:picMkLst>
        </pc:picChg>
        <pc:picChg chg="add mod ord">
          <ac:chgData name="Booster Quicky" userId="12692d505a63f4a2" providerId="LiveId" clId="{FE917FFF-4404-418E-BC5D-126D68774343}" dt="2024-05-13T20:42:30.390" v="39" actId="167"/>
          <ac:picMkLst>
            <pc:docMk/>
            <pc:sldMk cId="2553217437" sldId="261"/>
            <ac:picMk id="6" creationId="{8294C205-E0AB-5C19-4A1A-A78A4D269FB7}"/>
          </ac:picMkLst>
        </pc:picChg>
      </pc:sldChg>
      <pc:sldChg chg="modSp mod">
        <pc:chgData name="Booster Quicky" userId="12692d505a63f4a2" providerId="LiveId" clId="{FE917FFF-4404-418E-BC5D-126D68774343}" dt="2024-05-14T02:02:24.143" v="1357" actId="20577"/>
        <pc:sldMkLst>
          <pc:docMk/>
          <pc:sldMk cId="1326904679" sldId="263"/>
        </pc:sldMkLst>
        <pc:spChg chg="mod">
          <ac:chgData name="Booster Quicky" userId="12692d505a63f4a2" providerId="LiveId" clId="{FE917FFF-4404-418E-BC5D-126D68774343}" dt="2024-05-14T02:02:24.143" v="1357" actId="20577"/>
          <ac:spMkLst>
            <pc:docMk/>
            <pc:sldMk cId="1326904679" sldId="263"/>
            <ac:spMk id="3" creationId="{1C3B16E3-16E1-EB55-86F0-900C395FF75E}"/>
          </ac:spMkLst>
        </pc:spChg>
      </pc:sldChg>
      <pc:sldChg chg="modSp mod">
        <pc:chgData name="Booster Quicky" userId="12692d505a63f4a2" providerId="LiveId" clId="{FE917FFF-4404-418E-BC5D-126D68774343}" dt="2024-05-13T21:00:09.866" v="837" actId="2711"/>
        <pc:sldMkLst>
          <pc:docMk/>
          <pc:sldMk cId="1230827358" sldId="264"/>
        </pc:sldMkLst>
        <pc:spChg chg="mod">
          <ac:chgData name="Booster Quicky" userId="12692d505a63f4a2" providerId="LiveId" clId="{FE917FFF-4404-418E-BC5D-126D68774343}" dt="2024-05-13T21:00:09.866" v="837" actId="2711"/>
          <ac:spMkLst>
            <pc:docMk/>
            <pc:sldMk cId="1230827358" sldId="264"/>
            <ac:spMk id="3" creationId="{94953B47-3835-5CF7-CC7C-C35D57EBD1DA}"/>
          </ac:spMkLst>
        </pc:spChg>
      </pc:sldChg>
      <pc:sldChg chg="del">
        <pc:chgData name="Booster Quicky" userId="12692d505a63f4a2" providerId="LiveId" clId="{FE917FFF-4404-418E-BC5D-126D68774343}" dt="2024-05-13T21:00:23.785" v="838" actId="47"/>
        <pc:sldMkLst>
          <pc:docMk/>
          <pc:sldMk cId="139699604" sldId="266"/>
        </pc:sldMkLst>
      </pc:sldChg>
      <pc:sldChg chg="modSp mod">
        <pc:chgData name="Booster Quicky" userId="12692d505a63f4a2" providerId="LiveId" clId="{FE917FFF-4404-418E-BC5D-126D68774343}" dt="2024-05-14T02:04:09.560" v="1509" actId="5793"/>
        <pc:sldMkLst>
          <pc:docMk/>
          <pc:sldMk cId="2061367668" sldId="268"/>
        </pc:sldMkLst>
        <pc:spChg chg="mod">
          <ac:chgData name="Booster Quicky" userId="12692d505a63f4a2" providerId="LiveId" clId="{FE917FFF-4404-418E-BC5D-126D68774343}" dt="2024-05-14T02:04:09.560" v="1509" actId="5793"/>
          <ac:spMkLst>
            <pc:docMk/>
            <pc:sldMk cId="2061367668" sldId="268"/>
            <ac:spMk id="3" creationId="{F0C5EC28-0FC2-EF45-D16B-BAFFAA910231}"/>
          </ac:spMkLst>
        </pc:spChg>
      </pc:sldChg>
      <pc:sldChg chg="del">
        <pc:chgData name="Booster Quicky" userId="12692d505a63f4a2" providerId="LiveId" clId="{FE917FFF-4404-418E-BC5D-126D68774343}" dt="2024-05-13T20:55:48.527" v="610" actId="47"/>
        <pc:sldMkLst>
          <pc:docMk/>
          <pc:sldMk cId="2322019633" sldId="270"/>
        </pc:sldMkLst>
      </pc:sldChg>
      <pc:sldChg chg="modSp del mod">
        <pc:chgData name="Booster Quicky" userId="12692d505a63f4a2" providerId="LiveId" clId="{FE917FFF-4404-418E-BC5D-126D68774343}" dt="2024-05-13T20:59:33.025" v="827" actId="47"/>
        <pc:sldMkLst>
          <pc:docMk/>
          <pc:sldMk cId="417546989" sldId="271"/>
        </pc:sldMkLst>
        <pc:spChg chg="mod">
          <ac:chgData name="Booster Quicky" userId="12692d505a63f4a2" providerId="LiveId" clId="{FE917FFF-4404-418E-BC5D-126D68774343}" dt="2024-05-13T20:58:04.604" v="817"/>
          <ac:spMkLst>
            <pc:docMk/>
            <pc:sldMk cId="417546989" sldId="271"/>
            <ac:spMk id="3" creationId="{0667E26B-C605-1328-71BF-677C3EFB7515}"/>
          </ac:spMkLst>
        </pc:spChg>
      </pc:sldChg>
      <pc:sldChg chg="del">
        <pc:chgData name="Booster Quicky" userId="12692d505a63f4a2" providerId="LiveId" clId="{FE917FFF-4404-418E-BC5D-126D68774343}" dt="2024-05-13T21:00:25.105" v="839" actId="47"/>
        <pc:sldMkLst>
          <pc:docMk/>
          <pc:sldMk cId="776193996" sldId="272"/>
        </pc:sldMkLst>
      </pc:sldChg>
      <pc:sldChg chg="modSp add mod">
        <pc:chgData name="Booster Quicky" userId="12692d505a63f4a2" providerId="LiveId" clId="{FE917FFF-4404-418E-BC5D-126D68774343}" dt="2024-05-13T20:59:27.827" v="826" actId="20577"/>
        <pc:sldMkLst>
          <pc:docMk/>
          <pc:sldMk cId="2162836210" sldId="273"/>
        </pc:sldMkLst>
        <pc:spChg chg="mod">
          <ac:chgData name="Booster Quicky" userId="12692d505a63f4a2" providerId="LiveId" clId="{FE917FFF-4404-418E-BC5D-126D68774343}" dt="2024-05-13T20:59:27.827" v="826" actId="20577"/>
          <ac:spMkLst>
            <pc:docMk/>
            <pc:sldMk cId="2162836210" sldId="273"/>
            <ac:spMk id="3" creationId="{0667E26B-C605-1328-71BF-677C3EFB7515}"/>
          </ac:spMkLst>
        </pc:spChg>
      </pc:sldChg>
      <pc:sldChg chg="modSp new mod">
        <pc:chgData name="Booster Quicky" userId="12692d505a63f4a2" providerId="LiveId" clId="{FE917FFF-4404-418E-BC5D-126D68774343}" dt="2024-05-14T01:51:50.689" v="1063" actId="20577"/>
        <pc:sldMkLst>
          <pc:docMk/>
          <pc:sldMk cId="3544050133" sldId="274"/>
        </pc:sldMkLst>
        <pc:spChg chg="mod">
          <ac:chgData name="Booster Quicky" userId="12692d505a63f4a2" providerId="LiveId" clId="{FE917FFF-4404-418E-BC5D-126D68774343}" dt="2024-05-14T01:51:02.060" v="921" actId="20577"/>
          <ac:spMkLst>
            <pc:docMk/>
            <pc:sldMk cId="3544050133" sldId="274"/>
            <ac:spMk id="2" creationId="{D1754D42-8897-226B-C954-AE1C717297B5}"/>
          </ac:spMkLst>
        </pc:spChg>
        <pc:spChg chg="mod">
          <ac:chgData name="Booster Quicky" userId="12692d505a63f4a2" providerId="LiveId" clId="{FE917FFF-4404-418E-BC5D-126D68774343}" dt="2024-05-14T01:51:50.689" v="1063" actId="20577"/>
          <ac:spMkLst>
            <pc:docMk/>
            <pc:sldMk cId="3544050133" sldId="274"/>
            <ac:spMk id="3" creationId="{239B81D9-B4BB-E766-E358-9AF3701B4F80}"/>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Command</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4D42-8897-226B-C954-AE1C717297B5}"/>
              </a:ext>
            </a:extLst>
          </p:cNvPr>
          <p:cNvSpPr>
            <a:spLocks noGrp="1"/>
          </p:cNvSpPr>
          <p:nvPr>
            <p:ph type="title"/>
          </p:nvPr>
        </p:nvSpPr>
        <p:spPr/>
        <p:txBody>
          <a:bodyPr/>
          <a:lstStyle/>
          <a:p>
            <a:r>
              <a:rPr lang="en-US"/>
              <a:t>Ví dụ thực tế</a:t>
            </a:r>
          </a:p>
        </p:txBody>
      </p:sp>
      <p:sp>
        <p:nvSpPr>
          <p:cNvPr id="3" name="Content Placeholder 2">
            <a:extLst>
              <a:ext uri="{FF2B5EF4-FFF2-40B4-BE49-F238E27FC236}">
                <a16:creationId xmlns:a16="http://schemas.microsoft.com/office/drawing/2014/main" id="{239B81D9-B4BB-E766-E358-9AF3701B4F80}"/>
              </a:ext>
            </a:extLst>
          </p:cNvPr>
          <p:cNvSpPr>
            <a:spLocks noGrp="1"/>
          </p:cNvSpPr>
          <p:nvPr>
            <p:ph idx="1"/>
          </p:nvPr>
        </p:nvSpPr>
        <p:spPr/>
        <p:txBody>
          <a:bodyPr/>
          <a:lstStyle/>
          <a:p>
            <a:r>
              <a:rPr lang="en-US"/>
              <a:t>Các phím chức năng, shortcut, hotkey trong các phần mềm</a:t>
            </a:r>
          </a:p>
          <a:p>
            <a:r>
              <a:rPr lang="en-US"/>
              <a:t>Điều khiển từ xa</a:t>
            </a:r>
          </a:p>
        </p:txBody>
      </p:sp>
    </p:spTree>
    <p:extLst>
      <p:ext uri="{BB962C8B-B14F-4D97-AF65-F5344CB8AC3E}">
        <p14:creationId xmlns:p14="http://schemas.microsoft.com/office/powerpoint/2010/main" val="354405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Visitor: Có thể xem là một bản tốt hơn của command</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Prototype: Giúp lưu các bản ghi của command</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Command</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Behavioral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vi-VN">
                <a:latin typeface="Times New Roman" panose="02020603050405020304" pitchFamily="18" charset="0"/>
                <a:cs typeface="Times New Roman" panose="02020603050405020304" pitchFamily="18" charset="0"/>
              </a:rPr>
              <a:t>chuyển đổi một request thành một object độc lập chứa tất cả thông tin về request. Việc chuyển đổi này cho phép bạn tham số hoá các methods với các yêu cầu khác nhau như log, queue (undo/redo), transtraction.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4" y="3372580"/>
            <a:ext cx="10769881" cy="3547872"/>
          </a:xfrm>
        </p:spPr>
        <p:txBody>
          <a:bodyPr anchor="t">
            <a:normAutofit/>
          </a:bodyPr>
          <a:lstStyle/>
          <a:p>
            <a:pPr algn="l">
              <a:lnSpc>
                <a:spcPct val="150000"/>
              </a:lnSpc>
            </a:pPr>
            <a:r>
              <a:rPr lang="vi-VN" sz="2400" b="0" i="0">
                <a:solidFill>
                  <a:srgbClr val="1B1B1B"/>
                </a:solidFill>
                <a:effectLst/>
                <a:highlight>
                  <a:srgbClr val="FFFFFF"/>
                </a:highlight>
                <a:latin typeface="+mj-lt"/>
              </a:rPr>
              <a:t>Trong thiết kế hướng đối tượng – OOP, đôi khi chúng ta cần gửi các requests cho các Objects mà không biết bất cứ điều gì về hoạt động được yêu cầu hoặc người nhận yêu cầu. Chẳng hạn chúng có một ứng dụng văn bản, khi click lên button undo/ redo, save, … yêu cầu sẽ được chuyển đến hệ thống xử lý, chúng ta sẽ không thể biết được object nào sẽ nhận xử lý, cách nó thực hiện như thế nào.</a:t>
            </a:r>
          </a:p>
        </p:txBody>
      </p:sp>
      <p:pic>
        <p:nvPicPr>
          <p:cNvPr id="5" name="Picture 4">
            <a:extLst>
              <a:ext uri="{FF2B5EF4-FFF2-40B4-BE49-F238E27FC236}">
                <a16:creationId xmlns:a16="http://schemas.microsoft.com/office/drawing/2014/main" id="{C146CFB9-8D43-09C0-C0EB-C5F655B95DC0}"/>
              </a:ext>
            </a:extLst>
          </p:cNvPr>
          <p:cNvPicPr>
            <a:picLocks noChangeAspect="1"/>
          </p:cNvPicPr>
          <p:nvPr/>
        </p:nvPicPr>
        <p:blipFill>
          <a:blip r:embed="rId2"/>
          <a:stretch>
            <a:fillRect/>
          </a:stretch>
        </p:blipFill>
        <p:spPr>
          <a:xfrm>
            <a:off x="5449824" y="0"/>
            <a:ext cx="6477000" cy="2914650"/>
          </a:xfrm>
          <a:prstGeom prst="rect">
            <a:avLst/>
          </a:prstGeom>
        </p:spPr>
      </p:pic>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4785926"/>
          </a:xfrm>
          <a:prstGeom prst="rect">
            <a:avLst/>
          </a:prstGeom>
          <a:noFill/>
        </p:spPr>
        <p:txBody>
          <a:bodyPr wrap="square" rtlCol="0">
            <a:spAutoFit/>
          </a:bodyPr>
          <a:lstStyle/>
          <a:p>
            <a:pPr algn="l">
              <a:lnSpc>
                <a:spcPct val="150000"/>
              </a:lnSpc>
              <a:buFont typeface="Arial" panose="020B0604020202020204" pitchFamily="34" charset="0"/>
              <a:buChar char="•"/>
            </a:pPr>
            <a:r>
              <a:rPr lang="vi-VN" sz="2800" b="0" i="0">
                <a:solidFill>
                  <a:srgbClr val="1B1B1B"/>
                </a:solidFill>
                <a:effectLst/>
                <a:highlight>
                  <a:srgbClr val="FFFFFF"/>
                </a:highlight>
                <a:latin typeface="+mj-lt"/>
              </a:rPr>
              <a:t>Khi cần tham số hóa các đối tượng theo một hành động thực hiện (biến action thành parameter)</a:t>
            </a:r>
          </a:p>
          <a:p>
            <a:pPr algn="l">
              <a:lnSpc>
                <a:spcPct val="150000"/>
              </a:lnSpc>
              <a:buFont typeface="Arial" panose="020B0604020202020204" pitchFamily="34" charset="0"/>
              <a:buChar char="•"/>
            </a:pPr>
            <a:r>
              <a:rPr lang="vi-VN" sz="2800" b="0" i="0">
                <a:solidFill>
                  <a:srgbClr val="1B1B1B"/>
                </a:solidFill>
                <a:effectLst/>
                <a:highlight>
                  <a:srgbClr val="FFFFFF"/>
                </a:highlight>
                <a:latin typeface="+mj-lt"/>
              </a:rPr>
              <a:t>Khi cần tạo và thực thi các yêu cầu vào các thời điểm khác nhau (delay action)</a:t>
            </a:r>
          </a:p>
          <a:p>
            <a:pPr algn="l">
              <a:lnSpc>
                <a:spcPct val="150000"/>
              </a:lnSpc>
              <a:buFont typeface="Arial" panose="020B0604020202020204" pitchFamily="34" charset="0"/>
              <a:buChar char="•"/>
            </a:pPr>
            <a:r>
              <a:rPr lang="vi-VN" sz="2800" b="0" i="0">
                <a:solidFill>
                  <a:srgbClr val="1B1B1B"/>
                </a:solidFill>
                <a:effectLst/>
                <a:highlight>
                  <a:srgbClr val="FFFFFF"/>
                </a:highlight>
                <a:latin typeface="+mj-lt"/>
              </a:rPr>
              <a:t>Khi cần hỗ trợ tính năng undo, log, callback hoặc transaction</a:t>
            </a:r>
          </a:p>
          <a:p>
            <a:pPr algn="l">
              <a:lnSpc>
                <a:spcPct val="150000"/>
              </a:lnSpc>
              <a:buFont typeface="Arial" panose="020B0604020202020204" pitchFamily="34" charset="0"/>
              <a:buChar char="•"/>
            </a:pPr>
            <a:r>
              <a:rPr lang="vi-VN" sz="2800" b="0" i="0">
                <a:solidFill>
                  <a:srgbClr val="1B1B1B"/>
                </a:solidFill>
                <a:effectLst/>
                <a:highlight>
                  <a:srgbClr val="FFFFFF"/>
                </a:highlight>
                <a:latin typeface="+mj-lt"/>
              </a:rPr>
              <a:t>Phối hợp nhiều Command với nhau theo thứ tự</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94C205-E0AB-5C19-4A1A-A78A4D269FB7}"/>
              </a:ext>
            </a:extLst>
          </p:cNvPr>
          <p:cNvPicPr>
            <a:picLocks noChangeAspect="1"/>
          </p:cNvPicPr>
          <p:nvPr/>
        </p:nvPicPr>
        <p:blipFill>
          <a:blip r:embed="rId2"/>
          <a:stretch>
            <a:fillRect/>
          </a:stretch>
        </p:blipFill>
        <p:spPr>
          <a:xfrm>
            <a:off x="6254605" y="1027906"/>
            <a:ext cx="5591955" cy="3629532"/>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6014720" cy="4351338"/>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Command</a:t>
            </a:r>
            <a:r>
              <a:rPr lang="en-US" sz="2000">
                <a:latin typeface="Times New Roman" panose="02020603050405020304" pitchFamily="18" charset="0"/>
                <a:cs typeface="Times New Roman" panose="02020603050405020304" pitchFamily="18" charset="0"/>
              </a:rPr>
              <a:t>: Định nghĩa interface cho các phương thức</a:t>
            </a:r>
          </a:p>
          <a:p>
            <a:pPr lvl="1" defTabSz="862013">
              <a:spcAft>
                <a:spcPts val="600"/>
              </a:spcAft>
            </a:pPr>
            <a:r>
              <a:rPr lang="en-US" sz="2000" b="1">
                <a:latin typeface="Times New Roman" panose="02020603050405020304" pitchFamily="18" charset="0"/>
                <a:cs typeface="Times New Roman" panose="02020603050405020304" pitchFamily="18" charset="0"/>
              </a:rPr>
              <a:t>ConcreteCommand: </a:t>
            </a:r>
            <a:r>
              <a:rPr lang="en-US" sz="2000">
                <a:latin typeface="Times New Roman" panose="02020603050405020304" pitchFamily="18" charset="0"/>
                <a:cs typeface="Times New Roman" panose="02020603050405020304" pitchFamily="18" charset="0"/>
              </a:rPr>
              <a:t>Xác định ràng buộc giữa đối tượng receiver và một hành động. Triển khai thực thi bằng cách gọi thao tác tương ứng trên receiver</a:t>
            </a:r>
          </a:p>
          <a:p>
            <a:pPr lvl="1" defTabSz="862013">
              <a:spcAft>
                <a:spcPts val="600"/>
              </a:spcAft>
            </a:pPr>
            <a:r>
              <a:rPr lang="en-US" sz="2000" b="1">
                <a:latin typeface="Times New Roman" panose="02020603050405020304" pitchFamily="18" charset="0"/>
                <a:cs typeface="Times New Roman" panose="02020603050405020304" pitchFamily="18" charset="0"/>
              </a:rPr>
              <a:t>Client:</a:t>
            </a:r>
            <a:r>
              <a:rPr lang="en-US" sz="2000">
                <a:latin typeface="Times New Roman" panose="02020603050405020304" pitchFamily="18" charset="0"/>
                <a:cs typeface="Times New Roman" panose="02020603050405020304" pitchFamily="18" charset="0"/>
              </a:rPr>
              <a:t> tạo 1 ConcreteCommand và set receiver của nó</a:t>
            </a:r>
            <a:endParaRPr lang="en-US" sz="1000" b="1">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94C205-E0AB-5C19-4A1A-A78A4D269FB7}"/>
              </a:ext>
            </a:extLst>
          </p:cNvPr>
          <p:cNvPicPr>
            <a:picLocks noChangeAspect="1"/>
          </p:cNvPicPr>
          <p:nvPr/>
        </p:nvPicPr>
        <p:blipFill>
          <a:blip r:embed="rId2"/>
          <a:stretch>
            <a:fillRect/>
          </a:stretch>
        </p:blipFill>
        <p:spPr>
          <a:xfrm>
            <a:off x="6254605" y="1027906"/>
            <a:ext cx="5591955" cy="3629532"/>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6014720" cy="4351338"/>
          </a:xfrm>
        </p:spPr>
        <p:txBody>
          <a:bodyPr>
            <a:normAutofit/>
          </a:bodyPr>
          <a:lstStyle/>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Invoker</a:t>
            </a:r>
            <a:r>
              <a:rPr lang="en-US" sz="2000">
                <a:latin typeface="Times New Roman" panose="02020603050405020304" pitchFamily="18" charset="0"/>
                <a:cs typeface="Times New Roman" panose="02020603050405020304" pitchFamily="18" charset="0"/>
              </a:rPr>
              <a:t>: yêu cầu lệnh thực hiện yêu cầu</a:t>
            </a:r>
          </a:p>
          <a:p>
            <a:pPr lvl="1" defTabSz="862013">
              <a:spcAft>
                <a:spcPts val="600"/>
              </a:spcAft>
            </a:pPr>
            <a:r>
              <a:rPr lang="en-US" sz="2000" b="1">
                <a:latin typeface="Times New Roman" panose="02020603050405020304" pitchFamily="18" charset="0"/>
                <a:cs typeface="Times New Roman" panose="02020603050405020304" pitchFamily="18" charset="0"/>
              </a:rPr>
              <a:t>Receiver: </a:t>
            </a:r>
            <a:r>
              <a:rPr lang="en-US" sz="2000">
                <a:latin typeface="Times New Roman" panose="02020603050405020304" pitchFamily="18" charset="0"/>
                <a:cs typeface="Times New Roman" panose="02020603050405020304" pitchFamily="18" charset="0"/>
              </a:rPr>
              <a:t>biết cách thực hiện các thao tác liên quan đến yêu cầu</a:t>
            </a:r>
            <a:endParaRPr lang="en-US" sz="2000" b="1">
              <a:latin typeface="Times New Roman" panose="02020603050405020304" pitchFamily="18" charset="0"/>
              <a:cs typeface="Times New Roman" panose="02020603050405020304" pitchFamily="18" charset="0"/>
            </a:endParaRPr>
          </a:p>
          <a:p>
            <a:pPr lvl="1" defTabSz="862013">
              <a:spcAft>
                <a:spcPts val="600"/>
              </a:spcAft>
            </a:pPr>
            <a:endParaRPr lang="en-US" sz="1000" b="1">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3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r>
              <a:rPr lang="vi-VN" b="0" i="0">
                <a:solidFill>
                  <a:srgbClr val="1B1B1B"/>
                </a:solidFill>
                <a:effectLst/>
                <a:highlight>
                  <a:srgbClr val="FFFFFF"/>
                </a:highlight>
                <a:latin typeface="Times New Roman" panose="02020603050405020304" pitchFamily="18" charset="0"/>
                <a:cs typeface="Times New Roman" panose="02020603050405020304" pitchFamily="18" charset="0"/>
              </a:rPr>
              <a:t>Đảm bảo nguyên tắc Single Responsibility</a:t>
            </a:r>
          </a:p>
          <a:p>
            <a:pPr lvl="1"/>
            <a:r>
              <a:rPr lang="vi-VN" b="0" i="0">
                <a:solidFill>
                  <a:srgbClr val="1B1B1B"/>
                </a:solidFill>
                <a:effectLst/>
                <a:highlight>
                  <a:srgbClr val="FFFFFF"/>
                </a:highlight>
                <a:latin typeface="Times New Roman" panose="02020603050405020304" pitchFamily="18" charset="0"/>
                <a:cs typeface="Times New Roman" panose="02020603050405020304" pitchFamily="18" charset="0"/>
              </a:rPr>
              <a:t>Đảm bảo nguyên tắc Open/Closed</a:t>
            </a:r>
          </a:p>
          <a:p>
            <a:pPr lvl="1"/>
            <a:r>
              <a:rPr lang="vi-VN" b="0" i="0">
                <a:solidFill>
                  <a:srgbClr val="1B1B1B"/>
                </a:solidFill>
                <a:effectLst/>
                <a:highlight>
                  <a:srgbClr val="FFFFFF"/>
                </a:highlight>
                <a:latin typeface="Times New Roman" panose="02020603050405020304" pitchFamily="18" charset="0"/>
                <a:cs typeface="Times New Roman" panose="02020603050405020304" pitchFamily="18" charset="0"/>
              </a:rPr>
              <a:t>Có thể thực hiện hoàn tác</a:t>
            </a:r>
          </a:p>
          <a:p>
            <a:pPr lvl="1"/>
            <a:r>
              <a:rPr lang="en-US" b="0" i="0">
                <a:solidFill>
                  <a:srgbClr val="1B1B1B"/>
                </a:solidFill>
                <a:effectLst/>
                <a:highlight>
                  <a:srgbClr val="FFFFFF"/>
                </a:highlight>
                <a:latin typeface="Times New Roman" panose="02020603050405020304" pitchFamily="18" charset="0"/>
                <a:cs typeface="Times New Roman" panose="02020603050405020304" pitchFamily="18" charset="0"/>
              </a:rPr>
              <a:t>Có thể triển khai các hoạn động trì hoãn</a:t>
            </a:r>
            <a:endParaRPr lang="vi-VN" b="0" i="0">
              <a:solidFill>
                <a:srgbClr val="1B1B1B"/>
              </a:solidFill>
              <a:effectLst/>
              <a:highlight>
                <a:srgbClr val="FFFFFF"/>
              </a:highlight>
              <a:latin typeface="Times New Roman" panose="02020603050405020304" pitchFamily="18" charset="0"/>
              <a:cs typeface="Times New Roman" panose="02020603050405020304" pitchFamily="18" charset="0"/>
            </a:endParaRPr>
          </a:p>
          <a:p>
            <a:pPr lvl="1"/>
            <a:r>
              <a:rPr lang="en-US" b="0" i="0">
                <a:solidFill>
                  <a:srgbClr val="1B1B1B"/>
                </a:solidFill>
                <a:effectLst/>
                <a:highlight>
                  <a:srgbClr val="FFFFFF"/>
                </a:highlight>
                <a:latin typeface="Times New Roman" panose="02020603050405020304" pitchFamily="18" charset="0"/>
                <a:cs typeface="Times New Roman" panose="02020603050405020304" pitchFamily="18" charset="0"/>
              </a:rPr>
              <a:t>C</a:t>
            </a:r>
            <a:r>
              <a:rPr lang="en-US">
                <a:solidFill>
                  <a:srgbClr val="1B1B1B"/>
                </a:solidFill>
                <a:highlight>
                  <a:srgbClr val="FFFFFF"/>
                </a:highlight>
                <a:latin typeface="Times New Roman" panose="02020603050405020304" pitchFamily="18" charset="0"/>
                <a:cs typeface="Times New Roman" panose="02020603050405020304" pitchFamily="18" charset="0"/>
              </a:rPr>
              <a:t>ó thể gộp tập hợp các lệnh nhỏ thành một lệnh phức tạp hơn</a:t>
            </a:r>
            <a:endParaRPr lang="vi-VN" b="0" i="0">
              <a:solidFill>
                <a:srgbClr val="1B1B1B"/>
              </a:solidFill>
              <a:effectLst/>
              <a:highlight>
                <a:srgbClr val="FFFFFF"/>
              </a:highlight>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r>
              <a:rPr lang="vi-VN" b="0" i="0">
                <a:solidFill>
                  <a:srgbClr val="1B1B1B"/>
                </a:solidFill>
                <a:effectLst/>
                <a:highlight>
                  <a:srgbClr val="FFFFFF"/>
                </a:highlight>
                <a:latin typeface="+mj-lt"/>
              </a:rPr>
              <a:t>Khiến code trở nên phức tạp hơn, sinh ra các lớp mới gây phức tạp cho mã nguồn.</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781</TotalTime>
  <Words>453</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Command</vt:lpstr>
      <vt:lpstr>Mục lục</vt:lpstr>
      <vt:lpstr>Tổng quan</vt:lpstr>
      <vt:lpstr>Motivation</vt:lpstr>
      <vt:lpstr>Khả năng ứng dụng</vt:lpstr>
      <vt:lpstr>Đặc điểm</vt:lpstr>
      <vt:lpstr>Đặc điểm</vt:lpstr>
      <vt:lpstr>Hệ quả mang lại</vt:lpstr>
      <vt:lpstr>Hệ quả mang lại</vt:lpstr>
      <vt:lpstr>Ví dụ thực tế</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2024-05-14T02:04:19Z</dcterms:modified>
</cp:coreProperties>
</file>