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71" r:id="rId9"/>
    <p:sldId id="263" r:id="rId10"/>
    <p:sldId id="264" r:id="rId11"/>
    <p:sldId id="266" r:id="rId12"/>
    <p:sldId id="272"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44078-FA9E-4AE9-B748-A9E8FEABCEC5}" v="2" dt="2024-05-12T06:54:21.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2T03:20:13.468" v="6305"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2T03:20:13.468" v="6305"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2T03:20:13.468" v="6305"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40044078-FA9E-4AE9-B748-A9E8FEABCEC5}"/>
    <pc:docChg chg="undo custSel addSld delSld modSld">
      <pc:chgData name="Booster Quicky" userId="12692d505a63f4a2" providerId="LiveId" clId="{40044078-FA9E-4AE9-B748-A9E8FEABCEC5}" dt="2024-05-14T02:08:10.697" v="4597" actId="47"/>
      <pc:docMkLst>
        <pc:docMk/>
      </pc:docMkLst>
      <pc:sldChg chg="modSp mod">
        <pc:chgData name="Booster Quicky" userId="12692d505a63f4a2" providerId="LiveId" clId="{40044078-FA9E-4AE9-B748-A9E8FEABCEC5}" dt="2024-05-12T06:28:02.484" v="6" actId="20577"/>
        <pc:sldMkLst>
          <pc:docMk/>
          <pc:sldMk cId="1167677196" sldId="256"/>
        </pc:sldMkLst>
        <pc:spChg chg="mod">
          <ac:chgData name="Booster Quicky" userId="12692d505a63f4a2" providerId="LiveId" clId="{40044078-FA9E-4AE9-B748-A9E8FEABCEC5}" dt="2024-05-12T06:28:02.484" v="6" actId="20577"/>
          <ac:spMkLst>
            <pc:docMk/>
            <pc:sldMk cId="1167677196" sldId="256"/>
            <ac:spMk id="2" creationId="{D1A0CDEC-3C9C-36DC-93F7-715D6C4FFE18}"/>
          </ac:spMkLst>
        </pc:spChg>
      </pc:sldChg>
      <pc:sldChg chg="delSp mod">
        <pc:chgData name="Booster Quicky" userId="12692d505a63f4a2" providerId="LiveId" clId="{40044078-FA9E-4AE9-B748-A9E8FEABCEC5}" dt="2024-05-12T06:40:48.532" v="201" actId="478"/>
        <pc:sldMkLst>
          <pc:docMk/>
          <pc:sldMk cId="1761358340" sldId="257"/>
        </pc:sldMkLst>
        <pc:picChg chg="del">
          <ac:chgData name="Booster Quicky" userId="12692d505a63f4a2" providerId="LiveId" clId="{40044078-FA9E-4AE9-B748-A9E8FEABCEC5}" dt="2024-05-12T06:40:48.532" v="201" actId="478"/>
          <ac:picMkLst>
            <pc:docMk/>
            <pc:sldMk cId="1761358340" sldId="257"/>
            <ac:picMk id="6" creationId="{83360F95-0D77-2C81-9A21-D6ECD3652ECC}"/>
          </ac:picMkLst>
        </pc:picChg>
      </pc:sldChg>
      <pc:sldChg chg="modSp mod">
        <pc:chgData name="Booster Quicky" userId="12692d505a63f4a2" providerId="LiveId" clId="{40044078-FA9E-4AE9-B748-A9E8FEABCEC5}" dt="2024-05-12T06:31:50.481" v="198" actId="20577"/>
        <pc:sldMkLst>
          <pc:docMk/>
          <pc:sldMk cId="1761494210" sldId="258"/>
        </pc:sldMkLst>
        <pc:spChg chg="mod">
          <ac:chgData name="Booster Quicky" userId="12692d505a63f4a2" providerId="LiveId" clId="{40044078-FA9E-4AE9-B748-A9E8FEABCEC5}" dt="2024-05-12T06:31:50.481" v="198" actId="20577"/>
          <ac:spMkLst>
            <pc:docMk/>
            <pc:sldMk cId="1761494210" sldId="258"/>
            <ac:spMk id="3" creationId="{DB284742-01CD-8731-ACB4-DCAFF9430FC6}"/>
          </ac:spMkLst>
        </pc:spChg>
      </pc:sldChg>
      <pc:sldChg chg="delSp modSp mod">
        <pc:chgData name="Booster Quicky" userId="12692d505a63f4a2" providerId="LiveId" clId="{40044078-FA9E-4AE9-B748-A9E8FEABCEC5}" dt="2024-05-14T02:04:40.504" v="4537" actId="20577"/>
        <pc:sldMkLst>
          <pc:docMk/>
          <pc:sldMk cId="1872345743" sldId="259"/>
        </pc:sldMkLst>
        <pc:spChg chg="mod">
          <ac:chgData name="Booster Quicky" userId="12692d505a63f4a2" providerId="LiveId" clId="{40044078-FA9E-4AE9-B748-A9E8FEABCEC5}" dt="2024-05-14T02:04:40.504" v="4537" actId="20577"/>
          <ac:spMkLst>
            <pc:docMk/>
            <pc:sldMk cId="1872345743" sldId="259"/>
            <ac:spMk id="3" creationId="{7BEECD6C-DBF8-E4DB-D072-0512896254E2}"/>
          </ac:spMkLst>
        </pc:spChg>
        <pc:picChg chg="del mod">
          <ac:chgData name="Booster Quicky" userId="12692d505a63f4a2" providerId="LiveId" clId="{40044078-FA9E-4AE9-B748-A9E8FEABCEC5}" dt="2024-05-12T06:40:42.552" v="200" actId="478"/>
          <ac:picMkLst>
            <pc:docMk/>
            <pc:sldMk cId="1872345743" sldId="259"/>
            <ac:picMk id="5" creationId="{A23957FF-72A6-3270-2546-3277B308237D}"/>
          </ac:picMkLst>
        </pc:picChg>
      </pc:sldChg>
      <pc:sldChg chg="addSp modSp mod">
        <pc:chgData name="Booster Quicky" userId="12692d505a63f4a2" providerId="LiveId" clId="{40044078-FA9E-4AE9-B748-A9E8FEABCEC5}" dt="2024-05-14T02:06:26.194" v="4543" actId="2710"/>
        <pc:sldMkLst>
          <pc:docMk/>
          <pc:sldMk cId="3467855592" sldId="260"/>
        </pc:sldMkLst>
        <pc:spChg chg="mod">
          <ac:chgData name="Booster Quicky" userId="12692d505a63f4a2" providerId="LiveId" clId="{40044078-FA9E-4AE9-B748-A9E8FEABCEC5}" dt="2024-05-14T02:06:26.194" v="4543" actId="2710"/>
          <ac:spMkLst>
            <pc:docMk/>
            <pc:sldMk cId="3467855592" sldId="260"/>
            <ac:spMk id="6" creationId="{F956CFB9-1AE9-C1D0-BDD7-62C2574DBE23}"/>
          </ac:spMkLst>
        </pc:spChg>
        <pc:graphicFrameChg chg="add mod">
          <ac:chgData name="Booster Quicky" userId="12692d505a63f4a2" providerId="LiveId" clId="{40044078-FA9E-4AE9-B748-A9E8FEABCEC5}" dt="2024-05-12T06:54:21.790" v="1395"/>
          <ac:graphicFrameMkLst>
            <pc:docMk/>
            <pc:sldMk cId="3467855592" sldId="260"/>
            <ac:graphicFrameMk id="3" creationId="{C4F40774-C0B5-AC26-1ADC-0CACEC10D606}"/>
          </ac:graphicFrameMkLst>
        </pc:graphicFrameChg>
      </pc:sldChg>
      <pc:sldChg chg="addSp delSp modSp mod">
        <pc:chgData name="Booster Quicky" userId="12692d505a63f4a2" providerId="LiveId" clId="{40044078-FA9E-4AE9-B748-A9E8FEABCEC5}" dt="2024-05-12T07:21:21.284" v="2169" actId="20577"/>
        <pc:sldMkLst>
          <pc:docMk/>
          <pc:sldMk cId="2553217437" sldId="261"/>
        </pc:sldMkLst>
        <pc:spChg chg="mod">
          <ac:chgData name="Booster Quicky" userId="12692d505a63f4a2" providerId="LiveId" clId="{40044078-FA9E-4AE9-B748-A9E8FEABCEC5}" dt="2024-05-12T07:21:21.284" v="2169" actId="20577"/>
          <ac:spMkLst>
            <pc:docMk/>
            <pc:sldMk cId="2553217437" sldId="261"/>
            <ac:spMk id="3" creationId="{0667E26B-C605-1328-71BF-677C3EFB7515}"/>
          </ac:spMkLst>
        </pc:spChg>
        <pc:picChg chg="add mod ord">
          <ac:chgData name="Booster Quicky" userId="12692d505a63f4a2" providerId="LiveId" clId="{40044078-FA9E-4AE9-B748-A9E8FEABCEC5}" dt="2024-05-12T07:19:39.906" v="2126" actId="167"/>
          <ac:picMkLst>
            <pc:docMk/>
            <pc:sldMk cId="2553217437" sldId="261"/>
            <ac:picMk id="5" creationId="{88FF62B6-8FEC-EC13-FC0E-066D460642B1}"/>
          </ac:picMkLst>
        </pc:picChg>
        <pc:picChg chg="del">
          <ac:chgData name="Booster Quicky" userId="12692d505a63f4a2" providerId="LiveId" clId="{40044078-FA9E-4AE9-B748-A9E8FEABCEC5}" dt="2024-05-12T07:06:39.808" v="2099" actId="478"/>
          <ac:picMkLst>
            <pc:docMk/>
            <pc:sldMk cId="2553217437" sldId="261"/>
            <ac:picMk id="6" creationId="{D371B47A-E3DB-2817-CA72-3B977400D78C}"/>
          </ac:picMkLst>
        </pc:picChg>
      </pc:sldChg>
      <pc:sldChg chg="del">
        <pc:chgData name="Booster Quicky" userId="12692d505a63f4a2" providerId="LiveId" clId="{40044078-FA9E-4AE9-B748-A9E8FEABCEC5}" dt="2024-05-12T07:07:02.676" v="2105" actId="47"/>
        <pc:sldMkLst>
          <pc:docMk/>
          <pc:sldMk cId="3028145188" sldId="262"/>
        </pc:sldMkLst>
      </pc:sldChg>
      <pc:sldChg chg="addSp delSp modSp mod">
        <pc:chgData name="Booster Quicky" userId="12692d505a63f4a2" providerId="LiveId" clId="{40044078-FA9E-4AE9-B748-A9E8FEABCEC5}" dt="2024-05-12T07:30:31.861" v="3758" actId="20577"/>
        <pc:sldMkLst>
          <pc:docMk/>
          <pc:sldMk cId="1326904679" sldId="263"/>
        </pc:sldMkLst>
        <pc:spChg chg="add del mod">
          <ac:chgData name="Booster Quicky" userId="12692d505a63f4a2" providerId="LiveId" clId="{40044078-FA9E-4AE9-B748-A9E8FEABCEC5}" dt="2024-05-12T07:30:31.861" v="3758" actId="20577"/>
          <ac:spMkLst>
            <pc:docMk/>
            <pc:sldMk cId="1326904679" sldId="263"/>
            <ac:spMk id="3" creationId="{1C3B16E3-16E1-EB55-86F0-900C395FF75E}"/>
          </ac:spMkLst>
        </pc:spChg>
        <pc:spChg chg="add del mod">
          <ac:chgData name="Booster Quicky" userId="12692d505a63f4a2" providerId="LiveId" clId="{40044078-FA9E-4AE9-B748-A9E8FEABCEC5}" dt="2024-05-12T07:29:15.475" v="3147" actId="478"/>
          <ac:spMkLst>
            <pc:docMk/>
            <pc:sldMk cId="1326904679" sldId="263"/>
            <ac:spMk id="5" creationId="{27E9A3CB-3E02-9B3C-2A1F-99445E3777E8}"/>
          </ac:spMkLst>
        </pc:spChg>
      </pc:sldChg>
      <pc:sldChg chg="modSp mod">
        <pc:chgData name="Booster Quicky" userId="12692d505a63f4a2" providerId="LiveId" clId="{40044078-FA9E-4AE9-B748-A9E8FEABCEC5}" dt="2024-05-12T07:32:19.644" v="4297" actId="20577"/>
        <pc:sldMkLst>
          <pc:docMk/>
          <pc:sldMk cId="1230827358" sldId="264"/>
        </pc:sldMkLst>
        <pc:spChg chg="mod">
          <ac:chgData name="Booster Quicky" userId="12692d505a63f4a2" providerId="LiveId" clId="{40044078-FA9E-4AE9-B748-A9E8FEABCEC5}" dt="2024-05-12T07:32:19.644" v="4297" actId="20577"/>
          <ac:spMkLst>
            <pc:docMk/>
            <pc:sldMk cId="1230827358" sldId="264"/>
            <ac:spMk id="3" creationId="{94953B47-3835-5CF7-CC7C-C35D57EBD1DA}"/>
          </ac:spMkLst>
        </pc:spChg>
      </pc:sldChg>
      <pc:sldChg chg="modSp mod">
        <pc:chgData name="Booster Quicky" userId="12692d505a63f4a2" providerId="LiveId" clId="{40044078-FA9E-4AE9-B748-A9E8FEABCEC5}" dt="2024-05-14T02:06:49.666" v="4548" actId="5793"/>
        <pc:sldMkLst>
          <pc:docMk/>
          <pc:sldMk cId="139699604" sldId="266"/>
        </pc:sldMkLst>
        <pc:spChg chg="mod">
          <ac:chgData name="Booster Quicky" userId="12692d505a63f4a2" providerId="LiveId" clId="{40044078-FA9E-4AE9-B748-A9E8FEABCEC5}" dt="2024-05-14T02:06:49.666" v="4548" actId="5793"/>
          <ac:spMkLst>
            <pc:docMk/>
            <pc:sldMk cId="139699604" sldId="266"/>
            <ac:spMk id="3" creationId="{64FCE154-4EB2-8A46-C32D-CDEC8B38A36D}"/>
          </ac:spMkLst>
        </pc:spChg>
      </pc:sldChg>
      <pc:sldChg chg="modSp mod">
        <pc:chgData name="Booster Quicky" userId="12692d505a63f4a2" providerId="LiveId" clId="{40044078-FA9E-4AE9-B748-A9E8FEABCEC5}" dt="2024-05-14T02:07:12.572" v="4556" actId="20577"/>
        <pc:sldMkLst>
          <pc:docMk/>
          <pc:sldMk cId="2061367668" sldId="268"/>
        </pc:sldMkLst>
        <pc:spChg chg="mod">
          <ac:chgData name="Booster Quicky" userId="12692d505a63f4a2" providerId="LiveId" clId="{40044078-FA9E-4AE9-B748-A9E8FEABCEC5}" dt="2024-05-14T02:07:12.572" v="4556" actId="20577"/>
          <ac:spMkLst>
            <pc:docMk/>
            <pc:sldMk cId="2061367668" sldId="268"/>
            <ac:spMk id="3" creationId="{F0C5EC28-0FC2-EF45-D16B-BAFFAA910231}"/>
          </ac:spMkLst>
        </pc:spChg>
      </pc:sldChg>
      <pc:sldChg chg="modSp add mod">
        <pc:chgData name="Booster Quicky" userId="12692d505a63f4a2" providerId="LiveId" clId="{40044078-FA9E-4AE9-B748-A9E8FEABCEC5}" dt="2024-05-12T07:23:42.868" v="2198"/>
        <pc:sldMkLst>
          <pc:docMk/>
          <pc:sldMk cId="2322019633" sldId="270"/>
        </pc:sldMkLst>
        <pc:spChg chg="mod">
          <ac:chgData name="Booster Quicky" userId="12692d505a63f4a2" providerId="LiveId" clId="{40044078-FA9E-4AE9-B748-A9E8FEABCEC5}" dt="2024-05-12T07:23:42.868" v="2198"/>
          <ac:spMkLst>
            <pc:docMk/>
            <pc:sldMk cId="2322019633" sldId="270"/>
            <ac:spMk id="3" creationId="{0667E26B-C605-1328-71BF-677C3EFB7515}"/>
          </ac:spMkLst>
        </pc:spChg>
      </pc:sldChg>
      <pc:sldChg chg="modSp add mod">
        <pc:chgData name="Booster Quicky" userId="12692d505a63f4a2" providerId="LiveId" clId="{40044078-FA9E-4AE9-B748-A9E8FEABCEC5}" dt="2024-05-12T07:27:36.155" v="2651" actId="20577"/>
        <pc:sldMkLst>
          <pc:docMk/>
          <pc:sldMk cId="417546989" sldId="271"/>
        </pc:sldMkLst>
        <pc:spChg chg="mod">
          <ac:chgData name="Booster Quicky" userId="12692d505a63f4a2" providerId="LiveId" clId="{40044078-FA9E-4AE9-B748-A9E8FEABCEC5}" dt="2024-05-12T07:27:36.155" v="2651" actId="20577"/>
          <ac:spMkLst>
            <pc:docMk/>
            <pc:sldMk cId="417546989" sldId="271"/>
            <ac:spMk id="3" creationId="{0667E26B-C605-1328-71BF-677C3EFB7515}"/>
          </ac:spMkLst>
        </pc:spChg>
      </pc:sldChg>
      <pc:sldChg chg="modSp add mod">
        <pc:chgData name="Booster Quicky" userId="12692d505a63f4a2" providerId="LiveId" clId="{40044078-FA9E-4AE9-B748-A9E8FEABCEC5}" dt="2024-05-12T07:34:12.501" v="4328" actId="20577"/>
        <pc:sldMkLst>
          <pc:docMk/>
          <pc:sldMk cId="776193996" sldId="272"/>
        </pc:sldMkLst>
        <pc:spChg chg="mod">
          <ac:chgData name="Booster Quicky" userId="12692d505a63f4a2" providerId="LiveId" clId="{40044078-FA9E-4AE9-B748-A9E8FEABCEC5}" dt="2024-05-12T07:34:12.501" v="4328" actId="20577"/>
          <ac:spMkLst>
            <pc:docMk/>
            <pc:sldMk cId="776193996" sldId="272"/>
            <ac:spMk id="3" creationId="{64FCE154-4EB2-8A46-C32D-CDEC8B38A36D}"/>
          </ac:spMkLst>
        </pc:spChg>
      </pc:sldChg>
      <pc:sldChg chg="modSp new del mod">
        <pc:chgData name="Booster Quicky" userId="12692d505a63f4a2" providerId="LiveId" clId="{40044078-FA9E-4AE9-B748-A9E8FEABCEC5}" dt="2024-05-14T02:08:10.697" v="4597" actId="47"/>
        <pc:sldMkLst>
          <pc:docMk/>
          <pc:sldMk cId="3227470622" sldId="273"/>
        </pc:sldMkLst>
        <pc:spChg chg="mod">
          <ac:chgData name="Booster Quicky" userId="12692d505a63f4a2" providerId="LiveId" clId="{40044078-FA9E-4AE9-B748-A9E8FEABCEC5}" dt="2024-05-14T02:07:25.027" v="4596" actId="20577"/>
          <ac:spMkLst>
            <pc:docMk/>
            <pc:sldMk cId="3227470622" sldId="273"/>
            <ac:spMk id="2" creationId="{EDC29239-20CC-CB4D-A77A-A0344209E876}"/>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5/14/2024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5/14/2024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Visitor</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a:p>
            <a:pPr lvl="1">
              <a:spcBef>
                <a:spcPts val="600"/>
              </a:spcBef>
              <a:spcAft>
                <a:spcPts val="600"/>
              </a:spcAft>
            </a:pPr>
            <a:r>
              <a:rPr lang="en-US">
                <a:latin typeface="Times New Roman" panose="02020603050405020304" pitchFamily="18" charset="0"/>
                <a:cs typeface="Times New Roman" panose="02020603050405020304" pitchFamily="18" charset="0"/>
              </a:rPr>
              <a:t>Cần cập nhật tất cả visitor khi một lớp được thêm hoặc xóa khỏi hệ thống phân cấp phần tử.</a:t>
            </a:r>
          </a:p>
          <a:p>
            <a:pPr lvl="1">
              <a:spcBef>
                <a:spcPts val="600"/>
              </a:spcBef>
              <a:spcAft>
                <a:spcPts val="600"/>
              </a:spcAft>
            </a:pPr>
            <a:r>
              <a:rPr lang="en-US">
                <a:latin typeface="Times New Roman" panose="02020603050405020304" pitchFamily="18" charset="0"/>
                <a:cs typeface="Times New Roman" panose="02020603050405020304" pitchFamily="18" charset="0"/>
              </a:rPr>
              <a:t>Các visitor có thể thiếu quyền truy cập cần thiết vào các trường và các phương thức private của đối tượng mà nó làm việc với</a:t>
            </a:r>
          </a:p>
        </p:txBody>
      </p:sp>
    </p:spTree>
    <p:extLst>
      <p:ext uri="{BB962C8B-B14F-4D97-AF65-F5344CB8AC3E}">
        <p14:creationId xmlns:p14="http://schemas.microsoft.com/office/powerpoint/2010/main" val="123082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75EBD-1588-D9FC-1FB7-A186EBB9F024}"/>
              </a:ext>
            </a:extLst>
          </p:cNvPr>
          <p:cNvSpPr>
            <a:spLocks noGrp="1"/>
          </p:cNvSpPr>
          <p:nvPr>
            <p:ph type="title"/>
          </p:nvPr>
        </p:nvSpPr>
        <p:spPr/>
        <p:txBody>
          <a:bodyPr>
            <a:normAutofit/>
          </a:bodyPr>
          <a:lstStyle/>
          <a:p>
            <a:r>
              <a:rPr lang="en-US" sz="4800">
                <a:latin typeface="Times New Roman" panose="02020603050405020304" pitchFamily="18" charset="0"/>
                <a:ea typeface="JetBrainsMono NF" panose="02000009000000000000" pitchFamily="50" charset="0"/>
                <a:cs typeface="Times New Roman" panose="02020603050405020304" pitchFamily="18" charset="0"/>
              </a:rPr>
              <a:t>Cài đặt</a:t>
            </a:r>
          </a:p>
        </p:txBody>
      </p:sp>
      <p:sp>
        <p:nvSpPr>
          <p:cNvPr id="3" name="Content Placeholder 2">
            <a:extLst>
              <a:ext uri="{FF2B5EF4-FFF2-40B4-BE49-F238E27FC236}">
                <a16:creationId xmlns:a16="http://schemas.microsoft.com/office/drawing/2014/main" id="{64FCE154-4EB2-8A46-C32D-CDEC8B38A36D}"/>
              </a:ext>
            </a:extLst>
          </p:cNvPr>
          <p:cNvSpPr>
            <a:spLocks noGrp="1"/>
          </p:cNvSpPr>
          <p:nvPr>
            <p:ph idx="1"/>
          </p:nvPr>
        </p:nvSpPr>
        <p:spPr/>
        <p:txBody>
          <a:bodyPr>
            <a:normAutofit fontScale="77500" lnSpcReduction="20000"/>
          </a:bodyPr>
          <a:lstStyle/>
          <a:p>
            <a:pPr algn="l">
              <a:lnSpc>
                <a:spcPct val="120000"/>
              </a:lnSpc>
              <a:buFont typeface="Arial" panose="020B0604020202020204" pitchFamily="34" charset="0"/>
              <a:buChar char="•"/>
            </a:pPr>
            <a:r>
              <a:rPr lang="vi-VN" sz="3300" b="0" i="0">
                <a:solidFill>
                  <a:srgbClr val="1B1B1B"/>
                </a:solidFill>
                <a:effectLst/>
                <a:highlight>
                  <a:srgbClr val="FFFFFF"/>
                </a:highlight>
                <a:latin typeface="Times New Roman" panose="02020603050405020304" pitchFamily="18" charset="0"/>
                <a:cs typeface="Times New Roman" panose="02020603050405020304" pitchFamily="18" charset="0"/>
              </a:rPr>
              <a:t>Khai báo visitor interface với một tập hợp các phương thức "truy cập", một phương thức cho mỗi lớp phần tử cụ thể tồn tại trong chương trình.</a:t>
            </a:r>
          </a:p>
          <a:p>
            <a:pPr algn="l">
              <a:lnSpc>
                <a:spcPct val="120000"/>
              </a:lnSpc>
              <a:buFont typeface="Arial" panose="020B0604020202020204" pitchFamily="34" charset="0"/>
              <a:buChar char="•"/>
            </a:pPr>
            <a:r>
              <a:rPr lang="vi-VN" sz="3300" b="0" i="0">
                <a:solidFill>
                  <a:srgbClr val="1B1B1B"/>
                </a:solidFill>
                <a:effectLst/>
                <a:highlight>
                  <a:srgbClr val="FFFFFF"/>
                </a:highlight>
                <a:latin typeface="Times New Roman" panose="02020603050405020304" pitchFamily="18" charset="0"/>
                <a:cs typeface="Times New Roman" panose="02020603050405020304" pitchFamily="18" charset="0"/>
              </a:rPr>
              <a:t>Khai báo element interface. Nếu đang làm việc với hệ thống phân cấp lớp phần tử hiện có, hãy thêm phương thức trừu tượng "accept" vào lớp cơ sở của hệ thống phân cấp. Phương thức này phải chấp nhận một đối tượng visitor làm đối số.</a:t>
            </a:r>
          </a:p>
          <a:p>
            <a:pPr algn="l">
              <a:lnSpc>
                <a:spcPct val="120000"/>
              </a:lnSpc>
              <a:buFont typeface="Arial" panose="020B0604020202020204" pitchFamily="34" charset="0"/>
              <a:buChar char="•"/>
            </a:pPr>
            <a:r>
              <a:rPr lang="vi-VN" sz="3300" b="0" i="0">
                <a:solidFill>
                  <a:srgbClr val="1B1B1B"/>
                </a:solidFill>
                <a:effectLst/>
                <a:highlight>
                  <a:srgbClr val="FFFFFF"/>
                </a:highlight>
                <a:latin typeface="Times New Roman" panose="02020603050405020304" pitchFamily="18" charset="0"/>
                <a:cs typeface="Times New Roman" panose="02020603050405020304" pitchFamily="18" charset="0"/>
              </a:rPr>
              <a:t>Triển khai các phương thức chấp nhận trong tất cả các lớp phần tử cụ thể. Các phương thức này chỉ phải chuyển hướng cuộc gọi đến một phương thức thăm trên đối tượng visitor phù hợp với lớp của phần tử hiện tại.</a:t>
            </a:r>
          </a:p>
        </p:txBody>
      </p:sp>
    </p:spTree>
    <p:extLst>
      <p:ext uri="{BB962C8B-B14F-4D97-AF65-F5344CB8AC3E}">
        <p14:creationId xmlns:p14="http://schemas.microsoft.com/office/powerpoint/2010/main" val="13969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75EBD-1588-D9FC-1FB7-A186EBB9F024}"/>
              </a:ext>
            </a:extLst>
          </p:cNvPr>
          <p:cNvSpPr>
            <a:spLocks noGrp="1"/>
          </p:cNvSpPr>
          <p:nvPr>
            <p:ph type="title"/>
          </p:nvPr>
        </p:nvSpPr>
        <p:spPr/>
        <p:txBody>
          <a:bodyPr>
            <a:normAutofit/>
          </a:bodyPr>
          <a:lstStyle/>
          <a:p>
            <a:r>
              <a:rPr lang="en-US" sz="4800">
                <a:latin typeface="Times New Roman" panose="02020603050405020304" pitchFamily="18" charset="0"/>
                <a:ea typeface="JetBrainsMono NF" panose="02000009000000000000" pitchFamily="50" charset="0"/>
                <a:cs typeface="Times New Roman" panose="02020603050405020304" pitchFamily="18" charset="0"/>
              </a:rPr>
              <a:t>Cài đặt</a:t>
            </a:r>
          </a:p>
        </p:txBody>
      </p:sp>
      <p:sp>
        <p:nvSpPr>
          <p:cNvPr id="3" name="Content Placeholder 2">
            <a:extLst>
              <a:ext uri="{FF2B5EF4-FFF2-40B4-BE49-F238E27FC236}">
                <a16:creationId xmlns:a16="http://schemas.microsoft.com/office/drawing/2014/main" id="{64FCE154-4EB2-8A46-C32D-CDEC8B38A36D}"/>
              </a:ext>
            </a:extLst>
          </p:cNvPr>
          <p:cNvSpPr>
            <a:spLocks noGrp="1"/>
          </p:cNvSpPr>
          <p:nvPr>
            <p:ph idx="1"/>
          </p:nvPr>
        </p:nvSpPr>
        <p:spPr/>
        <p:txBody>
          <a:bodyPr>
            <a:normAutofit fontScale="62500" lnSpcReduction="20000"/>
          </a:bodyPr>
          <a:lstStyle/>
          <a:p>
            <a:pPr algn="l">
              <a:lnSpc>
                <a:spcPct val="120000"/>
              </a:lnSpc>
              <a:buFont typeface="Arial" panose="020B0604020202020204" pitchFamily="34" charset="0"/>
              <a:buChar char="•"/>
            </a:pPr>
            <a:r>
              <a:rPr lang="vi-VN" sz="3300" b="0" i="0">
                <a:solidFill>
                  <a:srgbClr val="1B1B1B"/>
                </a:solidFill>
                <a:effectLst/>
                <a:highlight>
                  <a:srgbClr val="FFFFFF"/>
                </a:highlight>
                <a:latin typeface="+mj-lt"/>
              </a:rPr>
              <a:t>Các lớp phần tử chỉ nên hoạt động với visitor thông qua visitor interface. Tuy nhiên, visitor phải biết tất cả các lớp phần tử cụ thể, được tham chiếu như các kiểu tham số của các phương thức truy cập.</a:t>
            </a:r>
          </a:p>
          <a:p>
            <a:pPr algn="l">
              <a:lnSpc>
                <a:spcPct val="120000"/>
              </a:lnSpc>
              <a:buFont typeface="Arial" panose="020B0604020202020204" pitchFamily="34" charset="0"/>
              <a:buChar char="•"/>
            </a:pPr>
            <a:r>
              <a:rPr lang="vi-VN" sz="3300" b="0" i="0">
                <a:solidFill>
                  <a:srgbClr val="1B1B1B"/>
                </a:solidFill>
                <a:effectLst/>
                <a:highlight>
                  <a:srgbClr val="FFFFFF"/>
                </a:highlight>
                <a:latin typeface="+mj-lt"/>
              </a:rPr>
              <a:t>Đối với mỗi hành vi không thể được triển khai bên trong phân cấp phần tử, hãy tạo một lớp concrete visitor mới và triển khai tất cả các phương thức truy cập. Ta có thể gặp phải tình huống trong đó visitor sẽ cần quyền truy cập vào một số thành viên riêng tư của lớp phần tử. Trong trường hợp này, có thể đặt các trường hoặc phương thức này ở chế độ công khai, vi phạm tính đóng gói của phần tử hoặc lồng lớp visitor vào lớp phần tử. Điều sau chỉ có thể thực hiện được nếu bạn may mắn làm việc với một ngôn ngữ lập trình hỗ trợ các lớp lồng nhau.</a:t>
            </a:r>
          </a:p>
          <a:p>
            <a:pPr algn="l">
              <a:lnSpc>
                <a:spcPct val="120000"/>
              </a:lnSpc>
              <a:buFont typeface="Arial" panose="020B0604020202020204" pitchFamily="34" charset="0"/>
              <a:buChar char="•"/>
            </a:pPr>
            <a:r>
              <a:rPr lang="vi-VN" sz="3300" b="0" i="0">
                <a:solidFill>
                  <a:srgbClr val="1B1B1B"/>
                </a:solidFill>
                <a:effectLst/>
                <a:highlight>
                  <a:srgbClr val="FFFFFF"/>
                </a:highlight>
                <a:latin typeface="+mj-lt"/>
              </a:rPr>
              <a:t>Client phải tạo các đối tượng visitor và chuyển chúng vào các phần tử thông qua các phương thức </a:t>
            </a:r>
            <a:r>
              <a:rPr lang="en-US" sz="3300">
                <a:solidFill>
                  <a:srgbClr val="1B1B1B"/>
                </a:solidFill>
                <a:highlight>
                  <a:srgbClr val="FFFFFF"/>
                </a:highlight>
                <a:latin typeface="+mj-lt"/>
              </a:rPr>
              <a:t>accept</a:t>
            </a:r>
            <a:endParaRPr lang="vi-VN" sz="3300" b="0" i="0">
              <a:solidFill>
                <a:srgbClr val="1B1B1B"/>
              </a:solidFill>
              <a:effectLst/>
              <a:highlight>
                <a:srgbClr val="FFFFFF"/>
              </a:highlight>
              <a:latin typeface="+mj-lt"/>
            </a:endParaRPr>
          </a:p>
        </p:txBody>
      </p:sp>
    </p:spTree>
    <p:extLst>
      <p:ext uri="{BB962C8B-B14F-4D97-AF65-F5344CB8AC3E}">
        <p14:creationId xmlns:p14="http://schemas.microsoft.com/office/powerpoint/2010/main" val="77619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7759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lstStyle/>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Command</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Composite: Visitor có thể thực hiện hành động lên cả 1 composite tree</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6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Visitor</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Behavioral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Thêm các thao tác mới vào một cấu trúc đối tượng mà không cần thay đổi cấu trúc đó</a:t>
            </a: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5" y="2660904"/>
            <a:ext cx="9855481" cy="3547872"/>
          </a:xfrm>
        </p:spPr>
        <p:txBody>
          <a:bodyPr anchor="t">
            <a:normAutofit/>
          </a:bodyPr>
          <a:lstStyle/>
          <a:p>
            <a:pPr marL="216000">
              <a:lnSpc>
                <a:spcPct val="100000"/>
              </a:lnSpc>
            </a:pPr>
            <a:r>
              <a:rPr lang="en-US">
                <a:latin typeface="Times New Roman" panose="02020603050405020304" pitchFamily="18" charset="0"/>
                <a:cs typeface="Times New Roman" panose="02020603050405020304" pitchFamily="18" charset="0"/>
              </a:rPr>
              <a:t>Khi có yêu cầu về việc thêm chức năng mới cần sử dụng các thành phần của lớp</a:t>
            </a:r>
          </a:p>
          <a:p>
            <a:pPr marL="216000">
              <a:lnSpc>
                <a:spcPct val="100000"/>
              </a:lnSpc>
            </a:pPr>
            <a:r>
              <a:rPr lang="en-US">
                <a:latin typeface="Times New Roman" panose="02020603050405020304" pitchFamily="18" charset="0"/>
                <a:cs typeface="Times New Roman" panose="02020603050405020304" pitchFamily="18" charset="0"/>
              </a:rPr>
              <a:t>Ví </a:t>
            </a:r>
            <a:r>
              <a:rPr lang="en-US"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pPr marL="673200" lvl="1">
              <a:lnSpc>
                <a:spcPct val="100000"/>
              </a:lnSpc>
            </a:pPr>
            <a:r>
              <a:rPr lang="en-US">
                <a:latin typeface="Times New Roman" panose="02020603050405020304" pitchFamily="18" charset="0"/>
                <a:cs typeface="Times New Roman" panose="02020603050405020304" pitchFamily="18" charset="0"/>
              </a:rPr>
              <a:t>Công thức tính thuế cho từng loại hang hóa là khác nhau</a:t>
            </a:r>
          </a:p>
          <a:p>
            <a:pPr marL="673200" lvl="1">
              <a:lnSpc>
                <a:spcPct val="100000"/>
              </a:lnSpc>
            </a:pPr>
            <a:r>
              <a:rPr lang="en-US">
                <a:latin typeface="Times New Roman" panose="02020603050405020304" pitchFamily="18" charset="0"/>
                <a:cs typeface="Times New Roman" panose="02020603050405020304" pitchFamily="18" charset="0"/>
              </a:rPr>
              <a:t>Nếu implement từng công thức tính thuế vào tất cả hàng hóa sẽ gây ra khó khăn về việc quản lý code khi lỡ như có thay đổi, chúng ta phải đi vào từng lớp để thay đổi phương thức tính thuế</a:t>
            </a:r>
          </a:p>
        </p:txBody>
      </p:sp>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10974237" cy="4370427"/>
          </a:xfrm>
          <a:prstGeom prst="rect">
            <a:avLst/>
          </a:prstGeom>
          <a:noFill/>
        </p:spPr>
        <p:txBody>
          <a:bodyPr wrap="square" rtlCol="0">
            <a:spAutoFit/>
          </a:bodyPr>
          <a:lstStyle/>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khi bạn cần thực hiện hành động lên tất cả các thành phần của một đối tượng phức tạp</a:t>
            </a:r>
          </a:p>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khi cần clean up logic nghiệp vụ cho các hành vi phụ trợ</a:t>
            </a:r>
          </a:p>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khi một hành vi chỉ có ý nghĩa trong một số lớp của hệ thống phân cấp lớp, nhưng không có ý nghĩa trong lớp khác</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F62B6-8FEC-EC13-FC0E-066D460642B1}"/>
              </a:ext>
            </a:extLst>
          </p:cNvPr>
          <p:cNvPicPr>
            <a:picLocks noChangeAspect="1"/>
          </p:cNvPicPr>
          <p:nvPr/>
        </p:nvPicPr>
        <p:blipFill>
          <a:blip r:embed="rId2"/>
          <a:stretch>
            <a:fillRect/>
          </a:stretch>
        </p:blipFill>
        <p:spPr>
          <a:xfrm>
            <a:off x="5820979" y="250722"/>
            <a:ext cx="6243201" cy="6356555"/>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45440" y="1870449"/>
            <a:ext cx="6014720" cy="4351338"/>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Visitor</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khai báo một tập hợp các phương thức </a:t>
            </a:r>
            <a:r>
              <a:rPr lang="en-US" sz="2000">
                <a:latin typeface="Times New Roman" panose="02020603050405020304" pitchFamily="18" charset="0"/>
                <a:cs typeface="Times New Roman" panose="02020603050405020304" pitchFamily="18" charset="0"/>
              </a:rPr>
              <a:t>visiting</a:t>
            </a:r>
            <a:r>
              <a:rPr lang="vi-VN" sz="2000">
                <a:latin typeface="Times New Roman" panose="02020603050405020304" pitchFamily="18" charset="0"/>
                <a:cs typeface="Times New Roman" panose="02020603050405020304" pitchFamily="18" charset="0"/>
              </a:rPr>
              <a:t> có thể lấy các phần tử cụ thể của cấu trúc đối tượng làm đối số. Các phương thức này có thể trùng tên nếu chương trình được viết bằng ngôn ngữ có hỗ trợ nạp chồng, nhưng kiểu tham số của chúng phải khác nhau.</a:t>
            </a:r>
            <a:endParaRPr lang="en-US" sz="2000">
              <a:latin typeface="Times New Roman" panose="02020603050405020304" pitchFamily="18" charset="0"/>
              <a:cs typeface="Times New Roman" panose="02020603050405020304" pitchFamily="18" charset="0"/>
            </a:endParaRPr>
          </a:p>
          <a:p>
            <a:pPr lvl="1" defTabSz="862013">
              <a:spcAft>
                <a:spcPts val="600"/>
              </a:spcAft>
            </a:pPr>
            <a:r>
              <a:rPr lang="en-US" sz="2000" b="1">
                <a:latin typeface="Times New Roman" panose="02020603050405020304" pitchFamily="18" charset="0"/>
                <a:cs typeface="Times New Roman" panose="02020603050405020304" pitchFamily="18" charset="0"/>
              </a:rPr>
              <a:t>ConcreteCreator: </a:t>
            </a:r>
            <a:r>
              <a:rPr lang="vi-VN" sz="2000">
                <a:latin typeface="Times New Roman" panose="02020603050405020304" pitchFamily="18" charset="0"/>
                <a:cs typeface="Times New Roman" panose="02020603050405020304" pitchFamily="18" charset="0"/>
              </a:rPr>
              <a:t>triển khai một số phiên bản của các hành vi giống nhau, được điều chỉnh cho các lớp phần tử cụ thể khác nhau</a:t>
            </a:r>
            <a:r>
              <a:rPr lang="en-US" sz="2000">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F62B6-8FEC-EC13-FC0E-066D460642B1}"/>
              </a:ext>
            </a:extLst>
          </p:cNvPr>
          <p:cNvPicPr>
            <a:picLocks noChangeAspect="1"/>
          </p:cNvPicPr>
          <p:nvPr/>
        </p:nvPicPr>
        <p:blipFill>
          <a:blip r:embed="rId2"/>
          <a:stretch>
            <a:fillRect/>
          </a:stretch>
        </p:blipFill>
        <p:spPr>
          <a:xfrm>
            <a:off x="5820979" y="250722"/>
            <a:ext cx="6243201" cy="6356555"/>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45440" y="1870449"/>
            <a:ext cx="6014720" cy="4351338"/>
          </a:xfrm>
        </p:spPr>
        <p:txBody>
          <a:bodyPr>
            <a:normAutofit/>
          </a:bodyPr>
          <a:lstStyle/>
          <a:p>
            <a:pPr marL="0" indent="0">
              <a:spcAft>
                <a:spcPts val="600"/>
              </a:spcAft>
              <a:buNone/>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Element</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khai báo một phương thức để "chấp nhận" các visitor. Phương thức này phải có một tham số được khai báo với kiểu là visitor interface.</a:t>
            </a:r>
            <a:endParaRPr lang="en-US" sz="2000">
              <a:latin typeface="Times New Roman" panose="02020603050405020304" pitchFamily="18" charset="0"/>
              <a:cs typeface="Times New Roman" panose="02020603050405020304" pitchFamily="18" charset="0"/>
            </a:endParaRPr>
          </a:p>
          <a:p>
            <a:pPr lvl="1" defTabSz="862013">
              <a:spcAft>
                <a:spcPts val="600"/>
              </a:spcAft>
            </a:pPr>
            <a:r>
              <a:rPr lang="en-US" sz="2000" b="1">
                <a:latin typeface="Times New Roman" panose="02020603050405020304" pitchFamily="18" charset="0"/>
                <a:cs typeface="Times New Roman" panose="02020603050405020304" pitchFamily="18" charset="0"/>
              </a:rPr>
              <a:t>ConcreteElement: </a:t>
            </a:r>
            <a:r>
              <a:rPr lang="vi-VN" sz="2000">
                <a:latin typeface="Times New Roman" panose="02020603050405020304" pitchFamily="18" charset="0"/>
                <a:cs typeface="Times New Roman" panose="02020603050405020304" pitchFamily="18" charset="0"/>
              </a:rPr>
              <a:t>triển khai thực hiện phương thức chấp nhận. Mục đích của phương thức này là chuyển hướng cuộc gọi đến phương thức của visitor thích hợp tương ứng với lớp phần tử hiện tại. Cần biết rằng ngay cả khi một lớp phần tử cơ sở triển khai phương thức này, tất cả các lớp con vẫn phải ghi đè phương thức này trong các lớp của chính chúng và gọi phương thức thích hợp trên đối tượng visitor.</a:t>
            </a:r>
            <a:endParaRPr lang="en-US" sz="1600">
              <a:latin typeface="Times New Roman" panose="02020603050405020304" pitchFamily="18" charset="0"/>
              <a:cs typeface="Times New Roman" panose="02020603050405020304" pitchFamily="18" charset="0"/>
            </a:endParaRP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01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F62B6-8FEC-EC13-FC0E-066D460642B1}"/>
              </a:ext>
            </a:extLst>
          </p:cNvPr>
          <p:cNvPicPr>
            <a:picLocks noChangeAspect="1"/>
          </p:cNvPicPr>
          <p:nvPr/>
        </p:nvPicPr>
        <p:blipFill>
          <a:blip r:embed="rId2"/>
          <a:stretch>
            <a:fillRect/>
          </a:stretch>
        </p:blipFill>
        <p:spPr>
          <a:xfrm>
            <a:off x="5820979" y="250722"/>
            <a:ext cx="6243201" cy="6356555"/>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45440" y="1870449"/>
            <a:ext cx="6014720" cy="4351338"/>
          </a:xfrm>
        </p:spPr>
        <p:txBody>
          <a:bodyPr>
            <a:normAutofit/>
          </a:bodyPr>
          <a:lstStyle/>
          <a:p>
            <a:pPr marL="0" indent="0">
              <a:spcAft>
                <a:spcPts val="600"/>
              </a:spcAft>
              <a:buNone/>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ObjectStructure</a:t>
            </a:r>
            <a:r>
              <a:rPr lang="en-US" sz="2000">
                <a:latin typeface="Times New Roman" panose="02020603050405020304" pitchFamily="18" charset="0"/>
                <a:cs typeface="Times New Roman" panose="02020603050405020304" pitchFamily="18" charset="0"/>
              </a:rPr>
              <a:t>: Có thể enum các thành phần của nó hoặc có thể cung cấp high-level interface để cho phép visitor có thể visit các thành phần của nó hoặc cũng có thể là composite pattern hay set hoặc list.</a:t>
            </a:r>
            <a:endParaRPr lang="en-US" sz="12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4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a:latin typeface="Times New Roman" panose="02020603050405020304" pitchFamily="18" charset="0"/>
                <a:cs typeface="Times New Roman" panose="02020603050405020304" pitchFamily="18" charset="0"/>
              </a:rPr>
              <a:t>Open/Closed principle: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giới thiệu một hành vi mới, hoạt động với các đối tượng của các lớp khác nhau mà không cần thay đổi các lớp này</a:t>
            </a:r>
          </a:p>
          <a:p>
            <a:pPr lvl="1">
              <a:spcBef>
                <a:spcPts val="600"/>
              </a:spcBef>
              <a:spcAft>
                <a:spcPts val="600"/>
              </a:spcAft>
            </a:pPr>
            <a:r>
              <a:rPr lang="en-US">
                <a:latin typeface="Times New Roman" panose="02020603050405020304" pitchFamily="18" charset="0"/>
                <a:cs typeface="Times New Roman" panose="02020603050405020304" pitchFamily="18" charset="0"/>
              </a:rPr>
              <a:t>Single Responsibility principle: Có thể chuyển nhiều phiên bản của một hành vi vào một lớp</a:t>
            </a:r>
          </a:p>
          <a:p>
            <a:pPr lvl="1">
              <a:spcBef>
                <a:spcPts val="600"/>
              </a:spcBef>
              <a:spcAft>
                <a:spcPts val="600"/>
              </a:spcAft>
            </a:pPr>
            <a:r>
              <a:rPr lang="en-US">
                <a:latin typeface="Times New Roman" panose="02020603050405020304" pitchFamily="18" charset="0"/>
                <a:cs typeface="Times New Roman" panose="02020603050405020304" pitchFamily="18" charset="0"/>
              </a:rPr>
              <a:t>Một đối tượng visitor có thể tích lũy một số thông tin hữu ích khi làm việc với nhiều đối tượng khác nhau. Điều này có thể giúp chúng ta duyệt qua một cấu trúc đối tượng phức tạp. Ví dụ như cấu trúc câu và áp dụng visitor cho từng đối tượng của cấu trúc này</a:t>
            </a:r>
            <a:endParaRPr lang="en-US" b="1">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614</TotalTime>
  <Words>987</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Visitor</vt:lpstr>
      <vt:lpstr>Mục lục</vt:lpstr>
      <vt:lpstr>Tổng quan</vt:lpstr>
      <vt:lpstr>Motivation</vt:lpstr>
      <vt:lpstr>Khả năng ứng dụng</vt:lpstr>
      <vt:lpstr>Đặc điểm</vt:lpstr>
      <vt:lpstr>Đặc điểm</vt:lpstr>
      <vt:lpstr>Đặc điểm</vt:lpstr>
      <vt:lpstr>Hệ quả mang lại</vt:lpstr>
      <vt:lpstr>Hệ quả mang lại</vt:lpstr>
      <vt:lpstr>Cài đặt</vt:lpstr>
      <vt:lpstr>Cài đặt</vt:lpstr>
      <vt:lpstr>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1</cp:revision>
  <dcterms:created xsi:type="dcterms:W3CDTF">2024-03-03T01:27:29Z</dcterms:created>
  <dcterms:modified xsi:type="dcterms:W3CDTF">2024-05-14T02:08:14Z</dcterms:modified>
</cp:coreProperties>
</file>