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1" r:id="rId7"/>
    <p:sldId id="271" r:id="rId8"/>
    <p:sldId id="262" r:id="rId9"/>
    <p:sldId id="263" r:id="rId10"/>
    <p:sldId id="266" r:id="rId11"/>
    <p:sldId id="272" r:id="rId12"/>
    <p:sldId id="273" r:id="rId13"/>
    <p:sldId id="274"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95F4F-AF84-48CD-9A4F-5C1F6CE06108}" v="2" dt="2024-03-10T13:52:01.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6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ster Quicky" userId="12692d505a63f4a2" providerId="LiveId" clId="{7E195F4F-AF84-48CD-9A4F-5C1F6CE06108}"/>
    <pc:docChg chg="undo redo custSel delSld modSld">
      <pc:chgData name="Booster Quicky" userId="12692d505a63f4a2" providerId="LiveId" clId="{7E195F4F-AF84-48CD-9A4F-5C1F6CE06108}" dt="2024-03-10T14:47:23.609" v="6304" actId="20577"/>
      <pc:docMkLst>
        <pc:docMk/>
      </pc:docMkLst>
      <pc:sldChg chg="modSp mod">
        <pc:chgData name="Booster Quicky" userId="12692d505a63f4a2" providerId="LiveId" clId="{7E195F4F-AF84-48CD-9A4F-5C1F6CE06108}" dt="2024-03-10T14:27:13.702" v="5798" actId="2711"/>
        <pc:sldMkLst>
          <pc:docMk/>
          <pc:sldMk cId="1167677196" sldId="256"/>
        </pc:sldMkLst>
        <pc:spChg chg="mod">
          <ac:chgData name="Booster Quicky" userId="12692d505a63f4a2" providerId="LiveId" clId="{7E195F4F-AF84-48CD-9A4F-5C1F6CE06108}" dt="2024-03-10T14:27:13.702" v="5798" actId="2711"/>
          <ac:spMkLst>
            <pc:docMk/>
            <pc:sldMk cId="1167677196" sldId="256"/>
            <ac:spMk id="2" creationId="{D1A0CDEC-3C9C-36DC-93F7-715D6C4FFE18}"/>
          </ac:spMkLst>
        </pc:spChg>
        <pc:spChg chg="mod">
          <ac:chgData name="Booster Quicky" userId="12692d505a63f4a2" providerId="LiveId" clId="{7E195F4F-AF84-48CD-9A4F-5C1F6CE06108}" dt="2024-03-10T14:27:13.702" v="5798" actId="2711"/>
          <ac:spMkLst>
            <pc:docMk/>
            <pc:sldMk cId="1167677196" sldId="256"/>
            <ac:spMk id="3" creationId="{D36EF124-9F22-0A10-C295-AE60AFA42984}"/>
          </ac:spMkLst>
        </pc:spChg>
      </pc:sldChg>
      <pc:sldChg chg="addSp delSp modSp mod">
        <pc:chgData name="Booster Quicky" userId="12692d505a63f4a2" providerId="LiveId" clId="{7E195F4F-AF84-48CD-9A4F-5C1F6CE06108}" dt="2024-03-10T14:27:13.546" v="5797" actId="2711"/>
        <pc:sldMkLst>
          <pc:docMk/>
          <pc:sldMk cId="1761358340" sldId="257"/>
        </pc:sldMkLst>
        <pc:spChg chg="mod">
          <ac:chgData name="Booster Quicky" userId="12692d505a63f4a2" providerId="LiveId" clId="{7E195F4F-AF84-48CD-9A4F-5C1F6CE06108}" dt="2024-03-10T14:27:13.546" v="5797" actId="2711"/>
          <ac:spMkLst>
            <pc:docMk/>
            <pc:sldMk cId="1761358340" sldId="257"/>
            <ac:spMk id="2" creationId="{ABBE3BCC-C87F-727D-33FB-3420E39B1B50}"/>
          </ac:spMkLst>
        </pc:spChg>
        <pc:spChg chg="mod">
          <ac:chgData name="Booster Quicky" userId="12692d505a63f4a2" providerId="LiveId" clId="{7E195F4F-AF84-48CD-9A4F-5C1F6CE06108}" dt="2024-03-10T14:27:13.546" v="5797" actId="2711"/>
          <ac:spMkLst>
            <pc:docMk/>
            <pc:sldMk cId="1761358340" sldId="257"/>
            <ac:spMk id="3" creationId="{810845F2-7583-8AA4-DA1C-2A878E8DC6F7}"/>
          </ac:spMkLst>
        </pc:spChg>
        <pc:picChg chg="del">
          <ac:chgData name="Booster Quicky" userId="12692d505a63f4a2" providerId="LiveId" clId="{7E195F4F-AF84-48CD-9A4F-5C1F6CE06108}" dt="2024-03-10T09:13:51.453" v="2" actId="478"/>
          <ac:picMkLst>
            <pc:docMk/>
            <pc:sldMk cId="1761358340" sldId="257"/>
            <ac:picMk id="5" creationId="{A5830C5B-C7D9-288C-D993-3C9CE2171047}"/>
          </ac:picMkLst>
        </pc:picChg>
        <pc:picChg chg="add mod">
          <ac:chgData name="Booster Quicky" userId="12692d505a63f4a2" providerId="LiveId" clId="{7E195F4F-AF84-48CD-9A4F-5C1F6CE06108}" dt="2024-03-10T09:13:52.767" v="3" actId="1076"/>
          <ac:picMkLst>
            <pc:docMk/>
            <pc:sldMk cId="1761358340" sldId="257"/>
            <ac:picMk id="6" creationId="{83360F95-0D77-2C81-9A21-D6ECD3652ECC}"/>
          </ac:picMkLst>
        </pc:picChg>
      </pc:sldChg>
      <pc:sldChg chg="modSp mod">
        <pc:chgData name="Booster Quicky" userId="12692d505a63f4a2" providerId="LiveId" clId="{7E195F4F-AF84-48CD-9A4F-5C1F6CE06108}" dt="2024-03-10T14:27:13.390" v="5796" actId="2711"/>
        <pc:sldMkLst>
          <pc:docMk/>
          <pc:sldMk cId="1761494210" sldId="258"/>
        </pc:sldMkLst>
        <pc:spChg chg="mod">
          <ac:chgData name="Booster Quicky" userId="12692d505a63f4a2" providerId="LiveId" clId="{7E195F4F-AF84-48CD-9A4F-5C1F6CE06108}" dt="2024-03-10T14:27:13.390" v="5796" actId="2711"/>
          <ac:spMkLst>
            <pc:docMk/>
            <pc:sldMk cId="1761494210" sldId="258"/>
            <ac:spMk id="2" creationId="{C7EE6375-9F20-85A5-1A01-014CEFA52FEC}"/>
          </ac:spMkLst>
        </pc:spChg>
        <pc:spChg chg="mod">
          <ac:chgData name="Booster Quicky" userId="12692d505a63f4a2" providerId="LiveId" clId="{7E195F4F-AF84-48CD-9A4F-5C1F6CE06108}" dt="2024-03-10T14:27:13.390" v="5796" actId="2711"/>
          <ac:spMkLst>
            <pc:docMk/>
            <pc:sldMk cId="1761494210" sldId="258"/>
            <ac:spMk id="3" creationId="{DB284742-01CD-8731-ACB4-DCAFF9430FC6}"/>
          </ac:spMkLst>
        </pc:spChg>
      </pc:sldChg>
      <pc:sldChg chg="addSp delSp modSp mod">
        <pc:chgData name="Booster Quicky" userId="12692d505a63f4a2" providerId="LiveId" clId="{7E195F4F-AF84-48CD-9A4F-5C1F6CE06108}" dt="2024-03-10T14:27:13.203" v="5795" actId="2711"/>
        <pc:sldMkLst>
          <pc:docMk/>
          <pc:sldMk cId="1872345743" sldId="259"/>
        </pc:sldMkLst>
        <pc:spChg chg="mod">
          <ac:chgData name="Booster Quicky" userId="12692d505a63f4a2" providerId="LiveId" clId="{7E195F4F-AF84-48CD-9A4F-5C1F6CE06108}" dt="2024-03-10T14:27:13.203" v="5795" actId="2711"/>
          <ac:spMkLst>
            <pc:docMk/>
            <pc:sldMk cId="1872345743" sldId="259"/>
            <ac:spMk id="2" creationId="{1BA90CC9-741B-0C01-4B44-05CDD430275E}"/>
          </ac:spMkLst>
        </pc:spChg>
        <pc:spChg chg="mod ord">
          <ac:chgData name="Booster Quicky" userId="12692d505a63f4a2" providerId="LiveId" clId="{7E195F4F-AF84-48CD-9A4F-5C1F6CE06108}" dt="2024-03-10T14:27:13.203" v="5795" actId="2711"/>
          <ac:spMkLst>
            <pc:docMk/>
            <pc:sldMk cId="1872345743" sldId="259"/>
            <ac:spMk id="3" creationId="{7BEECD6C-DBF8-E4DB-D072-0512896254E2}"/>
          </ac:spMkLst>
        </pc:spChg>
        <pc:picChg chg="add mod ord">
          <ac:chgData name="Booster Quicky" userId="12692d505a63f4a2" providerId="LiveId" clId="{7E195F4F-AF84-48CD-9A4F-5C1F6CE06108}" dt="2024-03-10T14:27:12.843" v="5793" actId="1076"/>
          <ac:picMkLst>
            <pc:docMk/>
            <pc:sldMk cId="1872345743" sldId="259"/>
            <ac:picMk id="5" creationId="{A23957FF-72A6-3270-2546-3277B308237D}"/>
          </ac:picMkLst>
        </pc:picChg>
        <pc:picChg chg="del">
          <ac:chgData name="Booster Quicky" userId="12692d505a63f4a2" providerId="LiveId" clId="{7E195F4F-AF84-48CD-9A4F-5C1F6CE06108}" dt="2024-03-10T09:50:13.533" v="503" actId="478"/>
          <ac:picMkLst>
            <pc:docMk/>
            <pc:sldMk cId="1872345743" sldId="259"/>
            <ac:picMk id="7" creationId="{864D5C0E-E5B8-0EA6-E427-3E8974AF9D6B}"/>
          </ac:picMkLst>
        </pc:picChg>
        <pc:picChg chg="del">
          <ac:chgData name="Booster Quicky" userId="12692d505a63f4a2" providerId="LiveId" clId="{7E195F4F-AF84-48CD-9A4F-5C1F6CE06108}" dt="2024-03-10T09:50:15.456" v="504" actId="478"/>
          <ac:picMkLst>
            <pc:docMk/>
            <pc:sldMk cId="1872345743" sldId="259"/>
            <ac:picMk id="9" creationId="{E9643DEA-68D7-B41F-97A7-09AC9EE3D255}"/>
          </ac:picMkLst>
        </pc:picChg>
      </pc:sldChg>
      <pc:sldChg chg="addSp delSp modSp mod">
        <pc:chgData name="Booster Quicky" userId="12692d505a63f4a2" providerId="LiveId" clId="{7E195F4F-AF84-48CD-9A4F-5C1F6CE06108}" dt="2024-03-10T14:47:23.609" v="6304" actId="20577"/>
        <pc:sldMkLst>
          <pc:docMk/>
          <pc:sldMk cId="3467855592" sldId="260"/>
        </pc:sldMkLst>
        <pc:spChg chg="mod">
          <ac:chgData name="Booster Quicky" userId="12692d505a63f4a2" providerId="LiveId" clId="{7E195F4F-AF84-48CD-9A4F-5C1F6CE06108}" dt="2024-03-10T14:27:12.139" v="5789" actId="2711"/>
          <ac:spMkLst>
            <pc:docMk/>
            <pc:sldMk cId="3467855592" sldId="260"/>
            <ac:spMk id="2" creationId="{542A7F12-51C9-5AB6-E650-AAED23A6B5ED}"/>
          </ac:spMkLst>
        </pc:spChg>
        <pc:spChg chg="add del mod">
          <ac:chgData name="Booster Quicky" userId="12692d505a63f4a2" providerId="LiveId" clId="{7E195F4F-AF84-48CD-9A4F-5C1F6CE06108}" dt="2024-03-10T10:23:00.278" v="1724" actId="478"/>
          <ac:spMkLst>
            <pc:docMk/>
            <pc:sldMk cId="3467855592" sldId="260"/>
            <ac:spMk id="4" creationId="{C50D58E1-4B68-39A7-5A14-C197BC855172}"/>
          </ac:spMkLst>
        </pc:spChg>
        <pc:spChg chg="add del mod">
          <ac:chgData name="Booster Quicky" userId="12692d505a63f4a2" providerId="LiveId" clId="{7E195F4F-AF84-48CD-9A4F-5C1F6CE06108}" dt="2024-03-10T14:47:23.609" v="6304" actId="20577"/>
          <ac:spMkLst>
            <pc:docMk/>
            <pc:sldMk cId="3467855592" sldId="260"/>
            <ac:spMk id="6" creationId="{F956CFB9-1AE9-C1D0-BDD7-62C2574DBE23}"/>
          </ac:spMkLst>
        </pc:spChg>
        <pc:spChg chg="add del mod">
          <ac:chgData name="Booster Quicky" userId="12692d505a63f4a2" providerId="LiveId" clId="{7E195F4F-AF84-48CD-9A4F-5C1F6CE06108}" dt="2024-03-10T10:23:08.493" v="1729" actId="478"/>
          <ac:spMkLst>
            <pc:docMk/>
            <pc:sldMk cId="3467855592" sldId="260"/>
            <ac:spMk id="9" creationId="{9FD32C86-5AA5-12D6-62E4-35BA7821D9D8}"/>
          </ac:spMkLst>
        </pc:spChg>
        <pc:picChg chg="add del">
          <ac:chgData name="Booster Quicky" userId="12692d505a63f4a2" providerId="LiveId" clId="{7E195F4F-AF84-48CD-9A4F-5C1F6CE06108}" dt="2024-03-10T10:23:03.321" v="1727" actId="478"/>
          <ac:picMkLst>
            <pc:docMk/>
            <pc:sldMk cId="3467855592" sldId="260"/>
            <ac:picMk id="5" creationId="{4CBCF9B8-BE60-8BE1-12FE-74E0533D58A6}"/>
          </ac:picMkLst>
        </pc:picChg>
        <pc:picChg chg="add del">
          <ac:chgData name="Booster Quicky" userId="12692d505a63f4a2" providerId="LiveId" clId="{7E195F4F-AF84-48CD-9A4F-5C1F6CE06108}" dt="2024-03-10T10:23:05.016" v="1728" actId="478"/>
          <ac:picMkLst>
            <pc:docMk/>
            <pc:sldMk cId="3467855592" sldId="260"/>
            <ac:picMk id="8" creationId="{B25E70CF-B975-5932-C9C5-689A467512B2}"/>
          </ac:picMkLst>
        </pc:picChg>
      </pc:sldChg>
      <pc:sldChg chg="addSp delSp modSp mod">
        <pc:chgData name="Booster Quicky" userId="12692d505a63f4a2" providerId="LiveId" clId="{7E195F4F-AF84-48CD-9A4F-5C1F6CE06108}" dt="2024-03-10T13:37:10.285" v="3329" actId="113"/>
        <pc:sldMkLst>
          <pc:docMk/>
          <pc:sldMk cId="2553217437" sldId="261"/>
        </pc:sldMkLst>
        <pc:spChg chg="mod">
          <ac:chgData name="Booster Quicky" userId="12692d505a63f4a2" providerId="LiveId" clId="{7E195F4F-AF84-48CD-9A4F-5C1F6CE06108}" dt="2024-03-10T13:37:10.285" v="3329" actId="113"/>
          <ac:spMkLst>
            <pc:docMk/>
            <pc:sldMk cId="2553217437" sldId="261"/>
            <ac:spMk id="3" creationId="{0667E26B-C605-1328-71BF-677C3EFB7515}"/>
          </ac:spMkLst>
        </pc:spChg>
        <pc:picChg chg="del">
          <ac:chgData name="Booster Quicky" userId="12692d505a63f4a2" providerId="LiveId" clId="{7E195F4F-AF84-48CD-9A4F-5C1F6CE06108}" dt="2024-03-10T13:25:37.153" v="2084" actId="478"/>
          <ac:picMkLst>
            <pc:docMk/>
            <pc:sldMk cId="2553217437" sldId="261"/>
            <ac:picMk id="5" creationId="{F8284478-3ABB-6F6E-E07F-7BFB0976CB68}"/>
          </ac:picMkLst>
        </pc:picChg>
        <pc:picChg chg="add mod ord">
          <ac:chgData name="Booster Quicky" userId="12692d505a63f4a2" providerId="LiveId" clId="{7E195F4F-AF84-48CD-9A4F-5C1F6CE06108}" dt="2024-03-10T13:26:09.059" v="2095" actId="14100"/>
          <ac:picMkLst>
            <pc:docMk/>
            <pc:sldMk cId="2553217437" sldId="261"/>
            <ac:picMk id="6" creationId="{D371B47A-E3DB-2817-CA72-3B977400D78C}"/>
          </ac:picMkLst>
        </pc:picChg>
      </pc:sldChg>
      <pc:sldChg chg="addSp delSp modSp mod">
        <pc:chgData name="Booster Quicky" userId="12692d505a63f4a2" providerId="LiveId" clId="{7E195F4F-AF84-48CD-9A4F-5C1F6CE06108}" dt="2024-03-10T13:52:27.954" v="3880" actId="20577"/>
        <pc:sldMkLst>
          <pc:docMk/>
          <pc:sldMk cId="3028145188" sldId="262"/>
        </pc:sldMkLst>
        <pc:spChg chg="mod">
          <ac:chgData name="Booster Quicky" userId="12692d505a63f4a2" providerId="LiveId" clId="{7E195F4F-AF84-48CD-9A4F-5C1F6CE06108}" dt="2024-03-10T13:52:27.954" v="3880" actId="20577"/>
          <ac:spMkLst>
            <pc:docMk/>
            <pc:sldMk cId="3028145188" sldId="262"/>
            <ac:spMk id="3" creationId="{F895AA10-DD4B-4F1E-B59F-ECA3AFF4C3F5}"/>
          </ac:spMkLst>
        </pc:spChg>
        <pc:picChg chg="add mod ord">
          <ac:chgData name="Booster Quicky" userId="12692d505a63f4a2" providerId="LiveId" clId="{7E195F4F-AF84-48CD-9A4F-5C1F6CE06108}" dt="2024-03-10T13:47:32.751" v="3336" actId="1076"/>
          <ac:picMkLst>
            <pc:docMk/>
            <pc:sldMk cId="3028145188" sldId="262"/>
            <ac:picMk id="4" creationId="{919F1C9B-65F7-0E4D-6C41-F88C822FF821}"/>
          </ac:picMkLst>
        </pc:picChg>
        <pc:picChg chg="del">
          <ac:chgData name="Booster Quicky" userId="12692d505a63f4a2" providerId="LiveId" clId="{7E195F4F-AF84-48CD-9A4F-5C1F6CE06108}" dt="2024-03-10T13:42:53.280" v="3330" actId="478"/>
          <ac:picMkLst>
            <pc:docMk/>
            <pc:sldMk cId="3028145188" sldId="262"/>
            <ac:picMk id="5" creationId="{279FEDD4-E83C-55F7-311D-571C8493A544}"/>
          </ac:picMkLst>
        </pc:picChg>
      </pc:sldChg>
      <pc:sldChg chg="modSp mod">
        <pc:chgData name="Booster Quicky" userId="12692d505a63f4a2" providerId="LiveId" clId="{7E195F4F-AF84-48CD-9A4F-5C1F6CE06108}" dt="2024-03-10T14:08:59.262" v="4716" actId="113"/>
        <pc:sldMkLst>
          <pc:docMk/>
          <pc:sldMk cId="1326904679" sldId="263"/>
        </pc:sldMkLst>
        <pc:spChg chg="mod">
          <ac:chgData name="Booster Quicky" userId="12692d505a63f4a2" providerId="LiveId" clId="{7E195F4F-AF84-48CD-9A4F-5C1F6CE06108}" dt="2024-03-10T14:08:59.262" v="4716" actId="113"/>
          <ac:spMkLst>
            <pc:docMk/>
            <pc:sldMk cId="1326904679" sldId="263"/>
            <ac:spMk id="3" creationId="{1C3B16E3-16E1-EB55-86F0-900C395FF75E}"/>
          </ac:spMkLst>
        </pc:spChg>
      </pc:sldChg>
      <pc:sldChg chg="modSp mod">
        <pc:chgData name="Booster Quicky" userId="12692d505a63f4a2" providerId="LiveId" clId="{7E195F4F-AF84-48CD-9A4F-5C1F6CE06108}" dt="2024-03-10T13:58:44.102" v="4227" actId="20577"/>
        <pc:sldMkLst>
          <pc:docMk/>
          <pc:sldMk cId="1230827358" sldId="264"/>
        </pc:sldMkLst>
        <pc:spChg chg="mod">
          <ac:chgData name="Booster Quicky" userId="12692d505a63f4a2" providerId="LiveId" clId="{7E195F4F-AF84-48CD-9A4F-5C1F6CE06108}" dt="2024-03-10T13:58:44.102" v="4227" actId="20577"/>
          <ac:spMkLst>
            <pc:docMk/>
            <pc:sldMk cId="1230827358" sldId="264"/>
            <ac:spMk id="3" creationId="{94953B47-3835-5CF7-CC7C-C35D57EBD1DA}"/>
          </ac:spMkLst>
        </pc:spChg>
      </pc:sldChg>
      <pc:sldChg chg="delSp del mod">
        <pc:chgData name="Booster Quicky" userId="12692d505a63f4a2" providerId="LiveId" clId="{7E195F4F-AF84-48CD-9A4F-5C1F6CE06108}" dt="2024-03-10T14:02:41.580" v="4229" actId="47"/>
        <pc:sldMkLst>
          <pc:docMk/>
          <pc:sldMk cId="2227825304" sldId="265"/>
        </pc:sldMkLst>
        <pc:picChg chg="del">
          <ac:chgData name="Booster Quicky" userId="12692d505a63f4a2" providerId="LiveId" clId="{7E195F4F-AF84-48CD-9A4F-5C1F6CE06108}" dt="2024-03-10T14:02:16.768" v="4228" actId="478"/>
          <ac:picMkLst>
            <pc:docMk/>
            <pc:sldMk cId="2227825304" sldId="265"/>
            <ac:picMk id="4" creationId="{D883B119-39FD-6CAE-5361-BEDA268A1178}"/>
          </ac:picMkLst>
        </pc:picChg>
      </pc:sldChg>
      <pc:sldChg chg="modSp mod">
        <pc:chgData name="Booster Quicky" userId="12692d505a63f4a2" providerId="LiveId" clId="{7E195F4F-AF84-48CD-9A4F-5C1F6CE06108}" dt="2024-03-10T14:27:36.888" v="5804" actId="403"/>
        <pc:sldMkLst>
          <pc:docMk/>
          <pc:sldMk cId="139699604" sldId="266"/>
        </pc:sldMkLst>
        <pc:spChg chg="mod">
          <ac:chgData name="Booster Quicky" userId="12692d505a63f4a2" providerId="LiveId" clId="{7E195F4F-AF84-48CD-9A4F-5C1F6CE06108}" dt="2024-03-10T14:27:36.888" v="5804" actId="403"/>
          <ac:spMkLst>
            <pc:docMk/>
            <pc:sldMk cId="139699604" sldId="266"/>
            <ac:spMk id="2" creationId="{D6F75EBD-1588-D9FC-1FB7-A186EBB9F024}"/>
          </ac:spMkLst>
        </pc:spChg>
        <pc:spChg chg="mod">
          <ac:chgData name="Booster Quicky" userId="12692d505a63f4a2" providerId="LiveId" clId="{7E195F4F-AF84-48CD-9A4F-5C1F6CE06108}" dt="2024-03-10T14:27:36.888" v="5804" actId="403"/>
          <ac:spMkLst>
            <pc:docMk/>
            <pc:sldMk cId="139699604" sldId="266"/>
            <ac:spMk id="3" creationId="{64FCE154-4EB2-8A46-C32D-CDEC8B38A36D}"/>
          </ac:spMkLst>
        </pc:spChg>
      </pc:sldChg>
      <pc:sldChg chg="delSp modSp mod">
        <pc:chgData name="Booster Quicky" userId="12692d505a63f4a2" providerId="LiveId" clId="{7E195F4F-AF84-48CD-9A4F-5C1F6CE06108}" dt="2024-03-10T14:07:11.207" v="4640" actId="122"/>
        <pc:sldMkLst>
          <pc:docMk/>
          <pc:sldMk cId="1377591892" sldId="267"/>
        </pc:sldMkLst>
        <pc:spChg chg="mod">
          <ac:chgData name="Booster Quicky" userId="12692d505a63f4a2" providerId="LiveId" clId="{7E195F4F-AF84-48CD-9A4F-5C1F6CE06108}" dt="2024-03-10T14:07:11.207" v="4640" actId="122"/>
          <ac:spMkLst>
            <pc:docMk/>
            <pc:sldMk cId="1377591892" sldId="267"/>
            <ac:spMk id="2" creationId="{FE3A87F1-749E-0751-90E2-DE1F60B4CBCF}"/>
          </ac:spMkLst>
        </pc:spChg>
        <pc:spChg chg="del mod">
          <ac:chgData name="Booster Quicky" userId="12692d505a63f4a2" providerId="LiveId" clId="{7E195F4F-AF84-48CD-9A4F-5C1F6CE06108}" dt="2024-03-10T14:07:08.269" v="4639" actId="478"/>
          <ac:spMkLst>
            <pc:docMk/>
            <pc:sldMk cId="1377591892" sldId="267"/>
            <ac:spMk id="3" creationId="{C4318E63-2719-60E6-1872-EAF555EF3512}"/>
          </ac:spMkLst>
        </pc:spChg>
        <pc:graphicFrameChg chg="del modGraphic">
          <ac:chgData name="Booster Quicky" userId="12692d505a63f4a2" providerId="LiveId" clId="{7E195F4F-AF84-48CD-9A4F-5C1F6CE06108}" dt="2024-03-10T14:07:02.578" v="4637" actId="478"/>
          <ac:graphicFrameMkLst>
            <pc:docMk/>
            <pc:sldMk cId="1377591892" sldId="267"/>
            <ac:graphicFrameMk id="4" creationId="{24BCF8C7-93C7-BF70-561B-D1705F03CAF2}"/>
          </ac:graphicFrameMkLst>
        </pc:graphicFrameChg>
        <pc:graphicFrameChg chg="del">
          <ac:chgData name="Booster Quicky" userId="12692d505a63f4a2" providerId="LiveId" clId="{7E195F4F-AF84-48CD-9A4F-5C1F6CE06108}" dt="2024-03-10T14:07:06.143" v="4638" actId="478"/>
          <ac:graphicFrameMkLst>
            <pc:docMk/>
            <pc:sldMk cId="1377591892" sldId="267"/>
            <ac:graphicFrameMk id="5" creationId="{F826B78E-C25B-FFCA-03C1-252CBF1D7854}"/>
          </ac:graphicFrameMkLst>
        </pc:graphicFrameChg>
      </pc:sldChg>
      <pc:sldChg chg="modSp mod">
        <pc:chgData name="Booster Quicky" userId="12692d505a63f4a2" providerId="LiveId" clId="{7E195F4F-AF84-48CD-9A4F-5C1F6CE06108}" dt="2024-03-10T14:10:18.284" v="4757" actId="20577"/>
        <pc:sldMkLst>
          <pc:docMk/>
          <pc:sldMk cId="2061367668" sldId="268"/>
        </pc:sldMkLst>
        <pc:spChg chg="mod">
          <ac:chgData name="Booster Quicky" userId="12692d505a63f4a2" providerId="LiveId" clId="{7E195F4F-AF84-48CD-9A4F-5C1F6CE06108}" dt="2024-03-10T14:10:18.284" v="4757" actId="20577"/>
          <ac:spMkLst>
            <pc:docMk/>
            <pc:sldMk cId="2061367668" sldId="268"/>
            <ac:spMk id="3" creationId="{F0C5EC28-0FC2-EF45-D16B-BAFFAA910231}"/>
          </ac:spMkLst>
        </pc:spChg>
      </pc:sldChg>
    </pc:docChg>
  </pc:docChgLst>
  <pc:docChgLst>
    <pc:chgData name="Booster Quicky" userId="12692d505a63f4a2" providerId="LiveId" clId="{F38B8DD5-4417-4371-B386-A3505093003D}"/>
    <pc:docChg chg="undo custSel addSld modSld">
      <pc:chgData name="Booster Quicky" userId="12692d505a63f4a2" providerId="LiveId" clId="{F38B8DD5-4417-4371-B386-A3505093003D}" dt="2024-03-03T04:54:56.471" v="5677" actId="1076"/>
      <pc:docMkLst>
        <pc:docMk/>
      </pc:docMkLst>
      <pc:sldChg chg="addSp delSp modSp mod setBg">
        <pc:chgData name="Booster Quicky" userId="12692d505a63f4a2" providerId="LiveId" clId="{F38B8DD5-4417-4371-B386-A3505093003D}" dt="2024-03-03T02:07:44.240" v="763" actId="1076"/>
        <pc:sldMkLst>
          <pc:docMk/>
          <pc:sldMk cId="1872345743" sldId="259"/>
        </pc:sldMkLst>
        <pc:spChg chg="mod">
          <ac:chgData name="Booster Quicky" userId="12692d505a63f4a2" providerId="LiveId" clId="{F38B8DD5-4417-4371-B386-A3505093003D}" dt="2024-03-03T02:01:16.970" v="15" actId="26606"/>
          <ac:spMkLst>
            <pc:docMk/>
            <pc:sldMk cId="1872345743" sldId="259"/>
            <ac:spMk id="2" creationId="{1BA90CC9-741B-0C01-4B44-05CDD430275E}"/>
          </ac:spMkLst>
        </pc:spChg>
        <pc:spChg chg="mod">
          <ac:chgData name="Booster Quicky" userId="12692d505a63f4a2" providerId="LiveId" clId="{F38B8DD5-4417-4371-B386-A3505093003D}" dt="2024-03-03T02:07:25.378" v="757" actId="20577"/>
          <ac:spMkLst>
            <pc:docMk/>
            <pc:sldMk cId="1872345743" sldId="259"/>
            <ac:spMk id="3" creationId="{7BEECD6C-DBF8-E4DB-D072-0512896254E2}"/>
          </ac:spMkLst>
        </pc:spChg>
        <pc:spChg chg="add">
          <ac:chgData name="Booster Quicky" userId="12692d505a63f4a2" providerId="LiveId" clId="{F38B8DD5-4417-4371-B386-A3505093003D}" dt="2024-03-03T02:01:16.970" v="15" actId="26606"/>
          <ac:spMkLst>
            <pc:docMk/>
            <pc:sldMk cId="1872345743" sldId="259"/>
            <ac:spMk id="14" creationId="{743AA782-23D1-4521-8CAD-47662984AA08}"/>
          </ac:spMkLst>
        </pc:spChg>
        <pc:spChg chg="add">
          <ac:chgData name="Booster Quicky" userId="12692d505a63f4a2" providerId="LiveId" clId="{F38B8DD5-4417-4371-B386-A3505093003D}" dt="2024-03-03T02:01:16.970" v="15" actId="26606"/>
          <ac:spMkLst>
            <pc:docMk/>
            <pc:sldMk cId="1872345743" sldId="259"/>
            <ac:spMk id="15" creationId="{71877DBC-BB60-40F0-AC93-2ACDBAAE60CE}"/>
          </ac:spMkLst>
        </pc:spChg>
        <pc:grpChg chg="add del">
          <ac:chgData name="Booster Quicky" userId="12692d505a63f4a2" providerId="LiveId" clId="{F38B8DD5-4417-4371-B386-A3505093003D}" dt="2024-03-03T02:01:16.966" v="14" actId="26606"/>
          <ac:grpSpMkLst>
            <pc:docMk/>
            <pc:sldMk cId="1872345743" sldId="259"/>
            <ac:grpSpMk id="10" creationId="{6258F736-B256-8039-9DC6-F4E49A5C5AD5}"/>
          </ac:grpSpMkLst>
        </pc:grpChg>
        <pc:picChg chg="add del mod">
          <ac:chgData name="Booster Quicky" userId="12692d505a63f4a2" providerId="LiveId" clId="{F38B8DD5-4417-4371-B386-A3505093003D}" dt="2024-03-03T02:02:13.990" v="21" actId="478"/>
          <ac:picMkLst>
            <pc:docMk/>
            <pc:sldMk cId="1872345743" sldId="259"/>
            <ac:picMk id="5" creationId="{637C2670-41AF-068A-16A1-FBC119346A61}"/>
          </ac:picMkLst>
        </pc:picChg>
        <pc:picChg chg="add mod ord">
          <ac:chgData name="Booster Quicky" userId="12692d505a63f4a2" providerId="LiveId" clId="{F38B8DD5-4417-4371-B386-A3505093003D}" dt="2024-03-03T02:07:44.240" v="763" actId="1076"/>
          <ac:picMkLst>
            <pc:docMk/>
            <pc:sldMk cId="1872345743" sldId="259"/>
            <ac:picMk id="7" creationId="{864D5C0E-E5B8-0EA6-E427-3E8974AF9D6B}"/>
          </ac:picMkLst>
        </pc:picChg>
        <pc:picChg chg="add mod">
          <ac:chgData name="Booster Quicky" userId="12692d505a63f4a2" providerId="LiveId" clId="{F38B8DD5-4417-4371-B386-A3505093003D}" dt="2024-03-03T02:07:42.311" v="762" actId="1076"/>
          <ac:picMkLst>
            <pc:docMk/>
            <pc:sldMk cId="1872345743" sldId="259"/>
            <ac:picMk id="9" creationId="{E9643DEA-68D7-B41F-97A7-09AC9EE3D255}"/>
          </ac:picMkLst>
        </pc:picChg>
      </pc:sldChg>
      <pc:sldChg chg="addSp delSp modSp new mod">
        <pc:chgData name="Booster Quicky" userId="12692d505a63f4a2" providerId="LiveId" clId="{F38B8DD5-4417-4371-B386-A3505093003D}" dt="2024-03-03T02:15:42.006" v="1539" actId="20577"/>
        <pc:sldMkLst>
          <pc:docMk/>
          <pc:sldMk cId="3467855592" sldId="260"/>
        </pc:sldMkLst>
        <pc:spChg chg="mod">
          <ac:chgData name="Booster Quicky" userId="12692d505a63f4a2" providerId="LiveId" clId="{F38B8DD5-4417-4371-B386-A3505093003D}" dt="2024-03-03T02:07:58.110" v="802" actId="2711"/>
          <ac:spMkLst>
            <pc:docMk/>
            <pc:sldMk cId="3467855592" sldId="260"/>
            <ac:spMk id="2" creationId="{542A7F12-51C9-5AB6-E650-AAED23A6B5ED}"/>
          </ac:spMkLst>
        </pc:spChg>
        <pc:spChg chg="del mod">
          <ac:chgData name="Booster Quicky" userId="12692d505a63f4a2" providerId="LiveId" clId="{F38B8DD5-4417-4371-B386-A3505093003D}" dt="2024-03-03T02:08:29.770" v="803" actId="22"/>
          <ac:spMkLst>
            <pc:docMk/>
            <pc:sldMk cId="3467855592" sldId="260"/>
            <ac:spMk id="3" creationId="{4752148D-EF94-9A1D-0AC1-40F6D44203A3}"/>
          </ac:spMkLst>
        </pc:spChg>
        <pc:spChg chg="add mod">
          <ac:chgData name="Booster Quicky" userId="12692d505a63f4a2" providerId="LiveId" clId="{F38B8DD5-4417-4371-B386-A3505093003D}" dt="2024-03-03T02:15:42.006" v="1539" actId="20577"/>
          <ac:spMkLst>
            <pc:docMk/>
            <pc:sldMk cId="3467855592" sldId="260"/>
            <ac:spMk id="6" creationId="{F956CFB9-1AE9-C1D0-BDD7-62C2574DBE23}"/>
          </ac:spMkLst>
        </pc:spChg>
        <pc:picChg chg="add mod ord">
          <ac:chgData name="Booster Quicky" userId="12692d505a63f4a2" providerId="LiveId" clId="{F38B8DD5-4417-4371-B386-A3505093003D}" dt="2024-03-03T02:14:33.504" v="1460" actId="1076"/>
          <ac:picMkLst>
            <pc:docMk/>
            <pc:sldMk cId="3467855592" sldId="260"/>
            <ac:picMk id="5" creationId="{4CBCF9B8-BE60-8BE1-12FE-74E0533D58A6}"/>
          </ac:picMkLst>
        </pc:picChg>
        <pc:picChg chg="add mod">
          <ac:chgData name="Booster Quicky" userId="12692d505a63f4a2" providerId="LiveId" clId="{F38B8DD5-4417-4371-B386-A3505093003D}" dt="2024-03-03T02:14:30.271" v="1458" actId="1076"/>
          <ac:picMkLst>
            <pc:docMk/>
            <pc:sldMk cId="3467855592" sldId="260"/>
            <ac:picMk id="8" creationId="{B25E70CF-B975-5932-C9C5-689A467512B2}"/>
          </ac:picMkLst>
        </pc:picChg>
      </pc:sldChg>
      <pc:sldChg chg="addSp modSp new mod">
        <pc:chgData name="Booster Quicky" userId="12692d505a63f4a2" providerId="LiveId" clId="{F38B8DD5-4417-4371-B386-A3505093003D}" dt="2024-03-03T04:15:31.057" v="5581" actId="14100"/>
        <pc:sldMkLst>
          <pc:docMk/>
          <pc:sldMk cId="2553217437" sldId="261"/>
        </pc:sldMkLst>
        <pc:spChg chg="mod">
          <ac:chgData name="Booster Quicky" userId="12692d505a63f4a2" providerId="LiveId" clId="{F38B8DD5-4417-4371-B386-A3505093003D}" dt="2024-03-03T02:25:00.898" v="1565" actId="20577"/>
          <ac:spMkLst>
            <pc:docMk/>
            <pc:sldMk cId="2553217437" sldId="261"/>
            <ac:spMk id="2" creationId="{F8B3F7B3-5E50-1FF0-9C8B-5B91E3476D2B}"/>
          </ac:spMkLst>
        </pc:spChg>
        <pc:spChg chg="mod">
          <ac:chgData name="Booster Quicky" userId="12692d505a63f4a2" providerId="LiveId" clId="{F38B8DD5-4417-4371-B386-A3505093003D}" dt="2024-03-03T03:09:24.384" v="3922" actId="20577"/>
          <ac:spMkLst>
            <pc:docMk/>
            <pc:sldMk cId="2553217437" sldId="261"/>
            <ac:spMk id="3" creationId="{0667E26B-C605-1328-71BF-677C3EFB7515}"/>
          </ac:spMkLst>
        </pc:spChg>
        <pc:picChg chg="add mod ord">
          <ac:chgData name="Booster Quicky" userId="12692d505a63f4a2" providerId="LiveId" clId="{F38B8DD5-4417-4371-B386-A3505093003D}" dt="2024-03-03T04:15:31.057" v="5581" actId="14100"/>
          <ac:picMkLst>
            <pc:docMk/>
            <pc:sldMk cId="2553217437" sldId="261"/>
            <ac:picMk id="5" creationId="{F8284478-3ABB-6F6E-E07F-7BFB0976CB68}"/>
          </ac:picMkLst>
        </pc:picChg>
      </pc:sldChg>
      <pc:sldChg chg="addSp modSp new mod">
        <pc:chgData name="Booster Quicky" userId="12692d505a63f4a2" providerId="LiveId" clId="{F38B8DD5-4417-4371-B386-A3505093003D}" dt="2024-03-03T02:45:52.768" v="2682" actId="948"/>
        <pc:sldMkLst>
          <pc:docMk/>
          <pc:sldMk cId="3028145188" sldId="262"/>
        </pc:sldMkLst>
        <pc:spChg chg="mod">
          <ac:chgData name="Booster Quicky" userId="12692d505a63f4a2" providerId="LiveId" clId="{F38B8DD5-4417-4371-B386-A3505093003D}" dt="2024-03-03T02:33:34.939" v="2425" actId="20577"/>
          <ac:spMkLst>
            <pc:docMk/>
            <pc:sldMk cId="3028145188" sldId="262"/>
            <ac:spMk id="2" creationId="{E94DC617-941A-C2BC-5E22-61A857EA904B}"/>
          </ac:spMkLst>
        </pc:spChg>
        <pc:spChg chg="mod">
          <ac:chgData name="Booster Quicky" userId="12692d505a63f4a2" providerId="LiveId" clId="{F38B8DD5-4417-4371-B386-A3505093003D}" dt="2024-03-03T02:45:52.768" v="2682" actId="948"/>
          <ac:spMkLst>
            <pc:docMk/>
            <pc:sldMk cId="3028145188" sldId="262"/>
            <ac:spMk id="3" creationId="{F895AA10-DD4B-4F1E-B59F-ECA3AFF4C3F5}"/>
          </ac:spMkLst>
        </pc:spChg>
        <pc:picChg chg="add mod">
          <ac:chgData name="Booster Quicky" userId="12692d505a63f4a2" providerId="LiveId" clId="{F38B8DD5-4417-4371-B386-A3505093003D}" dt="2024-03-03T02:43:05.802" v="2456" actId="1076"/>
          <ac:picMkLst>
            <pc:docMk/>
            <pc:sldMk cId="3028145188" sldId="262"/>
            <ac:picMk id="5" creationId="{279FEDD4-E83C-55F7-311D-571C8493A544}"/>
          </ac:picMkLst>
        </pc:picChg>
      </pc:sldChg>
      <pc:sldChg chg="modSp new mod">
        <pc:chgData name="Booster Quicky" userId="12692d505a63f4a2" providerId="LiveId" clId="{F38B8DD5-4417-4371-B386-A3505093003D}" dt="2024-03-03T03:07:03.897" v="3613" actId="948"/>
        <pc:sldMkLst>
          <pc:docMk/>
          <pc:sldMk cId="1326904679" sldId="263"/>
        </pc:sldMkLst>
        <pc:spChg chg="mod">
          <ac:chgData name="Booster Quicky" userId="12692d505a63f4a2" providerId="LiveId" clId="{F38B8DD5-4417-4371-B386-A3505093003D}" dt="2024-03-03T02:46:10.027" v="2709" actId="2711"/>
          <ac:spMkLst>
            <pc:docMk/>
            <pc:sldMk cId="1326904679" sldId="263"/>
            <ac:spMk id="2" creationId="{2DAC8EB1-8C33-6B02-3A6F-F14974F7C149}"/>
          </ac:spMkLst>
        </pc:spChg>
        <pc:spChg chg="mod">
          <ac:chgData name="Booster Quicky" userId="12692d505a63f4a2" providerId="LiveId" clId="{F38B8DD5-4417-4371-B386-A3505093003D}" dt="2024-03-03T03:07:03.897" v="3613" actId="948"/>
          <ac:spMkLst>
            <pc:docMk/>
            <pc:sldMk cId="1326904679" sldId="263"/>
            <ac:spMk id="3" creationId="{1C3B16E3-16E1-EB55-86F0-900C395FF75E}"/>
          </ac:spMkLst>
        </pc:spChg>
      </pc:sldChg>
      <pc:sldChg chg="modSp add mod">
        <pc:chgData name="Booster Quicky" userId="12692d505a63f4a2" providerId="LiveId" clId="{F38B8DD5-4417-4371-B386-A3505093003D}" dt="2024-03-03T03:10:24.175" v="4187" actId="20577"/>
        <pc:sldMkLst>
          <pc:docMk/>
          <pc:sldMk cId="1230827358" sldId="264"/>
        </pc:sldMkLst>
        <pc:spChg chg="mod">
          <ac:chgData name="Booster Quicky" userId="12692d505a63f4a2" providerId="LiveId" clId="{F38B8DD5-4417-4371-B386-A3505093003D}" dt="2024-03-03T03:10:24.175" v="4187" actId="20577"/>
          <ac:spMkLst>
            <pc:docMk/>
            <pc:sldMk cId="1230827358" sldId="264"/>
            <ac:spMk id="3" creationId="{94953B47-3835-5CF7-CC7C-C35D57EBD1DA}"/>
          </ac:spMkLst>
        </pc:spChg>
      </pc:sldChg>
      <pc:sldChg chg="addSp modSp new mod">
        <pc:chgData name="Booster Quicky" userId="12692d505a63f4a2" providerId="LiveId" clId="{F38B8DD5-4417-4371-B386-A3505093003D}" dt="2024-03-03T03:15:04.828" v="4397" actId="11"/>
        <pc:sldMkLst>
          <pc:docMk/>
          <pc:sldMk cId="2227825304" sldId="265"/>
        </pc:sldMkLst>
        <pc:spChg chg="mod">
          <ac:chgData name="Booster Quicky" userId="12692d505a63f4a2" providerId="LiveId" clId="{F38B8DD5-4417-4371-B386-A3505093003D}" dt="2024-03-03T03:12:10.695" v="4208" actId="20577"/>
          <ac:spMkLst>
            <pc:docMk/>
            <pc:sldMk cId="2227825304" sldId="265"/>
            <ac:spMk id="2" creationId="{F199A076-6AD7-95D0-E713-4710FD849023}"/>
          </ac:spMkLst>
        </pc:spChg>
        <pc:spChg chg="mod">
          <ac:chgData name="Booster Quicky" userId="12692d505a63f4a2" providerId="LiveId" clId="{F38B8DD5-4417-4371-B386-A3505093003D}" dt="2024-03-03T03:15:04.828" v="4397" actId="11"/>
          <ac:spMkLst>
            <pc:docMk/>
            <pc:sldMk cId="2227825304" sldId="265"/>
            <ac:spMk id="3" creationId="{B446ED20-C7DF-37FC-A32A-8706407E592F}"/>
          </ac:spMkLst>
        </pc:spChg>
        <pc:picChg chg="add mod">
          <ac:chgData name="Booster Quicky" userId="12692d505a63f4a2" providerId="LiveId" clId="{F38B8DD5-4417-4371-B386-A3505093003D}" dt="2024-03-03T03:14:47.166" v="4393" actId="14100"/>
          <ac:picMkLst>
            <pc:docMk/>
            <pc:sldMk cId="2227825304" sldId="265"/>
            <ac:picMk id="4" creationId="{D883B119-39FD-6CAE-5361-BEDA268A1178}"/>
          </ac:picMkLst>
        </pc:picChg>
      </pc:sldChg>
      <pc:sldChg chg="delSp modSp add mod">
        <pc:chgData name="Booster Quicky" userId="12692d505a63f4a2" providerId="LiveId" clId="{F38B8DD5-4417-4371-B386-A3505093003D}" dt="2024-03-03T03:29:41.132" v="5085" actId="20577"/>
        <pc:sldMkLst>
          <pc:docMk/>
          <pc:sldMk cId="139699604" sldId="266"/>
        </pc:sldMkLst>
        <pc:spChg chg="mod">
          <ac:chgData name="Booster Quicky" userId="12692d505a63f4a2" providerId="LiveId" clId="{F38B8DD5-4417-4371-B386-A3505093003D}" dt="2024-03-03T03:29:41.132" v="5085" actId="20577"/>
          <ac:spMkLst>
            <pc:docMk/>
            <pc:sldMk cId="139699604" sldId="266"/>
            <ac:spMk id="3" creationId="{64FCE154-4EB2-8A46-C32D-CDEC8B38A36D}"/>
          </ac:spMkLst>
        </pc:spChg>
        <pc:picChg chg="del">
          <ac:chgData name="Booster Quicky" userId="12692d505a63f4a2" providerId="LiveId" clId="{F38B8DD5-4417-4371-B386-A3505093003D}" dt="2024-03-03T03:14:55.918" v="4396" actId="478"/>
          <ac:picMkLst>
            <pc:docMk/>
            <pc:sldMk cId="139699604" sldId="266"/>
            <ac:picMk id="4" creationId="{EC088551-AAB9-F4CE-E0DA-F133A51EADA1}"/>
          </ac:picMkLst>
        </pc:picChg>
      </pc:sldChg>
      <pc:sldChg chg="addSp modSp new mod">
        <pc:chgData name="Booster Quicky" userId="12692d505a63f4a2" providerId="LiveId" clId="{F38B8DD5-4417-4371-B386-A3505093003D}" dt="2024-03-03T04:04:28.439" v="5580" actId="2165"/>
        <pc:sldMkLst>
          <pc:docMk/>
          <pc:sldMk cId="1377591892" sldId="267"/>
        </pc:sldMkLst>
        <pc:spChg chg="mod">
          <ac:chgData name="Booster Quicky" userId="12692d505a63f4a2" providerId="LiveId" clId="{F38B8DD5-4417-4371-B386-A3505093003D}" dt="2024-03-03T03:32:53.209" v="5091" actId="20577"/>
          <ac:spMkLst>
            <pc:docMk/>
            <pc:sldMk cId="1377591892" sldId="267"/>
            <ac:spMk id="2" creationId="{FE3A87F1-749E-0751-90E2-DE1F60B4CBCF}"/>
          </ac:spMkLst>
        </pc:spChg>
        <pc:spChg chg="mod">
          <ac:chgData name="Booster Quicky" userId="12692d505a63f4a2" providerId="LiveId" clId="{F38B8DD5-4417-4371-B386-A3505093003D}" dt="2024-03-03T03:37:02.862" v="5189" actId="20577"/>
          <ac:spMkLst>
            <pc:docMk/>
            <pc:sldMk cId="1377591892" sldId="267"/>
            <ac:spMk id="3" creationId="{C4318E63-2719-60E6-1872-EAF555EF3512}"/>
          </ac:spMkLst>
        </pc:spChg>
        <pc:graphicFrameChg chg="add mod modGraphic">
          <ac:chgData name="Booster Quicky" userId="12692d505a63f4a2" providerId="LiveId" clId="{F38B8DD5-4417-4371-B386-A3505093003D}" dt="2024-03-03T04:02:22.569" v="5578" actId="20577"/>
          <ac:graphicFrameMkLst>
            <pc:docMk/>
            <pc:sldMk cId="1377591892" sldId="267"/>
            <ac:graphicFrameMk id="4" creationId="{24BCF8C7-93C7-BF70-561B-D1705F03CAF2}"/>
          </ac:graphicFrameMkLst>
        </pc:graphicFrameChg>
        <pc:graphicFrameChg chg="add mod modGraphic">
          <ac:chgData name="Booster Quicky" userId="12692d505a63f4a2" providerId="LiveId" clId="{F38B8DD5-4417-4371-B386-A3505093003D}" dt="2024-03-03T04:04:28.439" v="5580" actId="2165"/>
          <ac:graphicFrameMkLst>
            <pc:docMk/>
            <pc:sldMk cId="1377591892" sldId="267"/>
            <ac:graphicFrameMk id="5" creationId="{F826B78E-C25B-FFCA-03C1-252CBF1D7854}"/>
          </ac:graphicFrameMkLst>
        </pc:graphicFrameChg>
      </pc:sldChg>
      <pc:sldChg chg="addSp delSp modSp new mod">
        <pc:chgData name="Booster Quicky" userId="12692d505a63f4a2" providerId="LiveId" clId="{F38B8DD5-4417-4371-B386-A3505093003D}" dt="2024-03-03T04:54:38.723" v="5665" actId="478"/>
        <pc:sldMkLst>
          <pc:docMk/>
          <pc:sldMk cId="2061367668" sldId="268"/>
        </pc:sldMkLst>
        <pc:spChg chg="mod">
          <ac:chgData name="Booster Quicky" userId="12692d505a63f4a2" providerId="LiveId" clId="{F38B8DD5-4417-4371-B386-A3505093003D}" dt="2024-03-03T04:51:34.380" v="5620" actId="2711"/>
          <ac:spMkLst>
            <pc:docMk/>
            <pc:sldMk cId="2061367668" sldId="268"/>
            <ac:spMk id="2" creationId="{DD0F04F4-2656-2B9E-39C4-98F0D981C30F}"/>
          </ac:spMkLst>
        </pc:spChg>
        <pc:spChg chg="mod">
          <ac:chgData name="Booster Quicky" userId="12692d505a63f4a2" providerId="LiveId" clId="{F38B8DD5-4417-4371-B386-A3505093003D}" dt="2024-03-03T04:54:37.377" v="5664" actId="5793"/>
          <ac:spMkLst>
            <pc:docMk/>
            <pc:sldMk cId="2061367668" sldId="268"/>
            <ac:spMk id="3" creationId="{F0C5EC28-0FC2-EF45-D16B-BAFFAA910231}"/>
          </ac:spMkLst>
        </pc:spChg>
        <pc:picChg chg="add del mod">
          <ac:chgData name="Booster Quicky" userId="12692d505a63f4a2" providerId="LiveId" clId="{F38B8DD5-4417-4371-B386-A3505093003D}" dt="2024-03-03T04:54:38.723" v="5665" actId="478"/>
          <ac:picMkLst>
            <pc:docMk/>
            <pc:sldMk cId="2061367668" sldId="268"/>
            <ac:picMk id="5" creationId="{5D2D6F36-74D6-6A34-B783-CF5787E202A0}"/>
          </ac:picMkLst>
        </pc:picChg>
      </pc:sldChg>
      <pc:sldChg chg="delSp modSp new mod">
        <pc:chgData name="Booster Quicky" userId="12692d505a63f4a2" providerId="LiveId" clId="{F38B8DD5-4417-4371-B386-A3505093003D}" dt="2024-03-03T04:54:56.471" v="5677" actId="1076"/>
        <pc:sldMkLst>
          <pc:docMk/>
          <pc:sldMk cId="1376194580" sldId="269"/>
        </pc:sldMkLst>
        <pc:spChg chg="mod">
          <ac:chgData name="Booster Quicky" userId="12692d505a63f4a2" providerId="LiveId" clId="{F38B8DD5-4417-4371-B386-A3505093003D}" dt="2024-03-03T04:54:56.471" v="5677" actId="1076"/>
          <ac:spMkLst>
            <pc:docMk/>
            <pc:sldMk cId="1376194580" sldId="269"/>
            <ac:spMk id="2" creationId="{922F7E55-70BD-EB96-36EC-49517731295F}"/>
          </ac:spMkLst>
        </pc:spChg>
        <pc:spChg chg="del">
          <ac:chgData name="Booster Quicky" userId="12692d505a63f4a2" providerId="LiveId" clId="{F38B8DD5-4417-4371-B386-A3505093003D}" dt="2024-03-03T04:54:49.376" v="5674" actId="478"/>
          <ac:spMkLst>
            <pc:docMk/>
            <pc:sldMk cId="1376194580" sldId="269"/>
            <ac:spMk id="3" creationId="{F19EB376-6D1C-EBA9-4C5E-114C7BFDB7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4DF23D-7130-F5B6-E12F-64643B4D3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E7E32CF-6E11-29B0-5D43-A927ED6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D8577BB-1BBD-4039-0859-DBF4CDCC3FB1}"/>
              </a:ext>
            </a:extLst>
          </p:cNvPr>
          <p:cNvSpPr>
            <a:spLocks noGrp="1"/>
          </p:cNvSpPr>
          <p:nvPr>
            <p:ph type="dt" sz="half" idx="10"/>
          </p:nvPr>
        </p:nvSpPr>
        <p:spPr/>
        <p:txBody>
          <a:bodyPr/>
          <a:lstStyle/>
          <a:p>
            <a:fld id="{7D9AC773-A6D0-4233-92AE-DB55DEEF0BF3}" type="datetimeFigureOut">
              <a:rPr lang="en-US" smtClean="0"/>
              <a:t>3/24/2024</a:t>
            </a:fld>
            <a:endParaRPr lang="en-US"/>
          </a:p>
        </p:txBody>
      </p:sp>
      <p:sp>
        <p:nvSpPr>
          <p:cNvPr id="5" name="Footer Placeholder 4">
            <a:extLst>
              <a:ext uri="{FF2B5EF4-FFF2-40B4-BE49-F238E27FC236}">
                <a16:creationId xmlns:a16="http://schemas.microsoft.com/office/drawing/2014/main" xmlns="" id="{BC21D4A0-23D1-D050-210B-FD473C91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C81E67E-2280-2417-BA69-3E73AA775410}"/>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930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C61A45-B907-B4FC-B11B-7E574A28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0988288-6F07-D751-E75F-864181AD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4B54368-12B0-4E97-FBFB-0E3BFB4569FF}"/>
              </a:ext>
            </a:extLst>
          </p:cNvPr>
          <p:cNvSpPr>
            <a:spLocks noGrp="1"/>
          </p:cNvSpPr>
          <p:nvPr>
            <p:ph type="dt" sz="half" idx="10"/>
          </p:nvPr>
        </p:nvSpPr>
        <p:spPr/>
        <p:txBody>
          <a:bodyPr/>
          <a:lstStyle/>
          <a:p>
            <a:fld id="{7D9AC773-A6D0-4233-92AE-DB55DEEF0BF3}" type="datetimeFigureOut">
              <a:rPr lang="en-US" smtClean="0"/>
              <a:t>3/24/2024</a:t>
            </a:fld>
            <a:endParaRPr lang="en-US"/>
          </a:p>
        </p:txBody>
      </p:sp>
      <p:sp>
        <p:nvSpPr>
          <p:cNvPr id="5" name="Footer Placeholder 4">
            <a:extLst>
              <a:ext uri="{FF2B5EF4-FFF2-40B4-BE49-F238E27FC236}">
                <a16:creationId xmlns:a16="http://schemas.microsoft.com/office/drawing/2014/main" xmlns="" id="{4B6DC049-89D2-EFED-3C40-CFE1155C9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85F87E-B9F0-B215-6B78-9429C424551A}"/>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673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61C4DD1-28A9-764A-AC1A-63CDFAF5B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0A19F93-FFEB-5EE8-0A80-1E6FFF339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D49F0A5-22CA-2985-0569-EDFEDB7E9660}"/>
              </a:ext>
            </a:extLst>
          </p:cNvPr>
          <p:cNvSpPr>
            <a:spLocks noGrp="1"/>
          </p:cNvSpPr>
          <p:nvPr>
            <p:ph type="dt" sz="half" idx="10"/>
          </p:nvPr>
        </p:nvSpPr>
        <p:spPr/>
        <p:txBody>
          <a:bodyPr/>
          <a:lstStyle/>
          <a:p>
            <a:fld id="{7D9AC773-A6D0-4233-92AE-DB55DEEF0BF3}" type="datetimeFigureOut">
              <a:rPr lang="en-US" smtClean="0"/>
              <a:t>3/24/2024</a:t>
            </a:fld>
            <a:endParaRPr lang="en-US"/>
          </a:p>
        </p:txBody>
      </p:sp>
      <p:sp>
        <p:nvSpPr>
          <p:cNvPr id="5" name="Footer Placeholder 4">
            <a:extLst>
              <a:ext uri="{FF2B5EF4-FFF2-40B4-BE49-F238E27FC236}">
                <a16:creationId xmlns:a16="http://schemas.microsoft.com/office/drawing/2014/main" xmlns="" id="{2FEF4D91-DDF7-BB86-1BA3-C440B9D1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DA1071D-35E3-01C0-76D7-81B60AC47E8B}"/>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7476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165D3-C61B-3F2D-5258-3D0EFA6FD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845AA64-5866-CD2E-AD06-A95FA5A90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533C17A-E40E-F4EB-04D4-7CC6E2A88409}"/>
              </a:ext>
            </a:extLst>
          </p:cNvPr>
          <p:cNvSpPr>
            <a:spLocks noGrp="1"/>
          </p:cNvSpPr>
          <p:nvPr>
            <p:ph type="dt" sz="half" idx="10"/>
          </p:nvPr>
        </p:nvSpPr>
        <p:spPr/>
        <p:txBody>
          <a:bodyPr/>
          <a:lstStyle/>
          <a:p>
            <a:fld id="{7D9AC773-A6D0-4233-92AE-DB55DEEF0BF3}" type="datetimeFigureOut">
              <a:rPr lang="en-US" smtClean="0"/>
              <a:t>3/24/2024</a:t>
            </a:fld>
            <a:endParaRPr lang="en-US"/>
          </a:p>
        </p:txBody>
      </p:sp>
      <p:sp>
        <p:nvSpPr>
          <p:cNvPr id="5" name="Footer Placeholder 4">
            <a:extLst>
              <a:ext uri="{FF2B5EF4-FFF2-40B4-BE49-F238E27FC236}">
                <a16:creationId xmlns:a16="http://schemas.microsoft.com/office/drawing/2014/main" xmlns="" id="{21B1592E-C87D-4278-D342-913B9EC6E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C697D84-6852-173C-4ADB-252360EB3122}"/>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9853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A6F688-B599-7CE4-2A71-63A2585A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CFD2AC5-3B35-1E15-8869-2C3EB6996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AFDF5FD-128D-9283-F35B-0CD0F6B029CA}"/>
              </a:ext>
            </a:extLst>
          </p:cNvPr>
          <p:cNvSpPr>
            <a:spLocks noGrp="1"/>
          </p:cNvSpPr>
          <p:nvPr>
            <p:ph type="dt" sz="half" idx="10"/>
          </p:nvPr>
        </p:nvSpPr>
        <p:spPr/>
        <p:txBody>
          <a:bodyPr/>
          <a:lstStyle/>
          <a:p>
            <a:fld id="{7D9AC773-A6D0-4233-92AE-DB55DEEF0BF3}" type="datetimeFigureOut">
              <a:rPr lang="en-US" smtClean="0"/>
              <a:t>3/24/2024</a:t>
            </a:fld>
            <a:endParaRPr lang="en-US"/>
          </a:p>
        </p:txBody>
      </p:sp>
      <p:sp>
        <p:nvSpPr>
          <p:cNvPr id="5" name="Footer Placeholder 4">
            <a:extLst>
              <a:ext uri="{FF2B5EF4-FFF2-40B4-BE49-F238E27FC236}">
                <a16:creationId xmlns:a16="http://schemas.microsoft.com/office/drawing/2014/main" xmlns="" id="{DBF4D383-2306-0227-F821-5C7A468D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809EC54-E4A0-0F4F-107C-8B923FA51D94}"/>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405986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430FA-6F8A-3896-8817-B1FB7D91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C117FC3-7B70-808F-7E4D-37471343C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02BBB9F-EB1D-BCCE-7C11-D77D82E26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5CB003B-7D34-C0A3-BCC8-C4C3C31AD8C1}"/>
              </a:ext>
            </a:extLst>
          </p:cNvPr>
          <p:cNvSpPr>
            <a:spLocks noGrp="1"/>
          </p:cNvSpPr>
          <p:nvPr>
            <p:ph type="dt" sz="half" idx="10"/>
          </p:nvPr>
        </p:nvSpPr>
        <p:spPr/>
        <p:txBody>
          <a:bodyPr/>
          <a:lstStyle/>
          <a:p>
            <a:fld id="{7D9AC773-A6D0-4233-92AE-DB55DEEF0BF3}" type="datetimeFigureOut">
              <a:rPr lang="en-US" smtClean="0"/>
              <a:t>3/24/2024</a:t>
            </a:fld>
            <a:endParaRPr lang="en-US"/>
          </a:p>
        </p:txBody>
      </p:sp>
      <p:sp>
        <p:nvSpPr>
          <p:cNvPr id="6" name="Footer Placeholder 5">
            <a:extLst>
              <a:ext uri="{FF2B5EF4-FFF2-40B4-BE49-F238E27FC236}">
                <a16:creationId xmlns:a16="http://schemas.microsoft.com/office/drawing/2014/main" xmlns="" id="{B36FC42C-CCE8-6F78-09F8-9BC138FF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EC4F29-8370-8402-0FF8-5526633BDB78}"/>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5713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8B1B56-608F-65B6-14B2-D53D6A908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55888EF-A7C0-A4C0-D4DB-F4A89314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6A7048D-113B-A122-0061-795BEBA1E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C44BB1F-EC73-4327-B09D-AC6EC6970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8DB5BCD-EA8E-8311-C995-3E86BD0D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583B70F-6E34-0AD4-C237-1005ED2BD03D}"/>
              </a:ext>
            </a:extLst>
          </p:cNvPr>
          <p:cNvSpPr>
            <a:spLocks noGrp="1"/>
          </p:cNvSpPr>
          <p:nvPr>
            <p:ph type="dt" sz="half" idx="10"/>
          </p:nvPr>
        </p:nvSpPr>
        <p:spPr/>
        <p:txBody>
          <a:bodyPr/>
          <a:lstStyle/>
          <a:p>
            <a:fld id="{7D9AC773-A6D0-4233-92AE-DB55DEEF0BF3}" type="datetimeFigureOut">
              <a:rPr lang="en-US" smtClean="0"/>
              <a:t>3/24/2024</a:t>
            </a:fld>
            <a:endParaRPr lang="en-US"/>
          </a:p>
        </p:txBody>
      </p:sp>
      <p:sp>
        <p:nvSpPr>
          <p:cNvPr id="8" name="Footer Placeholder 7">
            <a:extLst>
              <a:ext uri="{FF2B5EF4-FFF2-40B4-BE49-F238E27FC236}">
                <a16:creationId xmlns:a16="http://schemas.microsoft.com/office/drawing/2014/main" xmlns="" id="{1FD860BE-5C6F-0E96-D5E9-D76A9F34B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0E0950D-AC56-943D-2B43-4CA97385E8F6}"/>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666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2910F9-5F7A-D9EE-226E-722754E75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8F0B238-A3D1-C33F-2E30-9FBFFF40E478}"/>
              </a:ext>
            </a:extLst>
          </p:cNvPr>
          <p:cNvSpPr>
            <a:spLocks noGrp="1"/>
          </p:cNvSpPr>
          <p:nvPr>
            <p:ph type="dt" sz="half" idx="10"/>
          </p:nvPr>
        </p:nvSpPr>
        <p:spPr/>
        <p:txBody>
          <a:bodyPr/>
          <a:lstStyle/>
          <a:p>
            <a:fld id="{7D9AC773-A6D0-4233-92AE-DB55DEEF0BF3}" type="datetimeFigureOut">
              <a:rPr lang="en-US" smtClean="0"/>
              <a:t>3/24/2024</a:t>
            </a:fld>
            <a:endParaRPr lang="en-US"/>
          </a:p>
        </p:txBody>
      </p:sp>
      <p:sp>
        <p:nvSpPr>
          <p:cNvPr id="4" name="Footer Placeholder 3">
            <a:extLst>
              <a:ext uri="{FF2B5EF4-FFF2-40B4-BE49-F238E27FC236}">
                <a16:creationId xmlns:a16="http://schemas.microsoft.com/office/drawing/2014/main" xmlns="" id="{7623566A-5AFE-2735-6B3C-36A0E756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65587EF-7797-FF4B-C27E-B008D6532943}"/>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03112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3F85C8D-B84D-8F50-8239-92424F121F71}"/>
              </a:ext>
            </a:extLst>
          </p:cNvPr>
          <p:cNvSpPr>
            <a:spLocks noGrp="1"/>
          </p:cNvSpPr>
          <p:nvPr>
            <p:ph type="dt" sz="half" idx="10"/>
          </p:nvPr>
        </p:nvSpPr>
        <p:spPr/>
        <p:txBody>
          <a:bodyPr/>
          <a:lstStyle/>
          <a:p>
            <a:fld id="{7D9AC773-A6D0-4233-92AE-DB55DEEF0BF3}" type="datetimeFigureOut">
              <a:rPr lang="en-US" smtClean="0"/>
              <a:t>3/24/2024</a:t>
            </a:fld>
            <a:endParaRPr lang="en-US"/>
          </a:p>
        </p:txBody>
      </p:sp>
      <p:sp>
        <p:nvSpPr>
          <p:cNvPr id="3" name="Footer Placeholder 2">
            <a:extLst>
              <a:ext uri="{FF2B5EF4-FFF2-40B4-BE49-F238E27FC236}">
                <a16:creationId xmlns:a16="http://schemas.microsoft.com/office/drawing/2014/main" xmlns="" id="{F27E4883-7AD6-4E45-D6BA-4445F241A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0DC43B1-B714-93AC-5793-CFE4195B133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00350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B5A340-A00F-B510-BA2E-6D43277A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3C6F380-7907-BC6B-D53D-007C6A6C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72DFC41-F064-4AC8-28AA-C20D75AF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67B62E4-ECAD-34D6-FE12-2FD9D8443B46}"/>
              </a:ext>
            </a:extLst>
          </p:cNvPr>
          <p:cNvSpPr>
            <a:spLocks noGrp="1"/>
          </p:cNvSpPr>
          <p:nvPr>
            <p:ph type="dt" sz="half" idx="10"/>
          </p:nvPr>
        </p:nvSpPr>
        <p:spPr/>
        <p:txBody>
          <a:bodyPr/>
          <a:lstStyle/>
          <a:p>
            <a:fld id="{7D9AC773-A6D0-4233-92AE-DB55DEEF0BF3}" type="datetimeFigureOut">
              <a:rPr lang="en-US" smtClean="0"/>
              <a:t>3/24/2024</a:t>
            </a:fld>
            <a:endParaRPr lang="en-US"/>
          </a:p>
        </p:txBody>
      </p:sp>
      <p:sp>
        <p:nvSpPr>
          <p:cNvPr id="6" name="Footer Placeholder 5">
            <a:extLst>
              <a:ext uri="{FF2B5EF4-FFF2-40B4-BE49-F238E27FC236}">
                <a16:creationId xmlns:a16="http://schemas.microsoft.com/office/drawing/2014/main" xmlns="" id="{F2BA8F89-FBE1-6896-BE58-5659B137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CBB4F38-1FF8-7D96-0120-1E6CB6E9860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1061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0599F-8B72-0DD5-1A89-3E3D7172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A065E44-2F0F-14F4-BA79-C85769589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B9197B7-9CDD-F3C3-99FB-657D989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3FF17D6-5903-8E59-3A8C-99BFF26F34F4}"/>
              </a:ext>
            </a:extLst>
          </p:cNvPr>
          <p:cNvSpPr>
            <a:spLocks noGrp="1"/>
          </p:cNvSpPr>
          <p:nvPr>
            <p:ph type="dt" sz="half" idx="10"/>
          </p:nvPr>
        </p:nvSpPr>
        <p:spPr/>
        <p:txBody>
          <a:bodyPr/>
          <a:lstStyle/>
          <a:p>
            <a:fld id="{7D9AC773-A6D0-4233-92AE-DB55DEEF0BF3}" type="datetimeFigureOut">
              <a:rPr lang="en-US" smtClean="0"/>
              <a:t>3/24/2024</a:t>
            </a:fld>
            <a:endParaRPr lang="en-US"/>
          </a:p>
        </p:txBody>
      </p:sp>
      <p:sp>
        <p:nvSpPr>
          <p:cNvPr id="6" name="Footer Placeholder 5">
            <a:extLst>
              <a:ext uri="{FF2B5EF4-FFF2-40B4-BE49-F238E27FC236}">
                <a16:creationId xmlns:a16="http://schemas.microsoft.com/office/drawing/2014/main" xmlns="" id="{17B3930A-6FC2-E64D-BF37-C522980EB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C73821B-9A0F-CD20-4958-57BE7B22615E}"/>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661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5B82DBD-37CA-96A5-9A38-14005E87A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64DDC89-587A-2B79-1938-C36203D85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FF03FBE-3AF4-4987-48FD-3D7BF90D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AC773-A6D0-4233-92AE-DB55DEEF0BF3}" type="datetimeFigureOut">
              <a:rPr lang="en-US" smtClean="0"/>
              <a:t>3/24/2024</a:t>
            </a:fld>
            <a:endParaRPr lang="en-US"/>
          </a:p>
        </p:txBody>
      </p:sp>
      <p:sp>
        <p:nvSpPr>
          <p:cNvPr id="5" name="Footer Placeholder 4">
            <a:extLst>
              <a:ext uri="{FF2B5EF4-FFF2-40B4-BE49-F238E27FC236}">
                <a16:creationId xmlns:a16="http://schemas.microsoft.com/office/drawing/2014/main" xmlns="" id="{47BB671D-E0DF-1A01-DDBA-0DDF5FCC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C734BD4D-5E91-A498-2C2D-E416724C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F5128-FB6E-40BB-84A5-E29DEB9E3926}" type="slidenum">
              <a:rPr lang="en-US" smtClean="0"/>
              <a:t>‹#›</a:t>
            </a:fld>
            <a:endParaRPr lang="en-US"/>
          </a:p>
        </p:txBody>
      </p:sp>
    </p:spTree>
    <p:extLst>
      <p:ext uri="{BB962C8B-B14F-4D97-AF65-F5344CB8AC3E}">
        <p14:creationId xmlns:p14="http://schemas.microsoft.com/office/powerpoint/2010/main" val="2665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A0CDEC-3C9C-36DC-93F7-715D6C4FFE18}"/>
              </a:ext>
            </a:extLst>
          </p:cNvPr>
          <p:cNvSpPr>
            <a:spLocks noGrp="1"/>
          </p:cNvSpPr>
          <p:nvPr>
            <p:ph type="ctrTitle"/>
          </p:nvPr>
        </p:nvSpPr>
        <p:spPr>
          <a:xfrm>
            <a:off x="1498121" y="1354347"/>
            <a:ext cx="9144000" cy="1525888"/>
          </a:xfrm>
        </p:spPr>
        <p:txBody>
          <a:bodyPr/>
          <a:lstStyle/>
          <a:p>
            <a:r>
              <a:rPr lang="en-US" dirty="0" smtClean="0"/>
              <a:t>Prototype </a:t>
            </a:r>
            <a:r>
              <a:rPr lang="en-US" dirty="0"/>
              <a:t>Method</a:t>
            </a:r>
          </a:p>
        </p:txBody>
      </p:sp>
      <p:sp>
        <p:nvSpPr>
          <p:cNvPr id="3" name="Subtitle 2">
            <a:extLst>
              <a:ext uri="{FF2B5EF4-FFF2-40B4-BE49-F238E27FC236}">
                <a16:creationId xmlns:a16="http://schemas.microsoft.com/office/drawing/2014/main" xmlns="" id="{D36EF124-9F22-0A10-C295-AE60AFA42984}"/>
              </a:ext>
            </a:extLst>
          </p:cNvPr>
          <p:cNvSpPr>
            <a:spLocks noGrp="1"/>
          </p:cNvSpPr>
          <p:nvPr>
            <p:ph type="subTitle" idx="1"/>
          </p:nvPr>
        </p:nvSpPr>
        <p:spPr/>
        <p:txBody>
          <a:bodyPr/>
          <a:lstStyle/>
          <a:p>
            <a:r>
              <a:rPr lang="en-US" dirty="0" smtClean="0"/>
              <a:t>Group 7</a:t>
            </a:r>
            <a:endParaRPr lang="en-US" dirty="0"/>
          </a:p>
        </p:txBody>
      </p:sp>
    </p:spTree>
    <p:extLst>
      <p:ext uri="{BB962C8B-B14F-4D97-AF65-F5344CB8AC3E}">
        <p14:creationId xmlns:p14="http://schemas.microsoft.com/office/powerpoint/2010/main" val="1167677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6D8DEF9-D22C-3F38-7DB2-4A2E1A6A4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6F75EBD-1588-D9FC-1FB7-A186EBB9F024}"/>
              </a:ext>
            </a:extLst>
          </p:cNvPr>
          <p:cNvSpPr>
            <a:spLocks noGrp="1"/>
          </p:cNvSpPr>
          <p:nvPr>
            <p:ph type="title"/>
          </p:nvPr>
        </p:nvSpPr>
        <p:spPr>
          <a:xfrm>
            <a:off x="838200" y="202565"/>
            <a:ext cx="2453640" cy="1138555"/>
          </a:xfrm>
        </p:spPr>
        <p:txBody>
          <a:bodyPr>
            <a:normAutofit/>
          </a:bodyPr>
          <a:lstStyle/>
          <a:p>
            <a:r>
              <a:rPr lang="en-US" sz="4800" dirty="0" err="1">
                <a:latin typeface="Times New Roman" panose="02020603050405020304" pitchFamily="18" charset="0"/>
                <a:ea typeface="JetBrainsMono NF" panose="02000009000000000000" pitchFamily="50" charset="0"/>
                <a:cs typeface="Times New Roman" panose="02020603050405020304" pitchFamily="18" charset="0"/>
              </a:rPr>
              <a:t>Cài</a:t>
            </a:r>
            <a:r>
              <a:rPr lang="en-US" sz="4800" dirty="0">
                <a:latin typeface="Times New Roman" panose="02020603050405020304" pitchFamily="18" charset="0"/>
                <a:ea typeface="JetBrainsMono NF" panose="02000009000000000000" pitchFamily="50" charset="0"/>
                <a:cs typeface="Times New Roman" panose="02020603050405020304" pitchFamily="18" charset="0"/>
              </a:rPr>
              <a:t> </a:t>
            </a:r>
            <a:r>
              <a:rPr lang="en-US" sz="4800" dirty="0" err="1">
                <a:latin typeface="Times New Roman" panose="02020603050405020304" pitchFamily="18" charset="0"/>
                <a:ea typeface="JetBrainsMono NF" panose="02000009000000000000" pitchFamily="50" charset="0"/>
                <a:cs typeface="Times New Roman" panose="02020603050405020304" pitchFamily="18" charset="0"/>
              </a:rPr>
              <a:t>đặt</a:t>
            </a:r>
            <a:endParaRPr lang="en-US" sz="4800" dirty="0">
              <a:latin typeface="Times New Roman" panose="02020603050405020304" pitchFamily="18" charset="0"/>
              <a:ea typeface="JetBrainsMono NF" panose="02000009000000000000" pitchFamily="50"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4FCE154-4EB2-8A46-C32D-CDEC8B38A36D}"/>
              </a:ext>
            </a:extLst>
          </p:cNvPr>
          <p:cNvSpPr>
            <a:spLocks noGrp="1"/>
          </p:cNvSpPr>
          <p:nvPr>
            <p:ph idx="1"/>
          </p:nvPr>
        </p:nvSpPr>
        <p:spPr>
          <a:xfrm>
            <a:off x="838200" y="1554480"/>
            <a:ext cx="10515600" cy="4622483"/>
          </a:xfrm>
        </p:spPr>
        <p:txBody>
          <a:bodyPr>
            <a:normAutofit fontScale="70000" lnSpcReduction="20000"/>
          </a:bodyPr>
          <a:lstStyle/>
          <a:p>
            <a:pPr marL="0" indent="0">
              <a:lnSpc>
                <a:spcPct val="150000"/>
              </a:lnSpc>
              <a:buNone/>
            </a:pPr>
            <a:r>
              <a:rPr lang="vi-VN" dirty="0">
                <a:latin typeface="Times New Roman" panose="02020603050405020304" pitchFamily="18" charset="0"/>
                <a:ea typeface="JetBrainsMono NF" panose="02000009000000000000" pitchFamily="50" charset="0"/>
                <a:cs typeface="Times New Roman" panose="02020603050405020304" pitchFamily="18" charset="0"/>
              </a:rPr>
              <a:t>Để cài đặt Prototype Pattern, tạo ra một </a:t>
            </a:r>
            <a:r>
              <a:rPr lang="vi-VN" b="1" dirty="0">
                <a:latin typeface="Times New Roman" panose="02020603050405020304" pitchFamily="18" charset="0"/>
                <a:ea typeface="JetBrainsMono NF" panose="02000009000000000000" pitchFamily="50" charset="0"/>
                <a:cs typeface="Times New Roman" panose="02020603050405020304" pitchFamily="18" charset="0"/>
              </a:rPr>
              <a:t>Clone() Method </a:t>
            </a:r>
            <a:r>
              <a:rPr lang="vi-VN" dirty="0">
                <a:latin typeface="Times New Roman" panose="02020603050405020304" pitchFamily="18" charset="0"/>
                <a:ea typeface="JetBrainsMono NF" panose="02000009000000000000" pitchFamily="50" charset="0"/>
                <a:cs typeface="Times New Roman" panose="02020603050405020304" pitchFamily="18" charset="0"/>
              </a:rPr>
              <a:t>ở lớp cha, và triển khai ở các </a:t>
            </a:r>
            <a:r>
              <a:rPr lang="vi-VN" dirty="0" smtClean="0">
                <a:latin typeface="Times New Roman" panose="02020603050405020304" pitchFamily="18" charset="0"/>
                <a:ea typeface="JetBrainsMono NF" panose="02000009000000000000" pitchFamily="50" charset="0"/>
                <a:cs typeface="Times New Roman" panose="02020603050405020304" pitchFamily="18" charset="0"/>
              </a:rPr>
              <a:t>lớp </a:t>
            </a:r>
            <a:r>
              <a:rPr lang="vi-VN" dirty="0">
                <a:latin typeface="Times New Roman" panose="02020603050405020304" pitchFamily="18" charset="0"/>
                <a:ea typeface="JetBrainsMono NF" panose="02000009000000000000" pitchFamily="50" charset="0"/>
                <a:cs typeface="Times New Roman" panose="02020603050405020304" pitchFamily="18" charset="0"/>
              </a:rPr>
              <a:t>con. Cách cloning trong Prototype có 2 </a:t>
            </a:r>
            <a:r>
              <a:rPr lang="vi-VN" dirty="0" smtClean="0">
                <a:latin typeface="Times New Roman" panose="02020603050405020304" pitchFamily="18" charset="0"/>
                <a:ea typeface="JetBrainsMono NF" panose="02000009000000000000" pitchFamily="50" charset="0"/>
                <a:cs typeface="Times New Roman" panose="02020603050405020304" pitchFamily="18" charset="0"/>
              </a:rPr>
              <a:t>kiểu</a:t>
            </a:r>
            <a:r>
              <a:rPr lang="en-US" dirty="0" smtClean="0">
                <a:latin typeface="Times New Roman" panose="02020603050405020304" pitchFamily="18" charset="0"/>
                <a:ea typeface="JetBrainsMono NF" panose="02000009000000000000" pitchFamily="50" charset="0"/>
                <a:cs typeface="Times New Roman" panose="02020603050405020304" pitchFamily="18" charset="0"/>
              </a:rPr>
              <a:t>:</a:t>
            </a:r>
          </a:p>
          <a:p>
            <a:pPr>
              <a:lnSpc>
                <a:spcPct val="150000"/>
              </a:lnSpc>
            </a:pPr>
            <a:r>
              <a:rPr lang="vi-VN" b="1" dirty="0">
                <a:latin typeface="Times New Roman" panose="02020603050405020304" pitchFamily="18" charset="0"/>
                <a:ea typeface="JetBrainsMono NF" panose="02000009000000000000" pitchFamily="50" charset="0"/>
                <a:cs typeface="Times New Roman" panose="02020603050405020304" pitchFamily="18" charset="0"/>
              </a:rPr>
              <a:t>Shallow copy</a:t>
            </a:r>
            <a:r>
              <a:rPr lang="vi-VN" dirty="0">
                <a:latin typeface="Times New Roman" panose="02020603050405020304" pitchFamily="18" charset="0"/>
                <a:ea typeface="JetBrainsMono NF" panose="02000009000000000000" pitchFamily="50" charset="0"/>
                <a:cs typeface="Times New Roman" panose="02020603050405020304" pitchFamily="18" charset="0"/>
              </a:rPr>
              <a:t>: Các object con bên trong chỉ được copy reference. Nghĩa là chỉ nhân bản được value type. (Object ban đầu và object tạo mới đều trỏ tới chung 1 object con bên trong) </a:t>
            </a:r>
            <a:endParaRPr lang="en-US" dirty="0" smtClean="0">
              <a:latin typeface="Times New Roman" panose="02020603050405020304" pitchFamily="18" charset="0"/>
              <a:ea typeface="JetBrainsMono NF" panose="02000009000000000000" pitchFamily="50" charset="0"/>
              <a:cs typeface="Times New Roman" panose="02020603050405020304" pitchFamily="18" charset="0"/>
            </a:endParaRPr>
          </a:p>
          <a:p>
            <a:pPr>
              <a:lnSpc>
                <a:spcPct val="150000"/>
              </a:lnSpc>
            </a:pPr>
            <a:r>
              <a:rPr lang="vi-VN" b="1" dirty="0" smtClean="0">
                <a:latin typeface="Times New Roman" panose="02020603050405020304" pitchFamily="18" charset="0"/>
                <a:ea typeface="JetBrainsMono NF" panose="02000009000000000000" pitchFamily="50" charset="0"/>
                <a:cs typeface="Times New Roman" panose="02020603050405020304" pitchFamily="18" charset="0"/>
              </a:rPr>
              <a:t>Deep </a:t>
            </a:r>
            <a:r>
              <a:rPr lang="vi-VN" b="1" dirty="0">
                <a:latin typeface="Times New Roman" panose="02020603050405020304" pitchFamily="18" charset="0"/>
                <a:ea typeface="JetBrainsMono NF" panose="02000009000000000000" pitchFamily="50" charset="0"/>
                <a:cs typeface="Times New Roman" panose="02020603050405020304" pitchFamily="18" charset="0"/>
              </a:rPr>
              <a:t>copy</a:t>
            </a:r>
            <a:r>
              <a:rPr lang="vi-VN" dirty="0">
                <a:latin typeface="Times New Roman" panose="02020603050405020304" pitchFamily="18" charset="0"/>
                <a:ea typeface="JetBrainsMono NF" panose="02000009000000000000" pitchFamily="50" charset="0"/>
                <a:cs typeface="Times New Roman" panose="02020603050405020304" pitchFamily="18" charset="0"/>
              </a:rPr>
              <a:t>: Các object con bên trong cũng được copy lại toàn bộ các thuộc tính. Nghĩa là nhân bản được value type và reference type</a:t>
            </a:r>
            <a:r>
              <a:rPr lang="vi-VN" dirty="0" smtClean="0">
                <a:latin typeface="Times New Roman" panose="02020603050405020304" pitchFamily="18" charset="0"/>
                <a:ea typeface="JetBrainsMono NF" panose="02000009000000000000" pitchFamily="50" charset="0"/>
                <a:cs typeface="Times New Roman" panose="02020603050405020304" pitchFamily="18" charset="0"/>
              </a:rPr>
              <a:t>.</a:t>
            </a:r>
            <a:endParaRPr lang="en-US"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0" indent="0">
              <a:lnSpc>
                <a:spcPct val="150000"/>
              </a:lnSpc>
              <a:buNone/>
            </a:pPr>
            <a:r>
              <a:rPr lang="vi-VN" dirty="0">
                <a:latin typeface="Times New Roman" panose="02020603050405020304" pitchFamily="18" charset="0"/>
                <a:ea typeface="JetBrainsMono NF" panose="02000009000000000000" pitchFamily="50" charset="0"/>
                <a:cs typeface="Times New Roman" panose="02020603050405020304" pitchFamily="18" charset="0"/>
              </a:rPr>
              <a:t>Ví dụ: Có một đối tượng tên là X, có liên quan đến đối tượng A và B. Tạo X2 là một Shallow copy của X thì X2 vẫn còn liên quan đến đối tượng A và B. Còn nếu X2 là một Deep copy của X thì X2 liên quan đến đối tượng A2 và B2 là những copy của A và B.</a:t>
            </a:r>
            <a:endParaRPr lang="en-US" dirty="0">
              <a:latin typeface="Times New Roman" panose="02020603050405020304" pitchFamily="18" charset="0"/>
              <a:ea typeface="JetBrainsMono NF" panose="02000009000000000000" pitchFamily="50" charset="0"/>
              <a:cs typeface="Times New Roman" panose="02020603050405020304" pitchFamily="18" charset="0"/>
            </a:endParaRPr>
          </a:p>
        </p:txBody>
      </p:sp>
    </p:spTree>
    <p:extLst>
      <p:ext uri="{BB962C8B-B14F-4D97-AF65-F5344CB8AC3E}">
        <p14:creationId xmlns:p14="http://schemas.microsoft.com/office/powerpoint/2010/main" val="13969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6D8DEF9-D22C-3F38-7DB2-4A2E1A6A4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6F75EBD-1588-D9FC-1FB7-A186EBB9F024}"/>
              </a:ext>
            </a:extLst>
          </p:cNvPr>
          <p:cNvSpPr>
            <a:spLocks noGrp="1"/>
          </p:cNvSpPr>
          <p:nvPr>
            <p:ph type="title"/>
          </p:nvPr>
        </p:nvSpPr>
        <p:spPr>
          <a:xfrm>
            <a:off x="838200" y="202565"/>
            <a:ext cx="2453640" cy="1138555"/>
          </a:xfrm>
        </p:spPr>
        <p:txBody>
          <a:bodyPr>
            <a:normAutofit/>
          </a:bodyPr>
          <a:lstStyle/>
          <a:p>
            <a:r>
              <a:rPr lang="en-US" sz="4800" dirty="0" err="1">
                <a:latin typeface="Times New Roman" panose="02020603050405020304" pitchFamily="18" charset="0"/>
                <a:ea typeface="JetBrainsMono NF" panose="02000009000000000000" pitchFamily="50" charset="0"/>
                <a:cs typeface="Times New Roman" panose="02020603050405020304" pitchFamily="18" charset="0"/>
              </a:rPr>
              <a:t>Cài</a:t>
            </a:r>
            <a:r>
              <a:rPr lang="en-US" sz="4800" dirty="0">
                <a:latin typeface="Times New Roman" panose="02020603050405020304" pitchFamily="18" charset="0"/>
                <a:ea typeface="JetBrainsMono NF" panose="02000009000000000000" pitchFamily="50" charset="0"/>
                <a:cs typeface="Times New Roman" panose="02020603050405020304" pitchFamily="18" charset="0"/>
              </a:rPr>
              <a:t> </a:t>
            </a:r>
            <a:r>
              <a:rPr lang="en-US" sz="4800" dirty="0" err="1">
                <a:latin typeface="Times New Roman" panose="02020603050405020304" pitchFamily="18" charset="0"/>
                <a:ea typeface="JetBrainsMono NF" panose="02000009000000000000" pitchFamily="50" charset="0"/>
                <a:cs typeface="Times New Roman" panose="02020603050405020304" pitchFamily="18" charset="0"/>
              </a:rPr>
              <a:t>đặt</a:t>
            </a:r>
            <a:endParaRPr lang="en-US" sz="4800" dirty="0">
              <a:latin typeface="Times New Roman" panose="02020603050405020304" pitchFamily="18" charset="0"/>
              <a:ea typeface="JetBrainsMono NF" panose="02000009000000000000" pitchFamily="50"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4FCE154-4EB2-8A46-C32D-CDEC8B38A36D}"/>
              </a:ext>
            </a:extLst>
          </p:cNvPr>
          <p:cNvSpPr>
            <a:spLocks noGrp="1"/>
          </p:cNvSpPr>
          <p:nvPr>
            <p:ph idx="1"/>
          </p:nvPr>
        </p:nvSpPr>
        <p:spPr>
          <a:xfrm>
            <a:off x="838200" y="1351280"/>
            <a:ext cx="10515600" cy="4825683"/>
          </a:xfrm>
        </p:spPr>
        <p:txBody>
          <a:bodyPr>
            <a:normAutofit fontScale="92500" lnSpcReduction="20000"/>
          </a:bodyPr>
          <a:lstStyle/>
          <a:p>
            <a:pPr marL="457200" indent="-457200">
              <a:lnSpc>
                <a:spcPct val="150000"/>
              </a:lnSpc>
              <a:buAutoNum type="arabicPeriod"/>
            </a:pP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Tạo </a:t>
            </a:r>
            <a:r>
              <a:rPr lang="en-US" sz="2000" b="1" dirty="0" smtClean="0">
                <a:latin typeface="Times New Roman" panose="02020603050405020304" pitchFamily="18" charset="0"/>
                <a:ea typeface="JetBrainsMono NF" panose="02000009000000000000" pitchFamily="50" charset="0"/>
                <a:cs typeface="Times New Roman" panose="02020603050405020304" pitchFamily="18" charset="0"/>
              </a:rPr>
              <a:t>Prototype Interface </a:t>
            </a: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và </a:t>
            </a:r>
            <a:r>
              <a:rPr lang="vi-VN" sz="2000" dirty="0">
                <a:latin typeface="Times New Roman" panose="02020603050405020304" pitchFamily="18" charset="0"/>
                <a:ea typeface="JetBrainsMono NF" panose="02000009000000000000" pitchFamily="50" charset="0"/>
                <a:cs typeface="Times New Roman" panose="02020603050405020304" pitchFamily="18" charset="0"/>
              </a:rPr>
              <a:t>khai báo phương thức </a:t>
            </a:r>
            <a:r>
              <a:rPr lang="en-US" sz="2000" dirty="0" smtClean="0">
                <a:solidFill>
                  <a:srgbClr val="FF0000"/>
                </a:solidFill>
                <a:latin typeface="Times New Roman" panose="02020603050405020304" pitchFamily="18" charset="0"/>
                <a:ea typeface="JetBrainsMono NF" panose="02000009000000000000" pitchFamily="50" charset="0"/>
                <a:cs typeface="Times New Roman" panose="02020603050405020304" pitchFamily="18" charset="0"/>
              </a:rPr>
              <a:t>clone</a:t>
            </a:r>
            <a:r>
              <a:rPr lang="en-US" sz="2000"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trong </a:t>
            </a:r>
            <a:r>
              <a:rPr lang="vi-VN" sz="2000" dirty="0">
                <a:latin typeface="Times New Roman" panose="02020603050405020304" pitchFamily="18" charset="0"/>
                <a:ea typeface="JetBrainsMono NF" panose="02000009000000000000" pitchFamily="50" charset="0"/>
                <a:cs typeface="Times New Roman" panose="02020603050405020304" pitchFamily="18" charset="0"/>
              </a:rPr>
              <a:t>đó. Hoặc thêm phương thức này vào tất cả các lớp trong cấu trúc lớp hiện có (nếu thích hợp</a:t>
            </a: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a:t>
            </a:r>
            <a:endParaRPr lang="en-US" sz="20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000" dirty="0">
                <a:latin typeface="Times New Roman" panose="02020603050405020304" pitchFamily="18" charset="0"/>
                <a:ea typeface="JetBrainsMono NF" panose="02000009000000000000" pitchFamily="50" charset="0"/>
                <a:cs typeface="Times New Roman" panose="02020603050405020304" pitchFamily="18" charset="0"/>
              </a:rPr>
              <a:t>Trong mỗi lớp cụ thể, triển khai </a:t>
            </a:r>
            <a:r>
              <a:rPr lang="en-US" sz="2000" b="1" dirty="0" smtClean="0">
                <a:latin typeface="Times New Roman" panose="02020603050405020304" pitchFamily="18" charset="0"/>
                <a:ea typeface="JetBrainsMono NF" panose="02000009000000000000" pitchFamily="50" charset="0"/>
                <a:cs typeface="Times New Roman" panose="02020603050405020304" pitchFamily="18" charset="0"/>
              </a:rPr>
              <a:t>Prototype Interface </a:t>
            </a: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và </a:t>
            </a:r>
            <a:r>
              <a:rPr lang="vi-VN" sz="2000" dirty="0">
                <a:latin typeface="Times New Roman" panose="02020603050405020304" pitchFamily="18" charset="0"/>
                <a:ea typeface="JetBrainsMono NF" panose="02000009000000000000" pitchFamily="50" charset="0"/>
                <a:cs typeface="Times New Roman" panose="02020603050405020304" pitchFamily="18" charset="0"/>
              </a:rPr>
              <a:t>xác định phương thức </a:t>
            </a:r>
            <a:r>
              <a:rPr lang="vi-VN" sz="2000" b="1" dirty="0">
                <a:latin typeface="Times New Roman" panose="02020603050405020304" pitchFamily="18" charset="0"/>
                <a:ea typeface="JetBrainsMono NF" panose="02000009000000000000" pitchFamily="50" charset="0"/>
                <a:cs typeface="Times New Roman" panose="02020603050405020304" pitchFamily="18" charset="0"/>
              </a:rPr>
              <a:t>clone</a:t>
            </a:r>
            <a:r>
              <a:rPr lang="vi-VN" sz="2000" dirty="0">
                <a:latin typeface="Times New Roman" panose="02020603050405020304" pitchFamily="18" charset="0"/>
                <a:ea typeface="JetBrainsMono NF" panose="02000009000000000000" pitchFamily="50" charset="0"/>
                <a:cs typeface="Times New Roman" panose="02020603050405020304" pitchFamily="18" charset="0"/>
              </a:rPr>
              <a:t> để sao chép dữ liệu của đối tượng</a:t>
            </a: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a:t>
            </a:r>
            <a:endParaRPr lang="en-US" sz="20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000" dirty="0">
                <a:latin typeface="Times New Roman" panose="02020603050405020304" pitchFamily="18" charset="0"/>
                <a:ea typeface="JetBrainsMono NF" panose="02000009000000000000" pitchFamily="50" charset="0"/>
                <a:cs typeface="Times New Roman" panose="02020603050405020304" pitchFamily="18" charset="0"/>
              </a:rPr>
              <a:t>Ghi đè phương thức </a:t>
            </a:r>
            <a:r>
              <a:rPr lang="vi-VN" sz="2000" b="1" dirty="0">
                <a:latin typeface="Times New Roman" panose="02020603050405020304" pitchFamily="18" charset="0"/>
                <a:ea typeface="JetBrainsMono NF" panose="02000009000000000000" pitchFamily="50" charset="0"/>
                <a:cs typeface="Times New Roman" panose="02020603050405020304" pitchFamily="18" charset="0"/>
              </a:rPr>
              <a:t>clone</a:t>
            </a:r>
            <a:r>
              <a:rPr lang="vi-VN" sz="2000" dirty="0">
                <a:latin typeface="Times New Roman" panose="02020603050405020304" pitchFamily="18" charset="0"/>
                <a:ea typeface="JetBrainsMono NF" panose="02000009000000000000" pitchFamily="50" charset="0"/>
                <a:cs typeface="Times New Roman" panose="02020603050405020304" pitchFamily="18" charset="0"/>
              </a:rPr>
              <a:t> trong mỗi lớp con và sử dụng tên lớp cụ thể cùng với toán tử </a:t>
            </a:r>
            <a:r>
              <a:rPr lang="vi-VN" sz="2000" b="1" dirty="0">
                <a:latin typeface="Times New Roman" panose="02020603050405020304" pitchFamily="18" charset="0"/>
                <a:ea typeface="JetBrainsMono NF" panose="02000009000000000000" pitchFamily="50" charset="0"/>
                <a:cs typeface="Times New Roman" panose="02020603050405020304" pitchFamily="18" charset="0"/>
              </a:rPr>
              <a:t>new</a:t>
            </a:r>
            <a:r>
              <a:rPr lang="vi-VN" sz="2000" dirty="0">
                <a:latin typeface="Times New Roman" panose="02020603050405020304" pitchFamily="18" charset="0"/>
                <a:ea typeface="JetBrainsMono NF" panose="02000009000000000000" pitchFamily="50" charset="0"/>
                <a:cs typeface="Times New Roman" panose="02020603050405020304" pitchFamily="18" charset="0"/>
              </a:rPr>
              <a:t> để sao chép đối tượng</a:t>
            </a: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a:t>
            </a:r>
            <a:endParaRPr lang="en-US" sz="20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Tuỳ chọn, tạo một đăng ký nguyên mẫu (</a:t>
            </a:r>
            <a:r>
              <a:rPr lang="vi-VN" sz="2000" b="1" dirty="0" smtClean="0">
                <a:latin typeface="Times New Roman" panose="02020603050405020304" pitchFamily="18" charset="0"/>
                <a:ea typeface="JetBrainsMono NF" panose="02000009000000000000" pitchFamily="50" charset="0"/>
                <a:cs typeface="Times New Roman" panose="02020603050405020304" pitchFamily="18" charset="0"/>
              </a:rPr>
              <a:t>Prototype Registry) </a:t>
            </a: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để lưu trữ các </a:t>
            </a:r>
            <a:r>
              <a:rPr lang="en-US" sz="2000" dirty="0" smtClean="0">
                <a:latin typeface="Times New Roman" panose="02020603050405020304" pitchFamily="18" charset="0"/>
                <a:ea typeface="JetBrainsMono NF" panose="02000009000000000000" pitchFamily="50" charset="0"/>
                <a:cs typeface="Times New Roman" panose="02020603050405020304" pitchFamily="18" charset="0"/>
              </a:rPr>
              <a:t>Prototype </a:t>
            </a: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được sử dụng thường xuyên. Bạn có thể triển khai đăng ký như mộ</a:t>
            </a:r>
            <a:r>
              <a:rPr lang="en-US" sz="2000" dirty="0" smtClean="0">
                <a:latin typeface="Times New Roman" panose="02020603050405020304" pitchFamily="18" charset="0"/>
                <a:ea typeface="JetBrainsMono NF" panose="02000009000000000000" pitchFamily="50" charset="0"/>
                <a:cs typeface="Times New Roman" panose="02020603050405020304" pitchFamily="18" charset="0"/>
              </a:rPr>
              <a:t>t </a:t>
            </a:r>
            <a:r>
              <a:rPr lang="vi-VN" sz="2000" b="1" dirty="0" smtClean="0">
                <a:latin typeface="Times New Roman" panose="02020603050405020304" pitchFamily="18" charset="0"/>
                <a:ea typeface="JetBrainsMono NF" panose="02000009000000000000" pitchFamily="50" charset="0"/>
                <a:cs typeface="Times New Roman" panose="02020603050405020304" pitchFamily="18" charset="0"/>
              </a:rPr>
              <a:t>Factory</a:t>
            </a:r>
            <a:r>
              <a:rPr lang="en-US" sz="2000" b="1" dirty="0">
                <a:latin typeface="Times New Roman" panose="02020603050405020304" pitchFamily="18" charset="0"/>
                <a:ea typeface="JetBrainsMono NF" panose="02000009000000000000" pitchFamily="50" charset="0"/>
                <a:cs typeface="Times New Roman" panose="02020603050405020304" pitchFamily="18" charset="0"/>
              </a:rPr>
              <a:t> </a:t>
            </a:r>
            <a:r>
              <a:rPr lang="en-US" sz="2000" b="1" dirty="0" smtClean="0">
                <a:latin typeface="Times New Roman" panose="02020603050405020304" pitchFamily="18" charset="0"/>
                <a:ea typeface="JetBrainsMono NF" panose="02000009000000000000" pitchFamily="50" charset="0"/>
                <a:cs typeface="Times New Roman" panose="02020603050405020304" pitchFamily="18" charset="0"/>
              </a:rPr>
              <a:t>class</a:t>
            </a:r>
            <a:r>
              <a:rPr lang="vi-VN" sz="2000" b="1"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hoặc bao gồm nó trong </a:t>
            </a:r>
            <a:r>
              <a:rPr lang="en-US" sz="2000" b="1" dirty="0" smtClean="0">
                <a:latin typeface="Times New Roman" panose="02020603050405020304" pitchFamily="18" charset="0"/>
                <a:ea typeface="JetBrainsMono NF" panose="02000009000000000000" pitchFamily="50" charset="0"/>
                <a:cs typeface="Times New Roman" panose="02020603050405020304" pitchFamily="18" charset="0"/>
              </a:rPr>
              <a:t>Base Prototype class </a:t>
            </a: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với một phương thức tĩnh để truy xuất </a:t>
            </a:r>
            <a:r>
              <a:rPr lang="en-US" sz="2000" dirty="0" smtClean="0">
                <a:latin typeface="Times New Roman" panose="02020603050405020304" pitchFamily="18" charset="0"/>
                <a:ea typeface="JetBrainsMono NF" panose="02000009000000000000" pitchFamily="50" charset="0"/>
                <a:cs typeface="Times New Roman" panose="02020603050405020304" pitchFamily="18" charset="0"/>
              </a:rPr>
              <a:t>Prototype</a:t>
            </a: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a:t>
            </a:r>
            <a:endParaRPr lang="en-US" sz="20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Thay </a:t>
            </a:r>
            <a:r>
              <a:rPr lang="vi-VN" sz="2000" dirty="0">
                <a:latin typeface="Times New Roman" panose="02020603050405020304" pitchFamily="18" charset="0"/>
                <a:ea typeface="JetBrainsMono NF" panose="02000009000000000000" pitchFamily="50" charset="0"/>
                <a:cs typeface="Times New Roman" panose="02020603050405020304" pitchFamily="18" charset="0"/>
              </a:rPr>
              <a:t>thế </a:t>
            </a:r>
            <a:r>
              <a:rPr lang="en-US" sz="2000" dirty="0" err="1" smtClean="0">
                <a:latin typeface="Times New Roman" panose="02020603050405020304" pitchFamily="18" charset="0"/>
                <a:ea typeface="JetBrainsMono NF" panose="02000009000000000000" pitchFamily="50" charset="0"/>
                <a:cs typeface="Times New Roman" panose="02020603050405020304" pitchFamily="18" charset="0"/>
              </a:rPr>
              <a:t>việc</a:t>
            </a:r>
            <a:r>
              <a:rPr lang="en-US" sz="2000"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en-US" sz="2000" dirty="0" err="1" smtClean="0">
                <a:latin typeface="Times New Roman" panose="02020603050405020304" pitchFamily="18" charset="0"/>
                <a:ea typeface="JetBrainsMono NF" panose="02000009000000000000" pitchFamily="50" charset="0"/>
                <a:cs typeface="Times New Roman" panose="02020603050405020304" pitchFamily="18" charset="0"/>
              </a:rPr>
              <a:t>gọi</a:t>
            </a:r>
            <a:r>
              <a:rPr lang="en-US" sz="2000"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trực </a:t>
            </a:r>
            <a:r>
              <a:rPr lang="vi-VN" sz="2000" dirty="0">
                <a:latin typeface="Times New Roman" panose="02020603050405020304" pitchFamily="18" charset="0"/>
                <a:ea typeface="JetBrainsMono NF" panose="02000009000000000000" pitchFamily="50" charset="0"/>
                <a:cs typeface="Times New Roman" panose="02020603050405020304" pitchFamily="18" charset="0"/>
              </a:rPr>
              <a:t>tiếp đến hàm tạo của lớp con bằng </a:t>
            </a:r>
            <a:r>
              <a:rPr lang="en-US" sz="2000" dirty="0" err="1" smtClean="0">
                <a:latin typeface="Times New Roman" panose="02020603050405020304" pitchFamily="18" charset="0"/>
                <a:ea typeface="JetBrainsMono NF" panose="02000009000000000000" pitchFamily="50" charset="0"/>
                <a:cs typeface="Times New Roman" panose="02020603050405020304" pitchFamily="18" charset="0"/>
              </a:rPr>
              <a:t>việc</a:t>
            </a:r>
            <a:r>
              <a:rPr lang="en-US" sz="2000"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gọi </a:t>
            </a:r>
            <a:r>
              <a:rPr lang="vi-VN" sz="2000" dirty="0">
                <a:latin typeface="Times New Roman" panose="02020603050405020304" pitchFamily="18" charset="0"/>
                <a:ea typeface="JetBrainsMono NF" panose="02000009000000000000" pitchFamily="50" charset="0"/>
                <a:cs typeface="Times New Roman" panose="02020603050405020304" pitchFamily="18" charset="0"/>
              </a:rPr>
              <a:t>đến phương thức lấy bản sao từ </a:t>
            </a:r>
            <a:r>
              <a:rPr lang="en-US" sz="2000" dirty="0" smtClean="0">
                <a:latin typeface="Times New Roman" panose="02020603050405020304" pitchFamily="18" charset="0"/>
                <a:ea typeface="JetBrainsMono NF" panose="02000009000000000000" pitchFamily="50" charset="0"/>
                <a:cs typeface="Times New Roman" panose="02020603050405020304" pitchFamily="18" charset="0"/>
              </a:rPr>
              <a:t>Prototype </a:t>
            </a:r>
            <a:r>
              <a:rPr lang="en-US" sz="2000" dirty="0" err="1" smtClean="0">
                <a:latin typeface="Times New Roman" panose="02020603050405020304" pitchFamily="18" charset="0"/>
                <a:ea typeface="JetBrainsMono NF" panose="02000009000000000000" pitchFamily="50" charset="0"/>
                <a:cs typeface="Times New Roman" panose="02020603050405020304" pitchFamily="18" charset="0"/>
              </a:rPr>
              <a:t>Registy</a:t>
            </a:r>
            <a:r>
              <a:rPr lang="vi-VN" sz="2000" dirty="0" smtClean="0">
                <a:latin typeface="Times New Roman" panose="02020603050405020304" pitchFamily="18" charset="0"/>
                <a:ea typeface="JetBrainsMono NF" panose="02000009000000000000" pitchFamily="50" charset="0"/>
                <a:cs typeface="Times New Roman" panose="02020603050405020304" pitchFamily="18" charset="0"/>
              </a:rPr>
              <a:t>.</a:t>
            </a:r>
            <a:endParaRPr lang="en-US" sz="20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endParaRPr lang="en-US" sz="20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endParaRPr lang="en-US" sz="2000" dirty="0">
              <a:latin typeface="Times New Roman" panose="02020603050405020304" pitchFamily="18" charset="0"/>
              <a:ea typeface="JetBrainsMono NF" panose="02000009000000000000" pitchFamily="50" charset="0"/>
              <a:cs typeface="Times New Roman" panose="02020603050405020304" pitchFamily="18" charset="0"/>
            </a:endParaRPr>
          </a:p>
        </p:txBody>
      </p:sp>
    </p:spTree>
    <p:extLst>
      <p:ext uri="{BB962C8B-B14F-4D97-AF65-F5344CB8AC3E}">
        <p14:creationId xmlns:p14="http://schemas.microsoft.com/office/powerpoint/2010/main" val="1840966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121285"/>
            <a:ext cx="6283960" cy="864235"/>
          </a:xfrm>
        </p:spPr>
        <p:txBody>
          <a:bodyPr/>
          <a:lstStyle/>
          <a:p>
            <a:r>
              <a:rPr lang="en-US" dirty="0" err="1" smtClean="0"/>
              <a:t>Ví</a:t>
            </a:r>
            <a:r>
              <a:rPr lang="en-US" dirty="0" smtClean="0"/>
              <a:t> </a:t>
            </a:r>
            <a:r>
              <a:rPr lang="en-US" dirty="0" err="1" smtClean="0"/>
              <a:t>dụ</a:t>
            </a:r>
            <a:r>
              <a:rPr lang="en-US" dirty="0" smtClean="0"/>
              <a:t> </a:t>
            </a:r>
            <a:r>
              <a:rPr lang="en-US" dirty="0" err="1" smtClean="0"/>
              <a:t>thực</a:t>
            </a:r>
            <a:r>
              <a:rPr lang="en-US" dirty="0" smtClean="0"/>
              <a:t> </a:t>
            </a:r>
            <a:r>
              <a:rPr lang="en-US" dirty="0" err="1" smtClean="0"/>
              <a:t>tế</a:t>
            </a:r>
            <a:endParaRPr lang="en-US" dirty="0"/>
          </a:p>
        </p:txBody>
      </p:sp>
      <p:pic>
        <p:nvPicPr>
          <p:cNvPr id="5122" name="Picture 2" descr="C:\Users\lenovo\Desktop\Camer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6792" y="2052320"/>
            <a:ext cx="2145807" cy="4634942"/>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lenovo\Desktop\Effec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4204" y="2372360"/>
            <a:ext cx="1997639" cy="431490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5122" idx="3"/>
          </p:cNvCxnSpPr>
          <p:nvPr/>
        </p:nvCxnSpPr>
        <p:spPr>
          <a:xfrm>
            <a:off x="4292599" y="4369791"/>
            <a:ext cx="257372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980438" y="1205131"/>
            <a:ext cx="9738361" cy="646331"/>
          </a:xfrm>
          <a:prstGeom prst="rect">
            <a:avLst/>
          </a:prstGeom>
        </p:spPr>
        <p:txBody>
          <a:bodyPr wrap="square">
            <a:spAutoFit/>
          </a:bodyPr>
          <a:lstStyle/>
          <a:p>
            <a:r>
              <a:rPr lang="vi-VN" dirty="0"/>
              <a:t>Khi áp dụng mẫu Prototype Pattern, bạn có thể tạo một đối tượng mẫu (prototype) là bức ảnh gốc và sau đó sử dụng chức năng sao chép (clone) để tạo ra các bản sao của bức ảnh đó.</a:t>
            </a:r>
            <a:endParaRPr lang="en-US" dirty="0"/>
          </a:p>
        </p:txBody>
      </p:sp>
    </p:spTree>
    <p:extLst>
      <p:ext uri="{BB962C8B-B14F-4D97-AF65-F5344CB8AC3E}">
        <p14:creationId xmlns:p14="http://schemas.microsoft.com/office/powerpoint/2010/main" val="222388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121285"/>
            <a:ext cx="6283960" cy="864235"/>
          </a:xfrm>
        </p:spPr>
        <p:txBody>
          <a:bodyPr/>
          <a:lstStyle/>
          <a:p>
            <a:r>
              <a:rPr lang="en-US" dirty="0" err="1" smtClean="0"/>
              <a:t>Ví</a:t>
            </a:r>
            <a:r>
              <a:rPr lang="en-US" dirty="0" smtClean="0"/>
              <a:t> </a:t>
            </a:r>
            <a:r>
              <a:rPr lang="en-US" dirty="0" err="1" smtClean="0"/>
              <a:t>dụ</a:t>
            </a:r>
            <a:r>
              <a:rPr lang="en-US" dirty="0" smtClean="0"/>
              <a:t> </a:t>
            </a:r>
            <a:r>
              <a:rPr lang="en-US" dirty="0" err="1" smtClean="0"/>
              <a:t>thực</a:t>
            </a:r>
            <a:r>
              <a:rPr lang="en-US" dirty="0" smtClean="0"/>
              <a:t> </a:t>
            </a:r>
            <a:r>
              <a:rPr lang="en-US" dirty="0" err="1" smtClean="0"/>
              <a:t>tế</a:t>
            </a:r>
            <a:endParaRPr lang="en-US" dirty="0"/>
          </a:p>
        </p:txBody>
      </p:sp>
      <p:pic>
        <p:nvPicPr>
          <p:cNvPr id="6146" name="Picture 2" descr="Võ Lâm Truyền Kỳ Mobile đã xuất hiện nhân vật có lực chiến khủ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201" y="2431814"/>
            <a:ext cx="7348854" cy="41337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7360" y="980778"/>
            <a:ext cx="11633200" cy="1200329"/>
          </a:xfrm>
          <a:prstGeom prst="rect">
            <a:avLst/>
          </a:prstGeom>
        </p:spPr>
        <p:txBody>
          <a:bodyPr wrap="square">
            <a:spAutoFit/>
          </a:bodyPr>
          <a:lstStyle/>
          <a:p>
            <a:r>
              <a:rPr lang="en-US" dirty="0" smtClean="0"/>
              <a:t>T</a:t>
            </a:r>
            <a:r>
              <a:rPr lang="vi-VN" dirty="0" smtClean="0"/>
              <a:t>rong </a:t>
            </a:r>
            <a:r>
              <a:rPr lang="vi-VN" dirty="0"/>
              <a:t>một trò chơi nhập vai, bạn có thể có các nhân vật như chiến binh, pháp sư và </a:t>
            </a:r>
            <a:r>
              <a:rPr lang="en-US" dirty="0" err="1" smtClean="0"/>
              <a:t>dân</a:t>
            </a:r>
            <a:r>
              <a:rPr lang="en-US" dirty="0" smtClean="0"/>
              <a:t> </a:t>
            </a:r>
            <a:r>
              <a:rPr lang="en-US" dirty="0" err="1" smtClean="0"/>
              <a:t>thường</a:t>
            </a:r>
            <a:r>
              <a:rPr lang="vi-VN" dirty="0" smtClean="0"/>
              <a:t>. Mỗi </a:t>
            </a:r>
            <a:r>
              <a:rPr lang="vi-VN" dirty="0"/>
              <a:t>nhân vật có các thuộc tính riêng như điểm máu, sức mạnh, tốc độ di chuyển và hình dạng. </a:t>
            </a:r>
            <a:endParaRPr lang="en-US" dirty="0" smtClean="0"/>
          </a:p>
          <a:p>
            <a:r>
              <a:rPr lang="vi-VN" dirty="0" smtClean="0"/>
              <a:t>Thay </a:t>
            </a:r>
            <a:r>
              <a:rPr lang="vi-VN" dirty="0"/>
              <a:t>vì tạo mới mỗi nhân vật từ đầu và thiết lập lại các thuộc tính, bạn có thể tạo ra các nhân vật </a:t>
            </a:r>
            <a:r>
              <a:rPr lang="vi-VN" dirty="0" smtClean="0"/>
              <a:t>gốc</a:t>
            </a:r>
            <a:r>
              <a:rPr lang="en-US" dirty="0" smtClean="0"/>
              <a:t> </a:t>
            </a:r>
            <a:r>
              <a:rPr lang="vi-VN" dirty="0" smtClean="0"/>
              <a:t>(prototypes</a:t>
            </a:r>
            <a:r>
              <a:rPr lang="vi-VN" dirty="0"/>
              <a:t>) cho mỗi loại và sau đó sao chép chúng để tạo ra các nhân vật cụ thể trong trò chơi.</a:t>
            </a:r>
            <a:endParaRPr lang="en-US" dirty="0"/>
          </a:p>
        </p:txBody>
      </p:sp>
    </p:spTree>
    <p:extLst>
      <p:ext uri="{BB962C8B-B14F-4D97-AF65-F5344CB8AC3E}">
        <p14:creationId xmlns:p14="http://schemas.microsoft.com/office/powerpoint/2010/main" val="247728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3A87F1-749E-0751-90E2-DE1F60B4CBCF}"/>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377591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F04F4-2656-2B9E-39C4-98F0D981C30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mẫu liên quan</a:t>
            </a:r>
          </a:p>
        </p:txBody>
      </p:sp>
      <p:sp>
        <p:nvSpPr>
          <p:cNvPr id="3" name="Content Placeholder 2">
            <a:extLst>
              <a:ext uri="{FF2B5EF4-FFF2-40B4-BE49-F238E27FC236}">
                <a16:creationId xmlns:a16="http://schemas.microsoft.com/office/drawing/2014/main" xmlns="" id="{F0C5EC28-0FC2-EF45-D16B-BAFFAA910231}"/>
              </a:ext>
            </a:extLst>
          </p:cNvPr>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Factory Method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Abstract </a:t>
            </a:r>
            <a:r>
              <a:rPr lang="en-US" dirty="0" smtClean="0">
                <a:latin typeface="Times New Roman" panose="02020603050405020304" pitchFamily="18" charset="0"/>
                <a:cs typeface="Times New Roman" panose="02020603050405020304" pitchFamily="18" charset="0"/>
              </a:rPr>
              <a:t>Factory</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Composite and Decorator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367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F7E55-70BD-EB96-36EC-49517731295F}"/>
              </a:ext>
            </a:extLst>
          </p:cNvPr>
          <p:cNvSpPr>
            <a:spLocks noGrp="1"/>
          </p:cNvSpPr>
          <p:nvPr>
            <p:ph type="title"/>
          </p:nvPr>
        </p:nvSpPr>
        <p:spPr>
          <a:xfrm>
            <a:off x="730624" y="2427007"/>
            <a:ext cx="10515600" cy="1325563"/>
          </a:xfrm>
        </p:spPr>
        <p:txBody>
          <a:bodyPr>
            <a:normAutofit/>
          </a:bodyPr>
          <a:lstStyle/>
          <a:p>
            <a:pPr algn="ctr"/>
            <a:r>
              <a:rPr lang="en-US" sz="7200"/>
              <a:t>Q&amp;A</a:t>
            </a:r>
          </a:p>
        </p:txBody>
      </p:sp>
    </p:spTree>
    <p:extLst>
      <p:ext uri="{BB962C8B-B14F-4D97-AF65-F5344CB8AC3E}">
        <p14:creationId xmlns:p14="http://schemas.microsoft.com/office/powerpoint/2010/main" val="137619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BBE3BCC-C87F-727D-33FB-3420E39B1B50}"/>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Mục lục</a:t>
            </a:r>
            <a:endParaRPr lang="en-US" sz="4800"/>
          </a:p>
        </p:txBody>
      </p:sp>
      <p:sp>
        <p:nvSpPr>
          <p:cNvPr id="17" name="Rectangle 16">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810845F2-7583-8AA4-DA1C-2A878E8DC6F7}"/>
              </a:ext>
            </a:extLst>
          </p:cNvPr>
          <p:cNvSpPr>
            <a:spLocks noGrp="1"/>
          </p:cNvSpPr>
          <p:nvPr>
            <p:ph idx="1"/>
          </p:nvPr>
        </p:nvSpPr>
        <p:spPr>
          <a:xfrm>
            <a:off x="793661" y="2599509"/>
            <a:ext cx="4530898" cy="3639450"/>
          </a:xfrm>
        </p:spPr>
        <p:txBody>
          <a:bodyPr anchor="ctr">
            <a:normAutofit/>
          </a:bodyPr>
          <a:lstStyle/>
          <a:p>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Motivation</a:t>
            </a:r>
          </a:p>
          <a:p>
            <a:r>
              <a:rPr lang="en-US" sz="2000" dirty="0" err="1" smtClean="0">
                <a:latin typeface="Times New Roman" panose="02020603050405020304" pitchFamily="18" charset="0"/>
                <a:cs typeface="Times New Roman" panose="02020603050405020304" pitchFamily="18" charset="0"/>
              </a:rPr>
              <a:t>Đặc</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Chú</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cài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tế</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Demo</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p>
        </p:txBody>
      </p:sp>
      <p:sp>
        <p:nvSpPr>
          <p:cNvPr id="16" name="Rectangle 15">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images.viblo.asia/full/e63c4872-3d84-46e4-ad89-18290d69f64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8406" y="2389694"/>
            <a:ext cx="5443730" cy="340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358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E6375-9F20-85A5-1A01-014CEFA52FEC}"/>
              </a:ext>
            </a:extLst>
          </p:cNvPr>
          <p:cNvSpPr>
            <a:spLocks noGrp="1"/>
          </p:cNvSpPr>
          <p:nvPr>
            <p:ph type="title"/>
          </p:nvPr>
        </p:nvSpPr>
        <p:spPr>
          <a:xfrm>
            <a:off x="787400" y="151765"/>
            <a:ext cx="10515600" cy="1325563"/>
          </a:xfrm>
        </p:spPr>
        <p: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B284742-01CD-8731-ACB4-DCAFF9430FC6}"/>
              </a:ext>
            </a:extLst>
          </p:cNvPr>
          <p:cNvSpPr>
            <a:spLocks noGrp="1"/>
          </p:cNvSpPr>
          <p:nvPr>
            <p:ph idx="1"/>
          </p:nvPr>
        </p:nvSpPr>
        <p:spPr>
          <a:xfrm>
            <a:off x="838200" y="1544128"/>
            <a:ext cx="10515600" cy="4632835"/>
          </a:xfrm>
        </p:spPr>
        <p:txBody>
          <a:bodyPr/>
          <a:lstStyle/>
          <a:p>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Prototype</a:t>
            </a:r>
          </a:p>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Creational Pattern</a:t>
            </a:r>
          </a:p>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smtClean="0">
                <a:latin typeface="Times New Roman" panose="02020603050405020304" pitchFamily="18" charset="0"/>
                <a:cs typeface="Times New Roman" panose="02020603050405020304" pitchFamily="18" charset="0"/>
              </a:rPr>
              <a:t>:</a:t>
            </a:r>
          </a:p>
          <a:p>
            <a:pPr lvl="1"/>
            <a:r>
              <a:rPr lang="vi-VN" dirty="0" smtClean="0">
                <a:latin typeface="+mj-lt"/>
              </a:rPr>
              <a:t>Prototype </a:t>
            </a:r>
            <a:r>
              <a:rPr lang="vi-VN" dirty="0">
                <a:latin typeface="+mj-lt"/>
              </a:rPr>
              <a:t>quy định loại của các đối tượng cần tạo bằng cách dùng một đối tượng mẫu, tạo mới nhờ vào sao chép đối tượng mẫu này mà không làm cho code phụ thuộc vào các lớp của </a:t>
            </a:r>
            <a:r>
              <a:rPr lang="vi-VN" dirty="0" smtClean="0">
                <a:latin typeface="+mj-lt"/>
              </a:rPr>
              <a:t>chúng.</a:t>
            </a:r>
            <a:endParaRPr lang="en-US" dirty="0" smtClean="0">
              <a:latin typeface="+mj-lt"/>
            </a:endParaRPr>
          </a:p>
          <a:p>
            <a:pPr lvl="1"/>
            <a:r>
              <a:rPr lang="en-US" dirty="0">
                <a:latin typeface="Times New Roman" pitchFamily="18" charset="0"/>
                <a:cs typeface="Times New Roman" pitchFamily="18" charset="0"/>
              </a:rPr>
              <a:t>C</a:t>
            </a:r>
            <a:r>
              <a:rPr lang="vi-VN" dirty="0" smtClean="0">
                <a:latin typeface="+mj-lt"/>
                <a:cs typeface="Times New Roman" panose="02020603050405020304" pitchFamily="18" charset="0"/>
              </a:rPr>
              <a:t>ung </a:t>
            </a:r>
            <a:r>
              <a:rPr lang="vi-VN" dirty="0">
                <a:latin typeface="+mj-lt"/>
                <a:cs typeface="Times New Roman" panose="02020603050405020304" pitchFamily="18" charset="0"/>
              </a:rPr>
              <a:t>cấp cơ chế để copy từ object ban đầu sang object mới và thay đổi giá trị một số thuộc </a:t>
            </a:r>
            <a:r>
              <a:rPr lang="vi-VN" dirty="0" smtClean="0">
                <a:latin typeface="+mj-lt"/>
                <a:cs typeface="Times New Roman" panose="02020603050405020304" pitchFamily="18" charset="0"/>
              </a:rPr>
              <a:t>tính </a:t>
            </a:r>
            <a:r>
              <a:rPr lang="vi-VN" dirty="0">
                <a:latin typeface="+mj-lt"/>
                <a:cs typeface="Times New Roman" panose="02020603050405020304" pitchFamily="18" charset="0"/>
              </a:rPr>
              <a:t>nếu cần.</a:t>
            </a: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761494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743AA782-23D1-4521-8CAD-47662984A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BA90CC9-741B-0C01-4B44-05CDD430275E}"/>
              </a:ext>
            </a:extLst>
          </p:cNvPr>
          <p:cNvSpPr>
            <a:spLocks noGrp="1"/>
          </p:cNvSpPr>
          <p:nvPr>
            <p:ph type="title"/>
          </p:nvPr>
        </p:nvSpPr>
        <p:spPr>
          <a:xfrm>
            <a:off x="4569729" y="0"/>
            <a:ext cx="3052542" cy="739456"/>
          </a:xfrm>
        </p:spPr>
        <p:txBody>
          <a:bodyPr anchor="b">
            <a:normAutofit fontScale="90000"/>
          </a:bodyPr>
          <a:lstStyle/>
          <a:p>
            <a:r>
              <a:rPr lang="en-US" sz="5400" dirty="0"/>
              <a:t>Motivation</a:t>
            </a:r>
          </a:p>
        </p:txBody>
      </p:sp>
      <p:sp>
        <p:nvSpPr>
          <p:cNvPr id="3" name="Content Placeholder 2">
            <a:extLst>
              <a:ext uri="{FF2B5EF4-FFF2-40B4-BE49-F238E27FC236}">
                <a16:creationId xmlns:a16="http://schemas.microsoft.com/office/drawing/2014/main" xmlns="" id="{7BEECD6C-DBF8-E4DB-D072-0512896254E2}"/>
              </a:ext>
            </a:extLst>
          </p:cNvPr>
          <p:cNvSpPr>
            <a:spLocks noGrp="1"/>
          </p:cNvSpPr>
          <p:nvPr>
            <p:ph idx="1"/>
          </p:nvPr>
        </p:nvSpPr>
        <p:spPr>
          <a:xfrm>
            <a:off x="544068" y="1188720"/>
            <a:ext cx="11103864" cy="4257040"/>
          </a:xfrm>
        </p:spPr>
        <p:txBody>
          <a:bodyPr anchor="t">
            <a:normAutofit/>
          </a:bodyPr>
          <a:lstStyle/>
          <a:p>
            <a:pPr>
              <a:lnSpc>
                <a:spcPct val="100000"/>
              </a:lnSpc>
            </a:pPr>
            <a:r>
              <a:rPr lang="vi-VN" sz="2000" b="1" dirty="0">
                <a:latin typeface="Times New Roman" panose="02020603050405020304" pitchFamily="18" charset="0"/>
                <a:cs typeface="Times New Roman" panose="02020603050405020304" pitchFamily="18" charset="0"/>
              </a:rPr>
              <a:t>Tạo ra nhiều biến thể của một đối tượng</a:t>
            </a:r>
            <a:r>
              <a:rPr lang="vi-VN" sz="2000" dirty="0">
                <a:latin typeface="Times New Roman" panose="02020603050405020304" pitchFamily="18" charset="0"/>
                <a:cs typeface="Times New Roman" panose="02020603050405020304" pitchFamily="18" charset="0"/>
              </a:rPr>
              <a:t>: Khi bạn cần tạo ra nhiều phiên bản, biến thể hoặc bản nháp của một đối tượng, mẫu Prototype rất hữu ích. Thay vì tạo mới từ đầu, bạn có thể sao chép một đối tượng gốc và chỉnh sửa hoặc mở rộng nó để tạo ra các đối tượng mới theo yêu cầu. </a:t>
            </a:r>
            <a:endParaRPr lang="en-US" sz="2000" dirty="0" smtClean="0">
              <a:latin typeface="Times New Roman" panose="02020603050405020304" pitchFamily="18" charset="0"/>
              <a:cs typeface="Times New Roman" panose="02020603050405020304" pitchFamily="18" charset="0"/>
            </a:endParaRPr>
          </a:p>
          <a:p>
            <a:pPr>
              <a:lnSpc>
                <a:spcPct val="100000"/>
              </a:lnSpc>
            </a:pPr>
            <a:r>
              <a:rPr lang="vi-VN" sz="2000" b="1" dirty="0" smtClean="0">
                <a:latin typeface="Times New Roman" panose="02020603050405020304" pitchFamily="18" charset="0"/>
                <a:cs typeface="Times New Roman" panose="02020603050405020304" pitchFamily="18" charset="0"/>
              </a:rPr>
              <a:t>Giảm </a:t>
            </a:r>
            <a:r>
              <a:rPr lang="vi-VN" sz="2000" b="1" dirty="0">
                <a:latin typeface="Times New Roman" panose="02020603050405020304" pitchFamily="18" charset="0"/>
                <a:cs typeface="Times New Roman" panose="02020603050405020304" pitchFamily="18" charset="0"/>
              </a:rPr>
              <a:t>độ phức tạp trong việc tạo đối tượng</a:t>
            </a:r>
            <a:r>
              <a:rPr lang="vi-VN" sz="2000" dirty="0">
                <a:latin typeface="Times New Roman" panose="02020603050405020304" pitchFamily="18" charset="0"/>
                <a:cs typeface="Times New Roman" panose="02020603050405020304" pitchFamily="18" charset="0"/>
              </a:rPr>
              <a:t>: Khi có nhiều biến thể của một đối tượng và việc tạo ra lớp con cho mỗi biến thể dẫn đến sự phức tạp, mẫu Prototype giúp giảm độ phức tạp này. Thay vì định nghĩa nhiều lớp con, bạn chỉ cần sao chép và chỉnh sửa đối tượng gốc để tạo ra các đối tượng mới. </a:t>
            </a:r>
            <a:endParaRPr lang="en-US" sz="2000" dirty="0" smtClean="0">
              <a:latin typeface="Times New Roman" panose="02020603050405020304" pitchFamily="18" charset="0"/>
              <a:cs typeface="Times New Roman" panose="02020603050405020304" pitchFamily="18" charset="0"/>
            </a:endParaRPr>
          </a:p>
          <a:p>
            <a:pPr>
              <a:lnSpc>
                <a:spcPct val="100000"/>
              </a:lnSpc>
            </a:pPr>
            <a:r>
              <a:rPr lang="vi-VN" sz="2000" b="1" dirty="0" smtClean="0">
                <a:latin typeface="Times New Roman" panose="02020603050405020304" pitchFamily="18" charset="0"/>
                <a:cs typeface="Times New Roman" panose="02020603050405020304" pitchFamily="18" charset="0"/>
              </a:rPr>
              <a:t>Tăng </a:t>
            </a:r>
            <a:r>
              <a:rPr lang="vi-VN" sz="2000" b="1" dirty="0">
                <a:latin typeface="Times New Roman" panose="02020603050405020304" pitchFamily="18" charset="0"/>
                <a:cs typeface="Times New Roman" panose="02020603050405020304" pitchFamily="18" charset="0"/>
              </a:rPr>
              <a:t>tính tái sử dụng và hiệu quả: </a:t>
            </a:r>
            <a:r>
              <a:rPr lang="vi-VN" sz="2000" dirty="0">
                <a:latin typeface="Times New Roman" panose="02020603050405020304" pitchFamily="18" charset="0"/>
                <a:cs typeface="Times New Roman" panose="02020603050405020304" pitchFamily="18" charset="0"/>
              </a:rPr>
              <a:t>Mẫu Prototype tăng khả năng tái sử dụng của mã nguồn. Thay vì viết mã để tạo mới từng đối tượng, bạn có thể sử dụng sao chép để tạo ra các đối tượng mới một cách nhanh chóng và hiệu quả. </a:t>
            </a:r>
            <a:endParaRPr lang="en-US" sz="2000" dirty="0" smtClean="0">
              <a:latin typeface="Times New Roman" panose="02020603050405020304" pitchFamily="18" charset="0"/>
              <a:cs typeface="Times New Roman" panose="02020603050405020304" pitchFamily="18" charset="0"/>
            </a:endParaRPr>
          </a:p>
          <a:p>
            <a:pPr>
              <a:lnSpc>
                <a:spcPct val="100000"/>
              </a:lnSpc>
            </a:pPr>
            <a:r>
              <a:rPr lang="vi-VN" sz="2000" b="1" dirty="0" smtClean="0">
                <a:latin typeface="Times New Roman" panose="02020603050405020304" pitchFamily="18" charset="0"/>
                <a:cs typeface="Times New Roman" panose="02020603050405020304" pitchFamily="18" charset="0"/>
              </a:rPr>
              <a:t>Tách </a:t>
            </a:r>
            <a:r>
              <a:rPr lang="vi-VN" sz="2000" b="1" dirty="0">
                <a:latin typeface="Times New Roman" panose="02020603050405020304" pitchFamily="18" charset="0"/>
                <a:cs typeface="Times New Roman" panose="02020603050405020304" pitchFamily="18" charset="0"/>
              </a:rPr>
              <a:t>biệt quá trình tạo đối tượng khỏi client: </a:t>
            </a:r>
            <a:r>
              <a:rPr lang="vi-VN" sz="2000" dirty="0">
                <a:latin typeface="Times New Roman" panose="02020603050405020304" pitchFamily="18" charset="0"/>
                <a:cs typeface="Times New Roman" panose="02020603050405020304" pitchFamily="18" charset="0"/>
              </a:rPr>
              <a:t>Mẫu Prototype tách biệt quá trình tạo đối tượng khỏi client. Client chỉ cần yêu cầu sao chép một đối tượng gốc mà không cần quan tâm đến việc tạo mới đối tượng từ đầu. Điều này giúp giảm sự phụ thuộc và tăng tính linh hoạt.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345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8427" y="921385"/>
            <a:ext cx="8795786"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xmlns="" id="{1BA90CC9-741B-0C01-4B44-05CDD430275E}"/>
              </a:ext>
            </a:extLst>
          </p:cNvPr>
          <p:cNvSpPr>
            <a:spLocks noGrp="1"/>
          </p:cNvSpPr>
          <p:nvPr>
            <p:ph type="title"/>
          </p:nvPr>
        </p:nvSpPr>
        <p:spPr>
          <a:xfrm>
            <a:off x="4590049" y="172720"/>
            <a:ext cx="3052542" cy="739456"/>
          </a:xfrm>
        </p:spPr>
        <p:txBody>
          <a:bodyPr anchor="b">
            <a:normAutofit fontScale="90000"/>
          </a:bodyPr>
          <a:lstStyle/>
          <a:p>
            <a:r>
              <a:rPr lang="en-US" sz="5400" dirty="0"/>
              <a:t>Motivation</a:t>
            </a:r>
          </a:p>
        </p:txBody>
      </p:sp>
    </p:spTree>
    <p:extLst>
      <p:ext uri="{BB962C8B-B14F-4D97-AF65-F5344CB8AC3E}">
        <p14:creationId xmlns:p14="http://schemas.microsoft.com/office/powerpoint/2010/main" val="866392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582" y="981392"/>
            <a:ext cx="7917497" cy="535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xmlns="" id="{F8B3F7B3-5E50-1FF0-9C8B-5B91E3476D2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667E26B-C605-1328-71BF-677C3EFB7515}"/>
              </a:ext>
            </a:extLst>
          </p:cNvPr>
          <p:cNvSpPr>
            <a:spLocks noGrp="1"/>
          </p:cNvSpPr>
          <p:nvPr>
            <p:ph idx="1"/>
          </p:nvPr>
        </p:nvSpPr>
        <p:spPr>
          <a:xfrm>
            <a:off x="838200" y="1574801"/>
            <a:ext cx="10313894" cy="4646986"/>
          </a:xfrm>
        </p:spPr>
        <p:txBody>
          <a:bodyPr>
            <a:normAutofit/>
          </a:bodyPr>
          <a:lstStyle/>
          <a:p>
            <a:pPr marL="0" indent="0">
              <a:spcAft>
                <a:spcPts val="600"/>
              </a:spcAft>
              <a:buNone/>
            </a:pP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mẫu</a:t>
            </a:r>
            <a:r>
              <a:rPr lang="en-US" sz="2400" dirty="0" smtClean="0">
                <a:latin typeface="Times New Roman" panose="02020603050405020304" pitchFamily="18" charset="0"/>
                <a:cs typeface="Times New Roman" panose="02020603050405020304" pitchFamily="18" charset="0"/>
              </a:rPr>
              <a:t>:</a:t>
            </a:r>
          </a:p>
          <a:p>
            <a:pPr marL="0" indent="0">
              <a:spcAft>
                <a:spcPts val="600"/>
              </a:spcAft>
              <a:buNone/>
            </a:pP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smtClean="0">
                <a:solidFill>
                  <a:srgbClr val="FF0000"/>
                </a:solidFill>
                <a:latin typeface="Times New Roman" panose="02020603050405020304" pitchFamily="18" charset="0"/>
                <a:cs typeface="Times New Roman" panose="02020603050405020304" pitchFamily="18" charset="0"/>
              </a:rPr>
              <a:t>     </a:t>
            </a:r>
            <a:r>
              <a:rPr lang="en-US" sz="1800" b="1" dirty="0" smtClean="0">
                <a:solidFill>
                  <a:srgbClr val="FF0000"/>
                </a:solidFill>
                <a:latin typeface="Times New Roman" panose="02020603050405020304" pitchFamily="18" charset="0"/>
                <a:cs typeface="Times New Roman" panose="02020603050405020304" pitchFamily="18" charset="0"/>
              </a:rPr>
              <a:t>Basic </a:t>
            </a:r>
            <a:r>
              <a:rPr lang="en-US" sz="1800" b="1" dirty="0">
                <a:solidFill>
                  <a:srgbClr val="FF0000"/>
                </a:solidFill>
                <a:latin typeface="Times New Roman" panose="02020603050405020304" pitchFamily="18" charset="0"/>
                <a:cs typeface="Times New Roman" panose="02020603050405020304" pitchFamily="18" charset="0"/>
              </a:rPr>
              <a:t>implementation</a:t>
            </a:r>
            <a:endParaRPr lang="en-US" sz="1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217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B3F7B3-5E50-1FF0-9C8B-5B91E3476D2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667E26B-C605-1328-71BF-677C3EFB7515}"/>
              </a:ext>
            </a:extLst>
          </p:cNvPr>
          <p:cNvSpPr>
            <a:spLocks noGrp="1"/>
          </p:cNvSpPr>
          <p:nvPr>
            <p:ph idx="1"/>
          </p:nvPr>
        </p:nvSpPr>
        <p:spPr>
          <a:xfrm>
            <a:off x="838200" y="1574801"/>
            <a:ext cx="10313894" cy="3149599"/>
          </a:xfrm>
        </p:spPr>
        <p:txBody>
          <a:bodyPr>
            <a:normAutofit/>
          </a:bodyPr>
          <a:lstStyle/>
          <a:p>
            <a:pPr>
              <a:spcAft>
                <a:spcPts val="600"/>
              </a:spcAft>
            </a:pP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a:t>
            </a:r>
          </a:p>
          <a:p>
            <a:pPr lvl="1">
              <a:spcAft>
                <a:spcPts val="600"/>
              </a:spcAft>
            </a:pPr>
            <a:r>
              <a:rPr lang="vi-VN" sz="2000" b="1" dirty="0">
                <a:latin typeface="Times New Roman" panose="02020603050405020304" pitchFamily="18" charset="0"/>
                <a:cs typeface="Times New Roman" panose="02020603050405020304" pitchFamily="18" charset="0"/>
              </a:rPr>
              <a:t>Prototype: </a:t>
            </a:r>
            <a:r>
              <a:rPr lang="vi-VN" sz="2000" dirty="0">
                <a:latin typeface="Times New Roman" panose="02020603050405020304" pitchFamily="18" charset="0"/>
                <a:cs typeface="Times New Roman" panose="02020603050405020304" pitchFamily="18" charset="0"/>
              </a:rPr>
              <a:t>khai báo các phương thức sao chép. Trong hầu hết các trường hợp, đó là một phương thức clone duy nhất</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spcAft>
                <a:spcPts val="600"/>
              </a:spcAft>
            </a:pPr>
            <a:r>
              <a:rPr lang="vi-VN" sz="2000" b="1" dirty="0" smtClean="0">
                <a:latin typeface="Times New Roman" panose="02020603050405020304" pitchFamily="18" charset="0"/>
                <a:cs typeface="Times New Roman" panose="02020603050405020304" pitchFamily="18" charset="0"/>
              </a:rPr>
              <a:t>ConcretePrototype</a:t>
            </a:r>
            <a:r>
              <a:rPr lang="vi-VN" sz="2000" b="1"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thực hiện phương thức sao chép. Ngoài việc sao chép dữ liệu của đối tượng gốc vào bản sao, phương thức này cũng có thể xử lý một số trường hợp đặc biệt liên quan đến quá trình sao chép các đối tượng liên kết, giải quyết các phụ thuộc đệ </a:t>
            </a:r>
            <a:r>
              <a:rPr lang="vi-VN" sz="2000" dirty="0" smtClean="0">
                <a:latin typeface="Times New Roman" panose="02020603050405020304" pitchFamily="18" charset="0"/>
                <a:cs typeface="Times New Roman" panose="02020603050405020304" pitchFamily="18" charset="0"/>
              </a:rPr>
              <a:t>quy</a:t>
            </a:r>
            <a:r>
              <a:rPr lang="en-US" sz="2000" dirty="0" smtClean="0">
                <a:latin typeface="Times New Roman" panose="02020603050405020304" pitchFamily="18" charset="0"/>
                <a:cs typeface="Times New Roman" panose="02020603050405020304" pitchFamily="18" charset="0"/>
              </a:rPr>
              <a:t>,...</a:t>
            </a:r>
          </a:p>
          <a:p>
            <a:pPr lvl="1">
              <a:spcAft>
                <a:spcPts val="600"/>
              </a:spcAft>
            </a:pPr>
            <a:r>
              <a:rPr lang="vi-VN" sz="2000" b="1" dirty="0" smtClean="0">
                <a:latin typeface="Times New Roman" panose="02020603050405020304" pitchFamily="18" charset="0"/>
                <a:cs typeface="Times New Roman" panose="02020603050405020304" pitchFamily="18" charset="0"/>
              </a:rPr>
              <a:t>Client</a:t>
            </a:r>
            <a:r>
              <a:rPr lang="vi-VN" sz="2000" b="1"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có thể tạo ra một bản sao của bất kỳ đối tượng nào tuân theo giao diện prototype.</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160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DC617-941A-C2BC-5E22-61A857EA904B}"/>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895AA10-DD4B-4F1E-B59F-ECA3AFF4C3F5}"/>
              </a:ext>
            </a:extLst>
          </p:cNvPr>
          <p:cNvSpPr>
            <a:spLocks noGrp="1"/>
          </p:cNvSpPr>
          <p:nvPr>
            <p:ph idx="1"/>
          </p:nvPr>
        </p:nvSpPr>
        <p:spPr>
          <a:xfrm>
            <a:off x="786653" y="1696721"/>
            <a:ext cx="4943587" cy="4148268"/>
          </a:xfrm>
        </p:spPr>
        <p:txBody>
          <a:bodyPr>
            <a:normAutofit/>
          </a:bodyPr>
          <a:lstStyle/>
          <a:p>
            <a:pPr>
              <a:spcBef>
                <a:spcPts val="600"/>
              </a:spcBef>
              <a:spcAft>
                <a:spcPts val="600"/>
              </a:spcAft>
            </a:pPr>
            <a:r>
              <a:rPr lang="en-US" b="1" dirty="0" smtClean="0">
                <a:solidFill>
                  <a:srgbClr val="FF0000"/>
                </a:solidFill>
                <a:latin typeface="Times New Roman" panose="02020603050405020304" pitchFamily="18" charset="0"/>
                <a:cs typeface="Times New Roman" panose="02020603050405020304" pitchFamily="18" charset="0"/>
              </a:rPr>
              <a:t>Prototype </a:t>
            </a:r>
            <a:r>
              <a:rPr lang="en-US" b="1" dirty="0" err="1" smtClean="0">
                <a:solidFill>
                  <a:srgbClr val="FF0000"/>
                </a:solidFill>
                <a:latin typeface="Times New Roman" panose="02020603050405020304" pitchFamily="18" charset="0"/>
                <a:cs typeface="Times New Roman" panose="02020603050405020304" pitchFamily="18" charset="0"/>
              </a:rPr>
              <a:t>registy</a:t>
            </a:r>
            <a:r>
              <a:rPr lang="en-US" b="1"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lvl="1" indent="0">
              <a:spcBef>
                <a:spcPts val="600"/>
              </a:spcBef>
              <a:spcAft>
                <a:spcPts val="600"/>
              </a:spcAft>
              <a:buNone/>
            </a:pPr>
            <a:r>
              <a:rPr lang="en-US" dirty="0" smtClean="0">
                <a:latin typeface="Times New Roman" panose="02020603050405020304" pitchFamily="18" charset="0"/>
                <a:cs typeface="Times New Roman" panose="02020603050405020304" pitchFamily="18" charset="0"/>
              </a:rPr>
              <a:t>- C</a:t>
            </a:r>
            <a:r>
              <a:rPr lang="vi-VN" dirty="0" smtClean="0">
                <a:latin typeface="Times New Roman" panose="02020603050405020304" pitchFamily="18" charset="0"/>
                <a:cs typeface="Times New Roman" panose="02020603050405020304" pitchFamily="18" charset="0"/>
              </a:rPr>
              <a:t>ung </a:t>
            </a:r>
            <a:r>
              <a:rPr lang="vi-VN" dirty="0">
                <a:latin typeface="Times New Roman" panose="02020603050405020304" pitchFamily="18" charset="0"/>
                <a:cs typeface="Times New Roman" panose="02020603050405020304" pitchFamily="18" charset="0"/>
              </a:rPr>
              <a:t>cấp một cách dễ dàng để truy cập các nguyên mẫu được sử dụng thường xuyên. Nó lưu trữ một tập hợp các đối tượng đã được xây dựng trước và sẵn sàng để được sao </a:t>
            </a:r>
            <a:r>
              <a:rPr lang="vi-VN" dirty="0" smtClean="0">
                <a:latin typeface="Times New Roman" panose="02020603050405020304" pitchFamily="18" charset="0"/>
                <a:cs typeface="Times New Roman" panose="02020603050405020304" pitchFamily="18" charset="0"/>
              </a:rPr>
              <a:t>chép</a:t>
            </a:r>
            <a:r>
              <a:rPr lang="en-US" dirty="0" smtClean="0">
                <a:latin typeface="Times New Roman" panose="02020603050405020304" pitchFamily="18" charset="0"/>
                <a:cs typeface="Times New Roman" panose="02020603050405020304" pitchFamily="18" charset="0"/>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570" y="452120"/>
            <a:ext cx="60579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145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AC8EB1-8C33-6B02-3A6F-F14974F7C149}"/>
              </a:ext>
            </a:extLst>
          </p:cNvPr>
          <p:cNvSpPr>
            <a:spLocks noGrp="1"/>
          </p:cNvSpPr>
          <p:nvPr>
            <p:ph type="title"/>
          </p:nvPr>
        </p:nvSpPr>
        <p:spPr>
          <a:xfrm>
            <a:off x="736600" y="121285"/>
            <a:ext cx="4617720" cy="1047115"/>
          </a:xfrm>
        </p:spPr>
        <p:txBody>
          <a:bodyPr/>
          <a:lstStyle/>
          <a:p>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C3B16E3-16E1-EB55-86F0-900C395FF75E}"/>
              </a:ext>
            </a:extLst>
          </p:cNvPr>
          <p:cNvSpPr>
            <a:spLocks noGrp="1"/>
          </p:cNvSpPr>
          <p:nvPr>
            <p:ph idx="1"/>
          </p:nvPr>
        </p:nvSpPr>
        <p:spPr>
          <a:xfrm>
            <a:off x="838200" y="1280160"/>
            <a:ext cx="10744200" cy="4896803"/>
          </a:xfrm>
        </p:spPr>
        <p:txBody>
          <a:bodyPr>
            <a:normAutofit fontScale="92500"/>
          </a:bodyPr>
          <a:lstStyle/>
          <a:p>
            <a:pPr marL="0" indent="0">
              <a:spcBef>
                <a:spcPts val="600"/>
              </a:spcBef>
              <a:spcAft>
                <a:spcPts val="600"/>
              </a:spcAft>
              <a:buNone/>
            </a:pP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Ưu</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điểm</a:t>
            </a:r>
            <a:r>
              <a:rPr lang="en-US" b="1" dirty="0">
                <a:latin typeface="Times New Roman" panose="02020603050405020304" pitchFamily="18" charset="0"/>
                <a:cs typeface="Times New Roman" panose="02020603050405020304" pitchFamily="18" charset="0"/>
              </a:rPr>
              <a:t>:</a:t>
            </a:r>
          </a:p>
          <a:p>
            <a:pPr lvl="1">
              <a:spcBef>
                <a:spcPts val="600"/>
              </a:spcBef>
              <a:spcAft>
                <a:spcPts val="600"/>
              </a:spcAft>
            </a:pPr>
            <a:r>
              <a:rPr lang="en-US" dirty="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ó </a:t>
            </a:r>
            <a:r>
              <a:rPr lang="vi-VN" dirty="0">
                <a:latin typeface="Times New Roman" panose="02020603050405020304" pitchFamily="18" charset="0"/>
                <a:cs typeface="Times New Roman" panose="02020603050405020304" pitchFamily="18" charset="0"/>
              </a:rPr>
              <a:t>thể sao chép đối tượng mà không phụ thuộc vào lớp cụ thể của chúng.</a:t>
            </a:r>
          </a:p>
          <a:p>
            <a:pPr lvl="1">
              <a:spcBef>
                <a:spcPts val="600"/>
              </a:spcBef>
              <a:spcAft>
                <a:spcPts val="600"/>
              </a:spcAft>
            </a:pP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bỏ </a:t>
            </a:r>
            <a:r>
              <a:rPr lang="vi-VN" dirty="0">
                <a:latin typeface="Times New Roman" panose="02020603050405020304" pitchFamily="18" charset="0"/>
                <a:cs typeface="Times New Roman" panose="02020603050405020304" pitchFamily="18" charset="0"/>
              </a:rPr>
              <a:t>mã khởi tạo lặp lại bằng cách sao chép các nguyên mẫu đã được xây dựng sẵn.</a:t>
            </a:r>
          </a:p>
          <a:p>
            <a:pPr lvl="1">
              <a:spcBef>
                <a:spcPts val="600"/>
              </a:spcBef>
              <a:spcAft>
                <a:spcPts val="600"/>
              </a:spcAft>
            </a:pP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ra </a:t>
            </a:r>
            <a:r>
              <a:rPr lang="vi-VN" dirty="0">
                <a:latin typeface="Times New Roman" panose="02020603050405020304" pitchFamily="18" charset="0"/>
                <a:cs typeface="Times New Roman" panose="02020603050405020304" pitchFamily="18" charset="0"/>
              </a:rPr>
              <a:t>các đối tượng phức tạp một cách tiện lợi hơn.</a:t>
            </a:r>
          </a:p>
          <a:p>
            <a:pPr lvl="1">
              <a:spcBef>
                <a:spcPts val="600"/>
              </a:spcBef>
              <a:spcAft>
                <a:spcPts val="600"/>
              </a:spcAft>
            </a:pPr>
            <a:r>
              <a:rPr lang="vi-VN" dirty="0">
                <a:latin typeface="Times New Roman" panose="02020603050405020304" pitchFamily="18" charset="0"/>
                <a:cs typeface="Times New Roman" panose="02020603050405020304" pitchFamily="18" charset="0"/>
              </a:rPr>
              <a:t>Bạn có một phương án thay thế cho việc kế thừa khi xử lý các thiết lập cấu hình cho các đối tượng phức tạp.</a:t>
            </a:r>
            <a:endParaRPr lang="en-US" dirty="0" smtClean="0">
              <a:latin typeface="Times New Roman" panose="02020603050405020304" pitchFamily="18" charset="0"/>
              <a:cs typeface="Times New Roman" panose="02020603050405020304" pitchFamily="18" charset="0"/>
            </a:endParaRPr>
          </a:p>
          <a:p>
            <a:pPr marL="457200" lvl="1" indent="0">
              <a:spcBef>
                <a:spcPts val="600"/>
              </a:spcBef>
              <a:spcAft>
                <a:spcPts val="600"/>
              </a:spcAft>
              <a:buNone/>
            </a:pPr>
            <a:r>
              <a:rPr lang="vi-VN" sz="2800" b="1" dirty="0" smtClean="0">
                <a:latin typeface="Times New Roman" panose="02020603050405020304" pitchFamily="18" charset="0"/>
                <a:cs typeface="Times New Roman" panose="02020603050405020304" pitchFamily="18" charset="0"/>
              </a:rPr>
              <a:t>Nhược </a:t>
            </a:r>
            <a:r>
              <a:rPr lang="vi-VN" sz="2800" b="1" dirty="0">
                <a:latin typeface="Times New Roman" panose="02020603050405020304" pitchFamily="18" charset="0"/>
                <a:cs typeface="Times New Roman" panose="02020603050405020304" pitchFamily="18" charset="0"/>
              </a:rPr>
              <a:t>điểm </a:t>
            </a:r>
            <a:endParaRPr lang="en-US" sz="2800" b="1" dirty="0" smtClean="0">
              <a:latin typeface="Times New Roman" panose="02020603050405020304" pitchFamily="18" charset="0"/>
              <a:cs typeface="Times New Roman" panose="02020603050405020304" pitchFamily="18" charset="0"/>
            </a:endParaRPr>
          </a:p>
          <a:p>
            <a:pPr lvl="1">
              <a:spcBef>
                <a:spcPts val="600"/>
              </a:spcBef>
              <a:spcAft>
                <a:spcPts val="600"/>
              </a:spcAft>
            </a:pPr>
            <a:r>
              <a:rPr lang="en-US" dirty="0" smtClean="0">
                <a:latin typeface="Times New Roman" panose="02020603050405020304" pitchFamily="18" charset="0"/>
                <a:cs typeface="Times New Roman" panose="02020603050405020304" pitchFamily="18" charset="0"/>
              </a:rPr>
              <a:t>Đ</a:t>
            </a:r>
            <a:r>
              <a:rPr lang="vi-VN" dirty="0" smtClean="0">
                <a:latin typeface="Times New Roman" panose="02020603050405020304" pitchFamily="18" charset="0"/>
                <a:cs typeface="Times New Roman" panose="02020603050405020304" pitchFamily="18" charset="0"/>
              </a:rPr>
              <a:t>ôi </a:t>
            </a:r>
            <a:r>
              <a:rPr lang="vi-VN" dirty="0">
                <a:latin typeface="Times New Roman" panose="02020603050405020304" pitchFamily="18" charset="0"/>
                <a:cs typeface="Times New Roman" panose="02020603050405020304" pitchFamily="18" charset="0"/>
              </a:rPr>
              <a:t>khi việc phải implement mỗi phương thức Clone() của mỗi lớp con của Prototype sẽ gặp khó khăn. Ví dụ như việc implement Clone() sẽ khó khăn khi mà những object nội hàm của chúng không hỗ trợ việc copy hoặc có một reference không copy được reference</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a:latin typeface="Times New Roman" panose="02020603050405020304" pitchFamily="18" charset="0"/>
                <a:cs typeface="Times New Roman" panose="02020603050405020304" pitchFamily="18" charset="0"/>
              </a:rPr>
              <a:t>Clone các object phức tạp có phụ thuộc vòng (Circular Reference) có thể rất </a:t>
            </a:r>
            <a:r>
              <a:rPr lang="vi-VN" dirty="0" smtClean="0">
                <a:latin typeface="Times New Roman" panose="02020603050405020304" pitchFamily="18" charset="0"/>
                <a:cs typeface="Times New Roman" panose="02020603050405020304" pitchFamily="18" charset="0"/>
              </a:rPr>
              <a:t>khó</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904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1348</TotalTime>
  <Words>1194</Words>
  <Application>Microsoft Office PowerPoint</Application>
  <PresentationFormat>Custom</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Prototype Method</vt:lpstr>
      <vt:lpstr>Mục lục</vt:lpstr>
      <vt:lpstr>Tổng quan</vt:lpstr>
      <vt:lpstr>Motivation</vt:lpstr>
      <vt:lpstr>Motivation</vt:lpstr>
      <vt:lpstr>Đặc điểm</vt:lpstr>
      <vt:lpstr>Đặc điểm</vt:lpstr>
      <vt:lpstr>Đặc điểm</vt:lpstr>
      <vt:lpstr>Hệ quả mang lại</vt:lpstr>
      <vt:lpstr>Cài đặt</vt:lpstr>
      <vt:lpstr>Cài đặt</vt:lpstr>
      <vt:lpstr>Ví dụ thực tế</vt:lpstr>
      <vt:lpstr>Ví dụ thực tế</vt:lpstr>
      <vt:lpstr>Demo</vt:lpstr>
      <vt:lpstr>Các mẫu liên quan</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Booster Quicky</dc:creator>
  <cp:lastModifiedBy>lenovo</cp:lastModifiedBy>
  <cp:revision>19</cp:revision>
  <dcterms:created xsi:type="dcterms:W3CDTF">2024-03-03T01:27:29Z</dcterms:created>
  <dcterms:modified xsi:type="dcterms:W3CDTF">2024-03-25T04:56:55Z</dcterms:modified>
</cp:coreProperties>
</file>