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3" r:id="rId2"/>
    <p:sldId id="270" r:id="rId3"/>
    <p:sldId id="275" r:id="rId4"/>
    <p:sldId id="276" r:id="rId5"/>
    <p:sldId id="277" r:id="rId6"/>
    <p:sldId id="267"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Lst>
        </p14:section>
        <p14:section name="Commands, Comments, Teamwork, Selection Pane, Sign In" id="{B9B51309-D148-4332-87C2-07BE32FBCA3B}">
          <p14:sldIdLst>
            <p14:sldId id="270"/>
            <p14:sldId id="275"/>
            <p14:sldId id="276"/>
            <p14:sldId id="277"/>
            <p14:sldId id="267"/>
          </p14:sldIdLst>
        </p14:section>
        <p14:section name="Learn More" id="{2CC34DB2-6590-42C0-AD4B-A04C6060184E}">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08" autoAdjust="0"/>
    <p:restoredTop sz="94274" autoAdjust="0"/>
  </p:normalViewPr>
  <p:slideViewPr>
    <p:cSldViewPr snapToGrid="0">
      <p:cViewPr varScale="1">
        <p:scale>
          <a:sx n="124" d="100"/>
          <a:sy n="124" d="100"/>
        </p:scale>
        <p:origin x="45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7885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4670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7836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3341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Slide Show mode, select the arrows to visit links</a:t>
            </a:r>
            <a:r>
              <a:rPr lang="en-US" baseline="0" dirty="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83060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4/27/24</a:t>
            </a:fld>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US"/>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Click to edit Master text styles</a:t>
            </a:r>
          </a:p>
        </p:txBody>
      </p:sp>
    </p:spTree>
    <p:extLst>
      <p:ext uri="{BB962C8B-B14F-4D97-AF65-F5344CB8AC3E}">
        <p14:creationId xmlns:p14="http://schemas.microsoft.com/office/powerpoint/2010/main" val="3207129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4/27/24</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4"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11306" y="1164325"/>
            <a:ext cx="9582736" cy="2389365"/>
          </a:xfrm>
        </p:spPr>
        <p:txBody>
          <a:bodyPr>
            <a:normAutofit/>
          </a:bodyPr>
          <a:lstStyle/>
          <a:p>
            <a:r>
              <a:rPr lang="en-US" sz="4600" dirty="0">
                <a:solidFill>
                  <a:schemeClr val="bg1"/>
                </a:solidFill>
                <a:latin typeface="Arial" panose="020B0604020202020204" pitchFamily="34" charset="0"/>
                <a:cs typeface="Arial" panose="020B0604020202020204" pitchFamily="34" charset="0"/>
              </a:rPr>
              <a:t>Tasks Manager</a:t>
            </a:r>
          </a:p>
        </p:txBody>
      </p:sp>
      <p:sp>
        <p:nvSpPr>
          <p:cNvPr id="3" name="Subtitle 2"/>
          <p:cNvSpPr>
            <a:spLocks noGrp="1"/>
          </p:cNvSpPr>
          <p:nvPr>
            <p:ph type="subTitle" idx="4294967295"/>
          </p:nvPr>
        </p:nvSpPr>
        <p:spPr>
          <a:xfrm>
            <a:off x="828726" y="2933105"/>
            <a:ext cx="9582736" cy="1133856"/>
          </a:xfrm>
        </p:spPr>
        <p:txBody>
          <a:bodyPr>
            <a:normAutofit/>
          </a:bodyPr>
          <a:lstStyle/>
          <a:p>
            <a:pPr marL="0" indent="0">
              <a:buNone/>
            </a:pPr>
            <a:r>
              <a:rPr lang="en-US" sz="2400" dirty="0">
                <a:solidFill>
                  <a:schemeClr val="bg1"/>
                </a:solidFill>
                <a:latin typeface="Arial" panose="020B0604020202020204" pitchFamily="34" charset="0"/>
                <a:cs typeface="Arial" panose="020B0604020202020204" pitchFamily="34" charset="0"/>
              </a:rPr>
              <a:t>Thanh Dung Nguyen - 615724</a:t>
            </a:r>
          </a:p>
        </p:txBody>
      </p:sp>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Problem Statement</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5" y="1731495"/>
            <a:ext cx="11196795" cy="4669305"/>
          </a:xfrm>
        </p:spPr>
        <p:txBody>
          <a:bodyPr>
            <a:normAutofit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and develop a software solution for a company to manage the tasks for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system will be used by system administrator, managers and team members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employee (admin, manager, team member) is given a unique employee ID, first name, last name, position and email are recorded into the system. Each employee is managed by a direct manager who is also an employee of the company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managers are responsible for planning the work week as sprints. The manager will list all the required tasks, set the priorities, assign the tasks to appropriate employees, add the most important tasks to current sprint for employees to work on those first, and add the less important tasks to some next sprints to work on them later.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work on their assigned tasks by priorities. Employees need to check the task description to understand the requirements, update the estimated time for manager to update the plan, record the start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end of the sprint, the manager will summarize the working status of the sprint, identify the unfinished tasks to create new plan for the next sprint</a:t>
            </a:r>
          </a:p>
        </p:txBody>
      </p:sp>
    </p:spTree>
    <p:extLst>
      <p:ext uri="{BB962C8B-B14F-4D97-AF65-F5344CB8AC3E}">
        <p14:creationId xmlns:p14="http://schemas.microsoft.com/office/powerpoint/2010/main" val="9145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Requirements</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6" y="1731495"/>
            <a:ext cx="2555592" cy="4669305"/>
          </a:xfrm>
        </p:spPr>
        <p:txBody>
          <a:bodyPr>
            <a:normAutofit/>
          </a:bodyPr>
          <a:lstStyle/>
          <a:p>
            <a:r>
              <a:rPr lang="en-US" b="1" dirty="0">
                <a:latin typeface="Arial" panose="020B0604020202020204" pitchFamily="34" charset="0"/>
                <a:cs typeface="Arial" panose="020B0604020202020204" pitchFamily="34" charset="0"/>
              </a:rPr>
              <a:t>Actors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 member</a:t>
            </a:r>
          </a:p>
        </p:txBody>
      </p:sp>
      <p:sp>
        <p:nvSpPr>
          <p:cNvPr id="3" name="Content Placeholder 6">
            <a:extLst>
              <a:ext uri="{FF2B5EF4-FFF2-40B4-BE49-F238E27FC236}">
                <a16:creationId xmlns:a16="http://schemas.microsoft.com/office/drawing/2014/main" id="{48C054EB-009A-D3A1-F508-87D56471F6A8}"/>
              </a:ext>
            </a:extLst>
          </p:cNvPr>
          <p:cNvSpPr txBox="1">
            <a:spLocks/>
          </p:cNvSpPr>
          <p:nvPr/>
        </p:nvSpPr>
        <p:spPr>
          <a:xfrm>
            <a:off x="3462391" y="1731495"/>
            <a:ext cx="8536749" cy="4669305"/>
          </a:xfrm>
          <a:prstGeom prst="rect">
            <a:avLst/>
          </a:prstGeom>
        </p:spPr>
        <p:txBody>
          <a:bodyPr vert="horz" lIns="0" tIns="0" rIns="0" bIns="0" rtlCol="0">
            <a:normAutofit lnSpcReduction="10000"/>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n-lt"/>
                <a:ea typeface="+mn-ea"/>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need to login before using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 can add new user profile for employees to work with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create sprints, set the start date and end date for the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new tasks, enter title, priority and description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tasks to existing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assign tasks to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can find the list of tasks which were assigned to them, set the estimated time, record the start time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get the list of tasks which were not done for each sprint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93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Domain Model Class Diagram</a:t>
            </a:r>
          </a:p>
        </p:txBody>
      </p:sp>
      <p:pic>
        <p:nvPicPr>
          <p:cNvPr id="10" name="Picture 9">
            <a:extLst>
              <a:ext uri="{FF2B5EF4-FFF2-40B4-BE49-F238E27FC236}">
                <a16:creationId xmlns:a16="http://schemas.microsoft.com/office/drawing/2014/main" id="{77F31E9F-A5BA-4810-F6CF-EB325A0B5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917" y="1548733"/>
            <a:ext cx="7772400" cy="5091304"/>
          </a:xfrm>
          <a:prstGeom prst="rect">
            <a:avLst/>
          </a:prstGeom>
        </p:spPr>
      </p:pic>
    </p:spTree>
    <p:extLst>
      <p:ext uri="{BB962C8B-B14F-4D97-AF65-F5344CB8AC3E}">
        <p14:creationId xmlns:p14="http://schemas.microsoft.com/office/powerpoint/2010/main" val="327176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Architecture Diagram</a:t>
            </a:r>
          </a:p>
        </p:txBody>
      </p:sp>
      <p:pic>
        <p:nvPicPr>
          <p:cNvPr id="6" name="Picture 5">
            <a:extLst>
              <a:ext uri="{FF2B5EF4-FFF2-40B4-BE49-F238E27FC236}">
                <a16:creationId xmlns:a16="http://schemas.microsoft.com/office/drawing/2014/main" id="{4D877BBD-9509-1E17-8007-9176323C3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67" y="1478055"/>
            <a:ext cx="10846665" cy="5379945"/>
          </a:xfrm>
          <a:prstGeom prst="rect">
            <a:avLst/>
          </a:prstGeom>
        </p:spPr>
      </p:pic>
    </p:spTree>
    <p:extLst>
      <p:ext uri="{BB962C8B-B14F-4D97-AF65-F5344CB8AC3E}">
        <p14:creationId xmlns:p14="http://schemas.microsoft.com/office/powerpoint/2010/main" val="403435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Database Design Model</a:t>
            </a:r>
          </a:p>
        </p:txBody>
      </p:sp>
      <p:pic>
        <p:nvPicPr>
          <p:cNvPr id="11" name="Picture 10">
            <a:extLst>
              <a:ext uri="{FF2B5EF4-FFF2-40B4-BE49-F238E27FC236}">
                <a16:creationId xmlns:a16="http://schemas.microsoft.com/office/drawing/2014/main" id="{888B2A9F-D16A-82EE-C31D-49E4C19F7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16" y="1399338"/>
            <a:ext cx="10749367" cy="5458662"/>
          </a:xfrm>
          <a:prstGeom prst="rect">
            <a:avLst/>
          </a:prstGeom>
        </p:spPr>
      </p:pic>
    </p:spTree>
    <p:extLst>
      <p:ext uri="{BB962C8B-B14F-4D97-AF65-F5344CB8AC3E}">
        <p14:creationId xmlns:p14="http://schemas.microsoft.com/office/powerpoint/2010/main" val="39514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34676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193</TotalTime>
  <Words>362</Words>
  <Application>Microsoft Macintosh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WelcomeDoc</vt:lpstr>
      <vt:lpstr>Tasks Manager</vt:lpstr>
      <vt:lpstr>Problem Statement</vt:lpstr>
      <vt:lpstr>Requirements</vt:lpstr>
      <vt:lpstr>Domain Model Class Diagram</vt:lpstr>
      <vt:lpstr>Architecture Diagram</vt:lpstr>
      <vt:lpstr>Database Design Model</vt:lpstr>
      <vt:lpstr>Demo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Manager</dc:title>
  <dc:subject/>
  <dc:creator>Thanh Dung Nguyen</dc:creator>
  <cp:keywords/>
  <dc:description/>
  <cp:lastModifiedBy>Thanh Dung Nguyen</cp:lastModifiedBy>
  <cp:revision>20</cp:revision>
  <dcterms:created xsi:type="dcterms:W3CDTF">2024-04-26T20:03:41Z</dcterms:created>
  <dcterms:modified xsi:type="dcterms:W3CDTF">2024-04-27T15:31:45Z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