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CE46-5482-4890-9EC9-432975B351F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EBDC-F765-451C-BD72-0A051CE0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Káº¿t quáº£ hÃ¬nh áº£nh cho vi xá»­ lÃ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57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65771" cy="6858000"/>
          </a:xfrm>
          <a:prstGeom prst="rect">
            <a:avLst/>
          </a:prstGeom>
          <a:solidFill>
            <a:schemeClr val="tx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 VI XỬ LÝ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733800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MÁY TÍNH BỎ TÚI SỬ DỤNG VI ĐIỀU KHIỂN 8051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6248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3" name="Picture 9" descr="Káº¿t quáº£ hÃ¬nh áº£nh cho logo bÃ¡ch kho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55" y="1172029"/>
            <a:ext cx="2287602" cy="23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962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39437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SƠ ĐỒ NGUYÊN LÝ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7364"/>
            <a:ext cx="978347" cy="96684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6200" y="57364"/>
            <a:ext cx="8991600" cy="1148991"/>
            <a:chOff x="76200" y="57364"/>
            <a:chExt cx="8991600" cy="11489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152400"/>
              <a:ext cx="0" cy="87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6200" y="57364"/>
              <a:ext cx="8991600" cy="1148991"/>
              <a:chOff x="76200" y="57364"/>
              <a:chExt cx="8991600" cy="114899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371600" y="57364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2400" y="1073653"/>
                <a:ext cx="891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6200" y="1143000"/>
                <a:ext cx="1219200" cy="633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Elbow Connector 39"/>
              <p:cNvCxnSpPr/>
              <p:nvPr/>
            </p:nvCxnSpPr>
            <p:spPr>
              <a:xfrm>
                <a:off x="1447800" y="1024212"/>
                <a:ext cx="7620000" cy="118788"/>
              </a:xfrm>
              <a:prstGeom prst="bentConnector3">
                <a:avLst>
                  <a:gd name="adj1" fmla="val 933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067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4769405"/>
            <a:ext cx="2171700" cy="17075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64036" y="1295400"/>
            <a:ext cx="2251364" cy="1774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28"/>
            <a:ext cx="1188440" cy="1188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0" y="439437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GHÉP NỐI VỚI VI ĐIỀU KHIỂN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200" y="57364"/>
            <a:ext cx="8991600" cy="1148991"/>
            <a:chOff x="76200" y="57364"/>
            <a:chExt cx="8991600" cy="114899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447800" y="152400"/>
              <a:ext cx="0" cy="87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6200" y="57364"/>
              <a:ext cx="8991600" cy="1148991"/>
              <a:chOff x="76200" y="57364"/>
              <a:chExt cx="8991600" cy="114899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371600" y="57364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2400" y="1073653"/>
                <a:ext cx="891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76200" y="1143000"/>
                <a:ext cx="1219200" cy="633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Elbow Connector 30"/>
              <p:cNvCxnSpPr/>
              <p:nvPr/>
            </p:nvCxnSpPr>
            <p:spPr>
              <a:xfrm>
                <a:off x="1447800" y="1024212"/>
                <a:ext cx="7620000" cy="118788"/>
              </a:xfrm>
              <a:prstGeom prst="bentConnector3">
                <a:avLst>
                  <a:gd name="adj1" fmla="val 933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31"/>
          <p:cNvPicPr/>
          <p:nvPr/>
        </p:nvPicPr>
        <p:blipFill>
          <a:blip r:embed="rId5"/>
          <a:stretch>
            <a:fillRect/>
          </a:stretch>
        </p:blipFill>
        <p:spPr>
          <a:xfrm>
            <a:off x="6172200" y="4676776"/>
            <a:ext cx="2743200" cy="1952624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6"/>
          <a:stretch>
            <a:fillRect/>
          </a:stretch>
        </p:blipFill>
        <p:spPr>
          <a:xfrm>
            <a:off x="152401" y="1336906"/>
            <a:ext cx="5257800" cy="1177694"/>
          </a:xfrm>
          <a:prstGeom prst="rect">
            <a:avLst/>
          </a:prstGeom>
        </p:spPr>
      </p:pic>
      <p:pic>
        <p:nvPicPr>
          <p:cNvPr id="3074" name="Picture 2" descr="Káº¿t quáº£ hÃ¬nh áº£nh cho at89s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56" y="3352801"/>
            <a:ext cx="29718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Elbow Connector 41"/>
          <p:cNvCxnSpPr>
            <a:stCxn id="33" idx="2"/>
            <a:endCxn id="3074" idx="0"/>
          </p:cNvCxnSpPr>
          <p:nvPr/>
        </p:nvCxnSpPr>
        <p:spPr>
          <a:xfrm rot="16200000" flipH="1">
            <a:off x="3131128" y="2164772"/>
            <a:ext cx="838201" cy="15378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074" idx="2"/>
            <a:endCxn id="32" idx="1"/>
          </p:cNvCxnSpPr>
          <p:nvPr/>
        </p:nvCxnSpPr>
        <p:spPr>
          <a:xfrm rot="16200000" flipH="1">
            <a:off x="4757522" y="4238410"/>
            <a:ext cx="976312" cy="18530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074" idx="1"/>
            <a:endCxn id="4" idx="0"/>
          </p:cNvCxnSpPr>
          <p:nvPr/>
        </p:nvCxnSpPr>
        <p:spPr>
          <a:xfrm rot="10800000" flipV="1">
            <a:off x="1466850" y="4014789"/>
            <a:ext cx="1366406" cy="7546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074" idx="3"/>
            <a:endCxn id="5" idx="1"/>
          </p:cNvCxnSpPr>
          <p:nvPr/>
        </p:nvCxnSpPr>
        <p:spPr>
          <a:xfrm flipV="1">
            <a:off x="5805056" y="2182553"/>
            <a:ext cx="858980" cy="18322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724151" y="2362200"/>
            <a:ext cx="114300" cy="12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93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3200" y="2119020"/>
            <a:ext cx="114300" cy="12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93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34100" y="5587935"/>
            <a:ext cx="114300" cy="12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93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409700" y="4749735"/>
            <a:ext cx="114300" cy="12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93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6" grpId="0" animBg="1"/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5049571" y="555117"/>
            <a:ext cx="13432932" cy="7145104"/>
            <a:chOff x="-5049571" y="555117"/>
            <a:chExt cx="13432932" cy="7145104"/>
          </a:xfrm>
        </p:grpSpPr>
        <p:grpSp>
          <p:nvGrpSpPr>
            <p:cNvPr id="33" name="Group 32"/>
            <p:cNvGrpSpPr/>
            <p:nvPr/>
          </p:nvGrpSpPr>
          <p:grpSpPr>
            <a:xfrm>
              <a:off x="-5049571" y="555117"/>
              <a:ext cx="13432932" cy="7145104"/>
              <a:chOff x="-5049571" y="555117"/>
              <a:chExt cx="13432932" cy="7145104"/>
            </a:xfrm>
          </p:grpSpPr>
          <p:sp>
            <p:nvSpPr>
              <p:cNvPr id="23" name="Block Arc 22"/>
              <p:cNvSpPr/>
              <p:nvPr/>
            </p:nvSpPr>
            <p:spPr>
              <a:xfrm>
                <a:off x="-5049571" y="555117"/>
                <a:ext cx="7145104" cy="7145104"/>
              </a:xfrm>
              <a:prstGeom prst="blockArc">
                <a:avLst>
                  <a:gd name="adj1" fmla="val 18900000"/>
                  <a:gd name="adj2" fmla="val 2700000"/>
                  <a:gd name="adj3" fmla="val 302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 23"/>
              <p:cNvSpPr/>
              <p:nvPr/>
            </p:nvSpPr>
            <p:spPr>
              <a:xfrm>
                <a:off x="1550749" y="1881637"/>
                <a:ext cx="6832612" cy="816623"/>
              </a:xfrm>
              <a:custGeom>
                <a:avLst/>
                <a:gdLst>
                  <a:gd name="connsiteX0" fmla="*/ 0 w 6832612"/>
                  <a:gd name="connsiteY0" fmla="*/ 0 h 816623"/>
                  <a:gd name="connsiteX1" fmla="*/ 6832612 w 6832612"/>
                  <a:gd name="connsiteY1" fmla="*/ 0 h 816623"/>
                  <a:gd name="connsiteX2" fmla="*/ 6832612 w 6832612"/>
                  <a:gd name="connsiteY2" fmla="*/ 816623 h 816623"/>
                  <a:gd name="connsiteX3" fmla="*/ 0 w 6832612"/>
                  <a:gd name="connsiteY3" fmla="*/ 816623 h 816623"/>
                  <a:gd name="connsiteX4" fmla="*/ 0 w 6832612"/>
                  <a:gd name="connsiteY4" fmla="*/ 0 h 81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32612" h="816623">
                    <a:moveTo>
                      <a:pt x="0" y="0"/>
                    </a:moveTo>
                    <a:lnTo>
                      <a:pt x="6832612" y="0"/>
                    </a:lnTo>
                    <a:lnTo>
                      <a:pt x="6832612" y="816623"/>
                    </a:lnTo>
                    <a:lnTo>
                      <a:pt x="0" y="81662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8195" tIns="50800" rIns="50800" bIns="50800" numCol="1" spcCol="1270" anchor="ctr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err="1" smtClean="0"/>
                  <a:t>Thực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hiện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được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các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phép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tính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cộng</a:t>
                </a:r>
                <a:r>
                  <a:rPr lang="en-US" sz="2000" kern="1200" dirty="0" smtClean="0"/>
                  <a:t>, </a:t>
                </a:r>
                <a:r>
                  <a:rPr lang="en-US" sz="2000" kern="1200" dirty="0" err="1" smtClean="0"/>
                  <a:t>trừ</a:t>
                </a:r>
                <a:r>
                  <a:rPr lang="en-US" sz="2000" kern="1200" dirty="0" smtClean="0"/>
                  <a:t>, </a:t>
                </a:r>
                <a:r>
                  <a:rPr lang="en-US" sz="2000" kern="1200" dirty="0" err="1" smtClean="0"/>
                  <a:t>nhân</a:t>
                </a:r>
                <a:r>
                  <a:rPr lang="en-US" sz="2000" kern="1200" dirty="0" smtClean="0"/>
                  <a:t>, chia, </a:t>
                </a:r>
                <a:r>
                  <a:rPr lang="en-US" sz="2000" kern="1200" dirty="0" err="1" smtClean="0"/>
                  <a:t>căn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bậc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hai</a:t>
                </a:r>
                <a:r>
                  <a:rPr lang="en-US" sz="2000" kern="1200" dirty="0" smtClean="0"/>
                  <a:t>, sin, cos.</a:t>
                </a:r>
                <a:endParaRPr lang="en-US" sz="2000" kern="12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40359" y="1779559"/>
                <a:ext cx="1020778" cy="10207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Freeform 25"/>
              <p:cNvSpPr/>
              <p:nvPr/>
            </p:nvSpPr>
            <p:spPr>
              <a:xfrm>
                <a:off x="2018937" y="3090378"/>
                <a:ext cx="6364423" cy="849434"/>
              </a:xfrm>
              <a:custGeom>
                <a:avLst/>
                <a:gdLst>
                  <a:gd name="connsiteX0" fmla="*/ 0 w 6364423"/>
                  <a:gd name="connsiteY0" fmla="*/ 0 h 849434"/>
                  <a:gd name="connsiteX1" fmla="*/ 6364423 w 6364423"/>
                  <a:gd name="connsiteY1" fmla="*/ 0 h 849434"/>
                  <a:gd name="connsiteX2" fmla="*/ 6364423 w 6364423"/>
                  <a:gd name="connsiteY2" fmla="*/ 849434 h 849434"/>
                  <a:gd name="connsiteX3" fmla="*/ 0 w 6364423"/>
                  <a:gd name="connsiteY3" fmla="*/ 849434 h 849434"/>
                  <a:gd name="connsiteX4" fmla="*/ 0 w 6364423"/>
                  <a:gd name="connsiteY4" fmla="*/ 0 h 849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4423" h="849434">
                    <a:moveTo>
                      <a:pt x="0" y="0"/>
                    </a:moveTo>
                    <a:lnTo>
                      <a:pt x="6364423" y="0"/>
                    </a:lnTo>
                    <a:lnTo>
                      <a:pt x="6364423" y="849434"/>
                    </a:lnTo>
                    <a:lnTo>
                      <a:pt x="0" y="84943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8195" tIns="50800" rIns="50800" bIns="50800" numCol="1" spcCol="1270" anchor="ctr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err="1" smtClean="0"/>
                  <a:t>Có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thể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xử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lý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được</a:t>
                </a:r>
                <a:r>
                  <a:rPr lang="en-US" sz="2000" kern="1200" dirty="0" smtClean="0"/>
                  <a:t> 3 </a:t>
                </a:r>
                <a:r>
                  <a:rPr lang="en-US" sz="2000" kern="1200" dirty="0" err="1" smtClean="0"/>
                  <a:t>chữ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số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thập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phân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sau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dấu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phẩy</a:t>
                </a:r>
                <a:r>
                  <a:rPr lang="en-US" sz="2000" kern="1200" dirty="0" smtClean="0"/>
                  <a:t> (</a:t>
                </a:r>
                <a:r>
                  <a:rPr lang="en-US" sz="2000" kern="1200" dirty="0" err="1" smtClean="0"/>
                  <a:t>đối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với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các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phép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tính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căn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bậc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hai</a:t>
                </a:r>
                <a:r>
                  <a:rPr lang="en-US" sz="2000" kern="1200" dirty="0" smtClean="0"/>
                  <a:t>, sin, cos.</a:t>
                </a:r>
                <a:endParaRPr lang="en-US" sz="2000" kern="12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508548" y="3004706"/>
                <a:ext cx="1020778" cy="10207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Freeform 27"/>
              <p:cNvSpPr/>
              <p:nvPr/>
            </p:nvSpPr>
            <p:spPr>
              <a:xfrm>
                <a:off x="2018937" y="4222164"/>
                <a:ext cx="6364423" cy="1036155"/>
              </a:xfrm>
              <a:custGeom>
                <a:avLst/>
                <a:gdLst>
                  <a:gd name="connsiteX0" fmla="*/ 0 w 6364423"/>
                  <a:gd name="connsiteY0" fmla="*/ 0 h 1036155"/>
                  <a:gd name="connsiteX1" fmla="*/ 6364423 w 6364423"/>
                  <a:gd name="connsiteY1" fmla="*/ 0 h 1036155"/>
                  <a:gd name="connsiteX2" fmla="*/ 6364423 w 6364423"/>
                  <a:gd name="connsiteY2" fmla="*/ 1036155 h 1036155"/>
                  <a:gd name="connsiteX3" fmla="*/ 0 w 6364423"/>
                  <a:gd name="connsiteY3" fmla="*/ 1036155 h 1036155"/>
                  <a:gd name="connsiteX4" fmla="*/ 0 w 6364423"/>
                  <a:gd name="connsiteY4" fmla="*/ 0 h 103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4423" h="1036155">
                    <a:moveTo>
                      <a:pt x="0" y="0"/>
                    </a:moveTo>
                    <a:lnTo>
                      <a:pt x="6364423" y="0"/>
                    </a:lnTo>
                    <a:lnTo>
                      <a:pt x="6364423" y="1036155"/>
                    </a:lnTo>
                    <a:lnTo>
                      <a:pt x="0" y="103615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8195" tIns="50800" rIns="50800" bIns="50800" numCol="1" spcCol="1270" anchor="ctr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err="1" smtClean="0"/>
                  <a:t>Bàn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phím</a:t>
                </a:r>
                <a:r>
                  <a:rPr lang="en-US" sz="2000" kern="1200" dirty="0" smtClean="0"/>
                  <a:t> 4x5 </a:t>
                </a:r>
                <a:r>
                  <a:rPr lang="en-US" sz="2000" kern="1200" dirty="0" err="1" smtClean="0"/>
                  <a:t>bao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gồm</a:t>
                </a:r>
                <a:r>
                  <a:rPr lang="en-US" sz="2000" kern="1200" dirty="0" smtClean="0"/>
                  <a:t>: 10 </a:t>
                </a:r>
                <a:r>
                  <a:rPr lang="en-US" sz="2000" kern="1200" dirty="0" err="1" smtClean="0"/>
                  <a:t>phím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số</a:t>
                </a:r>
                <a:r>
                  <a:rPr lang="en-US" sz="2000" kern="1200" dirty="0" smtClean="0"/>
                  <a:t> (</a:t>
                </a:r>
                <a:r>
                  <a:rPr lang="en-US" sz="2000" kern="1200" dirty="0" err="1" smtClean="0"/>
                  <a:t>từ</a:t>
                </a:r>
                <a:r>
                  <a:rPr lang="en-US" sz="2000" kern="1200" dirty="0" smtClean="0"/>
                  <a:t> 0-9), 7 </a:t>
                </a:r>
                <a:r>
                  <a:rPr lang="en-US" sz="2000" kern="1200" dirty="0" err="1" smtClean="0"/>
                  <a:t>phím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phép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tính</a:t>
                </a:r>
                <a:r>
                  <a:rPr lang="en-US" sz="2000" kern="1200" dirty="0" smtClean="0"/>
                  <a:t> (</a:t>
                </a:r>
                <a:r>
                  <a:rPr lang="en-US" sz="2000" kern="1200" dirty="0" err="1" smtClean="0"/>
                  <a:t>cộng</a:t>
                </a:r>
                <a:r>
                  <a:rPr lang="en-US" sz="2000" kern="1200" dirty="0" smtClean="0"/>
                  <a:t>, </a:t>
                </a:r>
                <a:r>
                  <a:rPr lang="en-US" sz="2000" kern="1200" dirty="0" err="1" smtClean="0"/>
                  <a:t>trừ</a:t>
                </a:r>
                <a:r>
                  <a:rPr lang="en-US" sz="2000" kern="1200" dirty="0" smtClean="0"/>
                  <a:t>, </a:t>
                </a:r>
                <a:r>
                  <a:rPr lang="en-US" sz="2000" kern="1200" dirty="0" err="1" smtClean="0"/>
                  <a:t>nhân</a:t>
                </a:r>
                <a:r>
                  <a:rPr lang="en-US" sz="2000" kern="1200" dirty="0" smtClean="0"/>
                  <a:t>, chia, </a:t>
                </a:r>
                <a:r>
                  <a:rPr lang="en-US" sz="2000" kern="1200" dirty="0" err="1" smtClean="0"/>
                  <a:t>căn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bậc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hai</a:t>
                </a:r>
                <a:r>
                  <a:rPr lang="en-US" sz="2000" kern="1200" dirty="0" smtClean="0"/>
                  <a:t>, sin, cos), 1 </a:t>
                </a:r>
                <a:r>
                  <a:rPr lang="en-US" sz="2000" kern="1200" dirty="0" err="1" smtClean="0"/>
                  <a:t>phím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xóa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màn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hình</a:t>
                </a:r>
                <a:r>
                  <a:rPr lang="en-US" sz="2000" kern="1200" dirty="0" smtClean="0"/>
                  <a:t>, 1 </a:t>
                </a:r>
                <a:r>
                  <a:rPr lang="en-US" sz="2000" kern="1200" dirty="0" err="1" smtClean="0"/>
                  <a:t>phím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xóa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ký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tự</a:t>
                </a:r>
                <a:r>
                  <a:rPr lang="en-US" sz="2000" kern="1200" dirty="0" smtClean="0"/>
                  <a:t>, 1 </a:t>
                </a:r>
                <a:r>
                  <a:rPr lang="en-US" sz="2000" kern="1200" dirty="0" err="1" smtClean="0"/>
                  <a:t>phím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bằng</a:t>
                </a:r>
                <a:r>
                  <a:rPr lang="en-US" sz="2000" kern="1200" dirty="0" smtClean="0"/>
                  <a:t>.</a:t>
                </a:r>
                <a:endParaRPr lang="en-US" sz="2000" kern="12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508548" y="4229853"/>
                <a:ext cx="1020778" cy="10207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Freeform 29"/>
              <p:cNvSpPr/>
              <p:nvPr/>
            </p:nvSpPr>
            <p:spPr>
              <a:xfrm>
                <a:off x="1550749" y="5557077"/>
                <a:ext cx="6832612" cy="816623"/>
              </a:xfrm>
              <a:custGeom>
                <a:avLst/>
                <a:gdLst>
                  <a:gd name="connsiteX0" fmla="*/ 0 w 6832612"/>
                  <a:gd name="connsiteY0" fmla="*/ 0 h 816623"/>
                  <a:gd name="connsiteX1" fmla="*/ 6832612 w 6832612"/>
                  <a:gd name="connsiteY1" fmla="*/ 0 h 816623"/>
                  <a:gd name="connsiteX2" fmla="*/ 6832612 w 6832612"/>
                  <a:gd name="connsiteY2" fmla="*/ 816623 h 816623"/>
                  <a:gd name="connsiteX3" fmla="*/ 0 w 6832612"/>
                  <a:gd name="connsiteY3" fmla="*/ 816623 h 816623"/>
                  <a:gd name="connsiteX4" fmla="*/ 0 w 6832612"/>
                  <a:gd name="connsiteY4" fmla="*/ 0 h 81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32612" h="816623">
                    <a:moveTo>
                      <a:pt x="0" y="0"/>
                    </a:moveTo>
                    <a:lnTo>
                      <a:pt x="6832612" y="0"/>
                    </a:lnTo>
                    <a:lnTo>
                      <a:pt x="6832612" y="816623"/>
                    </a:lnTo>
                    <a:lnTo>
                      <a:pt x="0" y="81662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8195" tIns="50800" rIns="50800" bIns="50800" numCol="1" spcCol="1270" anchor="ctr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err="1" smtClean="0"/>
                  <a:t>Sử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dụng</a:t>
                </a:r>
                <a:r>
                  <a:rPr lang="en-US" sz="2000" kern="1200" dirty="0" smtClean="0"/>
                  <a:t> LCD 1602 </a:t>
                </a:r>
                <a:r>
                  <a:rPr lang="en-US" sz="2000" kern="1200" dirty="0" err="1" smtClean="0"/>
                  <a:t>để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hiển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thị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kết</a:t>
                </a:r>
                <a:r>
                  <a:rPr lang="en-US" sz="2000" kern="1200" dirty="0" smtClean="0"/>
                  <a:t> </a:t>
                </a:r>
                <a:r>
                  <a:rPr lang="en-US" sz="2000" kern="1200" dirty="0" err="1" smtClean="0"/>
                  <a:t>quả</a:t>
                </a:r>
                <a:r>
                  <a:rPr lang="en-US" sz="2000" kern="1200" dirty="0" smtClean="0"/>
                  <a:t>.</a:t>
                </a:r>
                <a:endParaRPr lang="en-US" sz="2000" kern="12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40359" y="5454999"/>
                <a:ext cx="1020778" cy="10207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9" name="Rectangle 8"/>
            <p:cNvSpPr/>
            <p:nvPr/>
          </p:nvSpPr>
          <p:spPr>
            <a:xfrm>
              <a:off x="1244600" y="1930738"/>
              <a:ext cx="609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chemeClr val="tx1"/>
                  </a:solidFill>
                </a:rPr>
                <a:t>1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01800" y="3149938"/>
              <a:ext cx="609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chemeClr val="tx1"/>
                  </a:solidFill>
                </a:rPr>
                <a:t>2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1800" y="4369138"/>
              <a:ext cx="609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chemeClr val="tx1"/>
                  </a:solidFill>
                </a:rPr>
                <a:t>3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44600" y="5588338"/>
              <a:ext cx="609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chemeClr val="tx1"/>
                  </a:solidFill>
                </a:rPr>
                <a:t>4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9" y="0"/>
            <a:ext cx="869862" cy="100263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6200" y="57364"/>
            <a:ext cx="8991600" cy="1148991"/>
            <a:chOff x="76200" y="57364"/>
            <a:chExt cx="8991600" cy="114899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152400"/>
              <a:ext cx="0" cy="87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76200" y="57364"/>
              <a:ext cx="8991600" cy="1148991"/>
              <a:chOff x="76200" y="57364"/>
              <a:chExt cx="8991600" cy="114899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371600" y="57364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52400" y="1073653"/>
                <a:ext cx="891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76200" y="1143000"/>
                <a:ext cx="1219200" cy="633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Elbow Connector 19"/>
              <p:cNvCxnSpPr/>
              <p:nvPr/>
            </p:nvCxnSpPr>
            <p:spPr>
              <a:xfrm>
                <a:off x="1447800" y="1024212"/>
                <a:ext cx="7620000" cy="118788"/>
              </a:xfrm>
              <a:prstGeom prst="bentConnector3">
                <a:avLst>
                  <a:gd name="adj1" fmla="val 933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1524000" y="439437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385887"/>
            <a:ext cx="4876799" cy="501491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200" y="57364"/>
            <a:ext cx="8991600" cy="1148991"/>
            <a:chOff x="76200" y="57364"/>
            <a:chExt cx="8991600" cy="114899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447800" y="152400"/>
              <a:ext cx="0" cy="87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76200" y="57364"/>
              <a:ext cx="8991600" cy="1148991"/>
              <a:chOff x="76200" y="57364"/>
              <a:chExt cx="8991600" cy="11489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371600" y="57364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2400" y="1073653"/>
                <a:ext cx="891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6200" y="1143000"/>
                <a:ext cx="1219200" cy="633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Elbow Connector 11"/>
              <p:cNvCxnSpPr/>
              <p:nvPr/>
            </p:nvCxnSpPr>
            <p:spPr>
              <a:xfrm>
                <a:off x="1447800" y="1024212"/>
                <a:ext cx="7620000" cy="118788"/>
              </a:xfrm>
              <a:prstGeom prst="bentConnector3">
                <a:avLst>
                  <a:gd name="adj1" fmla="val 933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1475509" y="112693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THỬ NGHIỆM KHI CẮM MẠCH TRÊN BREADBOARD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" y="20237"/>
            <a:ext cx="978693" cy="9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sgn5-5.fna.fbcdn.net/v/t1.15752-9/60827488_2121354594599440_2467702944867287040_n.jpg?_nc_cat=108&amp;_nc_oc=AQmNmpeNRt4_YPVmHTWVNET9LTbJxhH5HvbyTV21m5rH0InxrH7AvZhl7v_iz_LcZy-niuba2WeSrbVF2075ARCZ&amp;_nc_ht=scontent.fsgn5-5.fna&amp;oh=fdc7848d26978d524dbf194b2f5682a7&amp;oe=5D54A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50433"/>
            <a:ext cx="3959225" cy="52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6200" y="57364"/>
            <a:ext cx="8991600" cy="1148991"/>
            <a:chOff x="76200" y="57364"/>
            <a:chExt cx="8991600" cy="114899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447800" y="152400"/>
              <a:ext cx="0" cy="87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76200" y="57364"/>
              <a:ext cx="8991600" cy="1148991"/>
              <a:chOff x="76200" y="57364"/>
              <a:chExt cx="8991600" cy="11489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371600" y="57364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2400" y="1073653"/>
                <a:ext cx="891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6200" y="1143000"/>
                <a:ext cx="1219200" cy="633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Elbow Connector 11"/>
              <p:cNvCxnSpPr/>
              <p:nvPr/>
            </p:nvCxnSpPr>
            <p:spPr>
              <a:xfrm>
                <a:off x="1447800" y="1024212"/>
                <a:ext cx="7620000" cy="118788"/>
              </a:xfrm>
              <a:prstGeom prst="bentConnector3">
                <a:avLst>
                  <a:gd name="adj1" fmla="val 933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1475509" y="48202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SAU KHI LÀM MẠCH 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" y="20237"/>
            <a:ext cx="978693" cy="9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172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2019-05-23T00:49:38Z</dcterms:created>
  <dcterms:modified xsi:type="dcterms:W3CDTF">2019-05-23T03:33:06Z</dcterms:modified>
</cp:coreProperties>
</file>