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</p:sldIdLst>
  <p:sldSz cx="18288000" cy="10287000"/>
  <p:notesSz cx="6858000" cy="9144000"/>
  <p:embeddedFontLst>
    <p:embeddedFont>
      <p:font typeface="Muli Regular" panose="020B0604020202020204" charset="-93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 Bold" panose="020B0604020202020204" charset="-9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36569"/>
            <a:ext cx="11437054" cy="4501258"/>
            <a:chOff x="0" y="0"/>
            <a:chExt cx="15249406" cy="6001678"/>
          </a:xfrm>
        </p:grpSpPr>
        <p:sp>
          <p:nvSpPr>
            <p:cNvPr id="3" name="TextBox 3"/>
            <p:cNvSpPr txBox="1"/>
            <p:nvPr/>
          </p:nvSpPr>
          <p:spPr>
            <a:xfrm>
              <a:off x="0" y="172720"/>
              <a:ext cx="15249406" cy="4340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9"/>
                </a:lnSpc>
              </a:pPr>
              <a:r>
                <a:rPr lang="en-US" sz="9449" spc="-103">
                  <a:solidFill>
                    <a:srgbClr val="000000"/>
                  </a:solidFill>
                  <a:latin typeface="Muli Bold"/>
                </a:rPr>
                <a:t>Bản thuyết trình</a:t>
              </a:r>
            </a:p>
            <a:p>
              <a:pPr>
                <a:lnSpc>
                  <a:spcPts val="13229"/>
                </a:lnSpc>
              </a:pPr>
              <a:r>
                <a:rPr lang="en-US" sz="9449" spc="-103">
                  <a:solidFill>
                    <a:srgbClr val="000000"/>
                  </a:solidFill>
                  <a:latin typeface="Muli Bold"/>
                </a:rPr>
                <a:t>cuối kỳ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15592"/>
              <a:ext cx="15249406" cy="786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Muli Regular"/>
                </a:rPr>
                <a:t>Đề tài số 7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933246"/>
            <a:ext cx="4212844" cy="777108"/>
            <a:chOff x="0" y="0"/>
            <a:chExt cx="5617125" cy="1036144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1083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Muli Bold"/>
                </a:rPr>
                <a:t>Mạng máy tính nâng cao</a:t>
              </a: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272"/>
              <a:ext cx="905010" cy="7816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70847" y="2317172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420795" y="174358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28700" y="3946254"/>
          <a:ext cx="16230600" cy="4527039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01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Thiết bị phần cứng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Router, switch, dây cáp, đầu cáp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01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Máy tính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Máy server, máy trạm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01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Hệ điều hành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Microsoft Windows Server 2003, Microsoft Window 10</a:t>
                      </a:r>
                      <a:endParaRPr lang="en-US" sz="1100"/>
                    </a:p>
                  </a:txBody>
                  <a:tcPr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1028700"/>
            <a:ext cx="8614905" cy="866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en-US" sz="5724" spc="-57">
                <a:solidFill>
                  <a:srgbClr val="F4F4F4"/>
                </a:solidFill>
                <a:latin typeface="Muli Bold"/>
              </a:rPr>
              <a:t>Danh mục trang thiết bị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839">
            <a:off x="1355814" y="8707819"/>
            <a:ext cx="11369807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6139041"/>
            <a:ext cx="4588801" cy="1558780"/>
            <a:chOff x="0" y="0"/>
            <a:chExt cx="6118401" cy="207837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Cấu hình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72843"/>
              <a:ext cx="6118401" cy="605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Tiến hành cấu hình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7075" y="6138737"/>
            <a:ext cx="4588801" cy="1559085"/>
            <a:chOff x="0" y="0"/>
            <a:chExt cx="6118401" cy="2078780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Kiểm tra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73249"/>
              <a:ext cx="6118401" cy="605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Tiến hành kiểm tra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38225"/>
            <a:ext cx="10161844" cy="331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Chương 4</a:t>
            </a:r>
          </a:p>
          <a:p>
            <a:pPr>
              <a:lnSpc>
                <a:spcPts val="8040"/>
              </a:lnSpc>
              <a:spcBef>
                <a:spcPct val="0"/>
              </a:spcBef>
            </a:pPr>
            <a:r>
              <a:rPr lang="en-US" sz="6700" spc="-67">
                <a:solidFill>
                  <a:srgbClr val="000000"/>
                </a:solidFill>
                <a:latin typeface="Muli Bold"/>
              </a:rPr>
              <a:t>Triển khai cấu hình hạ tầng mạng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2935" y="8473498"/>
            <a:ext cx="518489" cy="449014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77075" y="8473498"/>
            <a:ext cx="518489" cy="449014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5450" y="8499477"/>
            <a:ext cx="518489" cy="449014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736601" y="2317172"/>
            <a:ext cx="4201515" cy="3638531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743999" y="546647"/>
            <a:ext cx="2481390" cy="2148895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18484"/>
            <a:ext cx="11437054" cy="3303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29"/>
              </a:lnSpc>
            </a:pPr>
            <a:r>
              <a:rPr lang="en-US" sz="9449" spc="-103">
                <a:solidFill>
                  <a:srgbClr val="000000"/>
                </a:solidFill>
                <a:latin typeface="Muli Bold"/>
              </a:rPr>
              <a:t>THANKS FOR LISTENING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572371" y="2124212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933246"/>
            <a:ext cx="4212844" cy="777108"/>
            <a:chOff x="0" y="0"/>
            <a:chExt cx="5617125" cy="1036144"/>
          </a:xfrm>
        </p:grpSpPr>
        <p:sp>
          <p:nvSpPr>
            <p:cNvPr id="12" name="TextBox 12"/>
            <p:cNvSpPr txBox="1"/>
            <p:nvPr/>
          </p:nvSpPr>
          <p:spPr>
            <a:xfrm>
              <a:off x="1293956" y="-47625"/>
              <a:ext cx="4323169" cy="1083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Muli Bold"/>
                </a:rPr>
                <a:t>Mạng máy tính nâng cao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272"/>
              <a:ext cx="905010" cy="7816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53"/>
            <a:ext cx="7546593" cy="685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72660" y="756892"/>
            <a:ext cx="9815340" cy="757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230" lvl="1" indent="-485615">
              <a:lnSpc>
                <a:spcPts val="6297"/>
              </a:lnSpc>
              <a:buFont typeface="Arial"/>
              <a:buChar char="•"/>
            </a:pPr>
            <a:r>
              <a:rPr lang="en-US" sz="4498" dirty="0">
                <a:solidFill>
                  <a:srgbClr val="F4F4F4"/>
                </a:solidFill>
                <a:latin typeface="Muli Regular"/>
              </a:rPr>
              <a:t>Giới thiệu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72660" y="1904413"/>
            <a:ext cx="9815340" cy="75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230" lvl="1" indent="-485615">
              <a:lnSpc>
                <a:spcPts val="6297"/>
              </a:lnSpc>
              <a:buFont typeface="Arial"/>
              <a:buChar char="•"/>
            </a:pPr>
            <a:r>
              <a:rPr lang="en-US" sz="4498" dirty="0">
                <a:solidFill>
                  <a:srgbClr val="F4F4F4"/>
                </a:solidFill>
                <a:latin typeface="Muli Regular"/>
              </a:rPr>
              <a:t>Chương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2660" y="3051907"/>
            <a:ext cx="9815340" cy="75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230" lvl="1" indent="-485615">
              <a:lnSpc>
                <a:spcPts val="6297"/>
              </a:lnSpc>
              <a:buFont typeface="Arial"/>
              <a:buChar char="•"/>
            </a:pPr>
            <a:r>
              <a:rPr lang="en-US" sz="4498">
                <a:solidFill>
                  <a:srgbClr val="F4F4F4"/>
                </a:solidFill>
                <a:latin typeface="Muli Regular"/>
              </a:rPr>
              <a:t>Chương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72660" y="4199402"/>
            <a:ext cx="9815340" cy="75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230" lvl="1" indent="-485615">
              <a:lnSpc>
                <a:spcPts val="6297"/>
              </a:lnSpc>
              <a:buFont typeface="Arial"/>
              <a:buChar char="•"/>
            </a:pPr>
            <a:r>
              <a:rPr lang="en-US" sz="4498">
                <a:solidFill>
                  <a:srgbClr val="F4F4F4"/>
                </a:solidFill>
                <a:latin typeface="Muli Regular"/>
              </a:rPr>
              <a:t>Chương 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72660" y="5346896"/>
            <a:ext cx="9815340" cy="75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230" lvl="1" indent="-485615">
              <a:lnSpc>
                <a:spcPts val="6297"/>
              </a:lnSpc>
              <a:buFont typeface="Arial"/>
              <a:buChar char="•"/>
            </a:pPr>
            <a:r>
              <a:rPr lang="en-US" sz="4498">
                <a:solidFill>
                  <a:srgbClr val="F4F4F4"/>
                </a:solidFill>
                <a:latin typeface="Muli Regular"/>
              </a:rPr>
              <a:t>Chương 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18215" y="2317172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4946" r="-149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4118427"/>
            <a:ext cx="9317297" cy="2756830"/>
            <a:chOff x="0" y="0"/>
            <a:chExt cx="12423063" cy="3675774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423063" cy="2052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207"/>
                </a:lnSpc>
                <a:spcBef>
                  <a:spcPct val="0"/>
                </a:spcBef>
              </a:pPr>
              <a:r>
                <a:rPr lang="en-US" sz="10173" spc="-101">
                  <a:solidFill>
                    <a:srgbClr val="000000"/>
                  </a:solidFill>
                  <a:latin typeface="Muli Bold"/>
                </a:rPr>
                <a:t>Giới thiệu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331372"/>
              <a:ext cx="11129490" cy="1344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6012" lvl="1" indent="-323006">
                <a:lnSpc>
                  <a:spcPts val="4189"/>
                </a:lnSpc>
                <a:buFont typeface="Arial"/>
                <a:buChar char="•"/>
              </a:pPr>
              <a:r>
                <a:rPr lang="en-US" sz="2992">
                  <a:solidFill>
                    <a:srgbClr val="000000"/>
                  </a:solidFill>
                  <a:latin typeface="Muli Regular"/>
                </a:rPr>
                <a:t>Trần Thanh Duy - 51800676</a:t>
              </a:r>
            </a:p>
            <a:p>
              <a:pPr marL="646012" lvl="1" indent="-323006">
                <a:lnSpc>
                  <a:spcPts val="4189"/>
                </a:lnSpc>
                <a:buFont typeface="Arial"/>
                <a:buChar char="•"/>
              </a:pPr>
              <a:r>
                <a:rPr lang="en-US" sz="2992">
                  <a:solidFill>
                    <a:srgbClr val="000000"/>
                  </a:solidFill>
                  <a:latin typeface="Muli Regular"/>
                </a:rPr>
                <a:t>Võ Thị Mỹ Huyền - 51800288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933246"/>
            <a:ext cx="4212844" cy="777108"/>
            <a:chOff x="0" y="0"/>
            <a:chExt cx="5617125" cy="1036144"/>
          </a:xfrm>
        </p:grpSpPr>
        <p:sp>
          <p:nvSpPr>
            <p:cNvPr id="12" name="TextBox 12"/>
            <p:cNvSpPr txBox="1"/>
            <p:nvPr/>
          </p:nvSpPr>
          <p:spPr>
            <a:xfrm>
              <a:off x="1293956" y="-47625"/>
              <a:ext cx="4323169" cy="1083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Muli Bold"/>
                </a:rPr>
                <a:t>Mạng máy tính nâng cao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127272"/>
              <a:ext cx="905010" cy="7816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1815054"/>
            <a:ext cx="14766361" cy="405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90"/>
              </a:lnSpc>
            </a:pPr>
            <a:r>
              <a:rPr lang="en-US" sz="8000" dirty="0">
                <a:solidFill>
                  <a:srgbClr val="A4E473"/>
                </a:solidFill>
                <a:latin typeface="Muli Bold"/>
              </a:rPr>
              <a:t>Đề tài số 7: Phân tích thiết kế hệ thống mạng cho một công ty du lịch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0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839">
            <a:off x="1355814" y="8707819"/>
            <a:ext cx="11369807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5658479"/>
            <a:ext cx="4588801" cy="2039343"/>
            <a:chOff x="0" y="0"/>
            <a:chExt cx="6118401" cy="271912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Mục tiêu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72843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Xây dựng hệ thống mạng cho một công ty du lịch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7075" y="5658174"/>
            <a:ext cx="4588801" cy="2039647"/>
            <a:chOff x="0" y="0"/>
            <a:chExt cx="6118401" cy="2719530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Phạm Vi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73249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Gồm 2 trụ sở lần lược nằm ở quận 7 và Thủ Đức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38225"/>
            <a:ext cx="5699080" cy="256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Chương 1  Tổng quan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2935" y="8473498"/>
            <a:ext cx="518489" cy="449014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77075" y="8473498"/>
            <a:ext cx="518489" cy="449014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5450" y="8499477"/>
            <a:ext cx="518489" cy="449014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725450" y="2393390"/>
            <a:ext cx="4201515" cy="3638531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465876" y="1097454"/>
            <a:ext cx="2481390" cy="2148895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 l="1481" r="1481"/>
          <a:stretch>
            <a:fillRect/>
          </a:stretch>
        </p:blipFill>
        <p:spPr>
          <a:xfrm>
            <a:off x="6561889" y="1158585"/>
            <a:ext cx="9935269" cy="886166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038225"/>
            <a:ext cx="5512745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Chi tiết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839">
            <a:off x="1355814" y="8707819"/>
            <a:ext cx="11369807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5658479"/>
            <a:ext cx="4588801" cy="2039343"/>
            <a:chOff x="0" y="0"/>
            <a:chExt cx="6118401" cy="271912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Sơ đồ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72843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Logical Topology, Physical Topology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7075" y="5658174"/>
            <a:ext cx="4588801" cy="2039647"/>
            <a:chOff x="0" y="0"/>
            <a:chExt cx="6118401" cy="2719530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Bảng thông tin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73249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Thông tin kết nối port, thông tin vlan, địa chỉ ip planning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38225"/>
            <a:ext cx="10161844" cy="256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Chương 2  </a:t>
            </a:r>
          </a:p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Phương án thiết kế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2935" y="8473498"/>
            <a:ext cx="518489" cy="449014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77075" y="8473498"/>
            <a:ext cx="518489" cy="449014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5450" y="8499477"/>
            <a:ext cx="518489" cy="449014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597596" y="2284648"/>
            <a:ext cx="4201515" cy="3638531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126631" y="135753"/>
            <a:ext cx="2481390" cy="2148895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210800" y="4060863"/>
            <a:ext cx="9822161" cy="6226137"/>
            <a:chOff x="0" y="0"/>
            <a:chExt cx="847485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875412" y="-881972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167799"/>
            <a:ext cx="16230600" cy="715330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62025"/>
            <a:ext cx="7241307" cy="98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Muli Bold"/>
              </a:rPr>
              <a:t>Logical Topology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839">
            <a:off x="1355814" y="8707819"/>
            <a:ext cx="11369807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5658479"/>
            <a:ext cx="4588801" cy="2039343"/>
            <a:chOff x="0" y="0"/>
            <a:chExt cx="6118401" cy="2719124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Trang thiết bị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72843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Thiết bị phần cứng, máy tính, hệ điều hành.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7075" y="5658174"/>
            <a:ext cx="4588801" cy="2039647"/>
            <a:chOff x="0" y="0"/>
            <a:chExt cx="6118401" cy="2719530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118401" cy="977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891"/>
                </a:lnSpc>
                <a:spcBef>
                  <a:spcPct val="0"/>
                </a:spcBef>
              </a:pPr>
              <a:r>
                <a:rPr lang="en-US" sz="4909">
                  <a:solidFill>
                    <a:srgbClr val="00A181"/>
                  </a:solidFill>
                  <a:latin typeface="Muli Bold"/>
                </a:rPr>
                <a:t>Kinh phí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73249"/>
              <a:ext cx="6118401" cy="124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18"/>
                </a:lnSpc>
                <a:spcBef>
                  <a:spcPct val="0"/>
                </a:spcBef>
              </a:pPr>
              <a:r>
                <a:rPr lang="en-US" sz="2727">
                  <a:solidFill>
                    <a:srgbClr val="000000"/>
                  </a:solidFill>
                  <a:latin typeface="Muli Regular"/>
                </a:rPr>
                <a:t>Bảng thiết bị phần cứng, máy tính, tổng kinh phí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038225"/>
            <a:ext cx="10161844" cy="331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Chương 3</a:t>
            </a:r>
          </a:p>
          <a:p>
            <a:pPr>
              <a:lnSpc>
                <a:spcPts val="8040"/>
              </a:lnSpc>
              <a:spcBef>
                <a:spcPct val="0"/>
              </a:spcBef>
            </a:pPr>
            <a:r>
              <a:rPr lang="en-US" sz="6700" spc="-67">
                <a:solidFill>
                  <a:srgbClr val="000000"/>
                </a:solidFill>
                <a:latin typeface="Muli Bold"/>
              </a:rPr>
              <a:t>Danh mục các trang thiết bị và ứng dụng dư kiến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32935" y="8473498"/>
            <a:ext cx="518489" cy="449014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77075" y="8473498"/>
            <a:ext cx="518489" cy="449014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5450" y="8499477"/>
            <a:ext cx="518489" cy="449014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984694" y="2759994"/>
            <a:ext cx="4201515" cy="3638531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100611" y="628755"/>
            <a:ext cx="2481390" cy="2148895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21" y="-1"/>
            <a:ext cx="3679979" cy="23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237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Muli Regular</vt:lpstr>
      <vt:lpstr>Calibri</vt:lpstr>
      <vt:lpstr>Muli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mạng máy tính nâng cao</dc:title>
  <dc:creator>Thanh Duy</dc:creator>
  <cp:lastModifiedBy>Thanh Duy</cp:lastModifiedBy>
  <cp:revision>6</cp:revision>
  <dcterms:created xsi:type="dcterms:W3CDTF">2006-08-16T00:00:00Z</dcterms:created>
  <dcterms:modified xsi:type="dcterms:W3CDTF">2022-11-24T16:08:18Z</dcterms:modified>
  <dc:identifier>DAFS2gSTMu8</dc:identifier>
</cp:coreProperties>
</file>