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Source to local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</a:t>
                      </a:r>
                      <a:r>
                        <a:rPr lang="en-US" baseline="0" smtClean="0"/>
                        <a:t> from Local to Staging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Staging to DW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67201"/>
            <a:ext cx="6734175" cy="57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scontent.fdad2-1.fna.fbcdn.net/v/t1.15752-9/106194388_902699696908319_4167008861102120104_n.png?_nc_cat=108&amp;_nc_sid=b96e70&amp;_nc_oc=AQlz8_oXGNhl6mMzoRr9tW3kUfvc1_SUlC7it-OCH375dSGc6GtKTm3dOuQzzYrk-m-uS0is2tAyUhJT_FsLbm-L&amp;_nc_ht=scontent.fdad2-1.fna&amp;oh=41329d18e8ce85cbc6ac1625e14f75b3&amp;oe=5F1D45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8460"/>
            <a:ext cx="7643931" cy="53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2.2 Load file to database staging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https://scontent.fvca1-1.fna.fbcdn.net/v/t1.15752-9/106422520_1356845694706387_3632376569978233888_n.png?_nc_cat=105&amp;_nc_sid=b96e70&amp;_nc_oc=AQlumUuRIaRPUGAefm-ziBPeZwiHHmNqISqnclrR2KLjN2lb4iVwh1xsVug4eD_5yalb-ZpTWC26ptWJYmXnraTa&amp;_nc_ht=scontent.fvca1-1.fna&amp;oh=a3e7f5489c8b15a91a942d986d026593&amp;oe=5F2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8637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38200"/>
            <a:ext cx="5943600" cy="57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177</TotalTime>
  <Words>100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14</cp:revision>
  <dcterms:created xsi:type="dcterms:W3CDTF">2020-06-28T11:28:36Z</dcterms:created>
  <dcterms:modified xsi:type="dcterms:W3CDTF">2020-06-29T04:43:38Z</dcterms:modified>
</cp:coreProperties>
</file>