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Data Warehouse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507440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Source to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from Local to </a:t>
                      </a:r>
                      <a:r>
                        <a:rPr lang="en-US" baseline="0" dirty="0" err="1" smtClean="0"/>
                        <a:t>Stagging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</a:t>
                      </a:r>
                      <a:r>
                        <a:rPr lang="en-US" dirty="0" err="1" smtClean="0"/>
                        <a:t>Stagging</a:t>
                      </a:r>
                      <a:r>
                        <a:rPr lang="en-US" dirty="0" smtClean="0"/>
                        <a:t> to 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5891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Warehouse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67201"/>
            <a:ext cx="67341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"/>
            <a:ext cx="234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1279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 Download file from Server Source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399" y="3048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 Load file to database staging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166</TotalTime>
  <Words>94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10</cp:revision>
  <dcterms:created xsi:type="dcterms:W3CDTF">2020-06-28T11:28:36Z</dcterms:created>
  <dcterms:modified xsi:type="dcterms:W3CDTF">2020-06-29T03:25:00Z</dcterms:modified>
</cp:coreProperties>
</file>