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1CB4C9-5778-4A6F-A6F7-2916BF85E34C}">
          <p14:sldIdLst>
            <p14:sldId id="256"/>
            <p14:sldId id="260"/>
          </p14:sldIdLst>
        </p14:section>
        <p14:section name="Untitled Section" id="{0F99D7F3-F1FB-4F92-AE21-647BD3426DFD}">
          <p14:sldIdLst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AEA8-5F38-4ECE-A5D9-F5337670C0F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6B76-1122-48B2-9B06-68A79DD4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7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9B0C7-7F1E-4F6B-9AC4-424F85C7F336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4F48-5720-46F7-BDD6-D8CA65C1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0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0C4CE9D-7725-43A8-98BF-700C25864E5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31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23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16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9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61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54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13A2-3E2F-425F-AD68-A2408D84D81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58B2-29AE-4EF1-8DF0-A917DC00BEA0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F1469B-1F93-476A-B82E-CC38CC176FD3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6871-AA85-468F-A337-48C3005ABF0D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C8C-063C-449A-B670-260814863387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BAA1-7AE6-42F3-9E3A-C9221528597D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84F-2007-473B-8392-78F319282999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AABA-9F15-4ECA-8E23-E229F4859860}" type="datetime1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C08-1176-4EDD-B800-DF490C1DBDEF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581F-683D-47F0-B10F-AC3044E9E9D8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hHiep1998/Data-Warehouse-2020_chieu_nhom-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00400" y="633983"/>
            <a:ext cx="2480945" cy="248094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2077942" y="3442018"/>
            <a:ext cx="5532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298" y="4353580"/>
            <a:ext cx="37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: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4422" y="5230770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58001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nhóm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69397"/>
              </p:ext>
            </p:extLst>
          </p:nvPr>
        </p:nvGraphicFramePr>
        <p:xfrm>
          <a:off x="304800" y="2403144"/>
          <a:ext cx="8534400" cy="254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/>
                <a:gridCol w="2237169"/>
                <a:gridCol w="2904617"/>
                <a:gridCol w="2130234"/>
              </a:tblGrid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17130181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 from Source to local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17130058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Mỹ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Hảo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</a:t>
                      </a:r>
                      <a:r>
                        <a:rPr lang="en-US" baseline="0" smtClean="0"/>
                        <a:t> from Local to Staging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16130373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Thanh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 from Staging to DW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6587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Data Warehouse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819669"/>
            <a:ext cx="7561794" cy="568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827"/>
            <a:ext cx="2998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2. Work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728713"/>
            <a:ext cx="616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2.1 Download file from Server Source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scontent.fdad2-1.fna.fbcdn.net/v/t1.15752-9/106194388_902699696908319_4167008861102120104_n.png?_nc_cat=108&amp;_nc_sid=b96e70&amp;_nc_oc=AQlz8_oXGNhl6mMzoRr9tW3kUfvc1_SUlC7it-OCH375dSGc6GtKTm3dOuQzzYrk-m-uS0is2tAyUhJT_FsLbm-L&amp;_nc_ht=scontent.fdad2-1.fna&amp;oh=41329d18e8ce85cbc6ac1625e14f75b3&amp;oe=5F1D45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8460"/>
            <a:ext cx="7643931" cy="531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04800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2.2 Load file to database staging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https://scontent.fvca1-1.fna.fbcdn.net/v/t1.15752-9/106422520_1356845694706387_3632376569978233888_n.png?_nc_cat=105&amp;_nc_sid=b96e70&amp;_nc_oc=AQlumUuRIaRPUGAefm-ziBPeZwiHHmNqISqnclrR2KLjN2lb4iVwh1xsVug4eD_5yalb-ZpTWC26ptWJYmXnraTa&amp;_nc_ht=scontent.fvca1-1.fna&amp;oh=a3e7f5489c8b15a91a942d986d026593&amp;oe=5F20A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58637" cy="43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342467" cy="533400"/>
          </a:xfrm>
        </p:spPr>
        <p:txBody>
          <a:bodyPr>
            <a:noAutofit/>
          </a:bodyPr>
          <a:lstStyle/>
          <a:p>
            <a:pPr algn="l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2.3 Load file to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38200"/>
            <a:ext cx="41338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185</TotalTime>
  <Words>100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PowerPoint Presentation</vt:lpstr>
      <vt:lpstr>Thành viên trong nhóm</vt:lpstr>
      <vt:lpstr>PowerPoint Presentation</vt:lpstr>
      <vt:lpstr>PowerPoint Presentation</vt:lpstr>
      <vt:lpstr>PowerPoint Presentation</vt:lpstr>
      <vt:lpstr>2.3 Load file to Data Warehouse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Thanh Hiep</cp:lastModifiedBy>
  <cp:revision>16</cp:revision>
  <dcterms:created xsi:type="dcterms:W3CDTF">2020-06-28T11:28:36Z</dcterms:created>
  <dcterms:modified xsi:type="dcterms:W3CDTF">2020-06-29T06:32:54Z</dcterms:modified>
</cp:coreProperties>
</file>