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handoutMasterIdLst>
    <p:handoutMasterId r:id="rId8"/>
  </p:handout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1CB4C9-5778-4A6F-A6F7-2916BF85E34C}">
          <p14:sldIdLst>
            <p14:sldId id="256"/>
            <p14:sldId id="260"/>
          </p14:sldIdLst>
        </p14:section>
        <p14:section name="Untitled Section" id="{0F99D7F3-F1FB-4F92-AE21-647BD3426DFD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AEA8-5F38-4ECE-A5D9-F5337670C0F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6B76-1122-48B2-9B06-68A79DD4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74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Nhóm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9B0C7-7F1E-4F6B-9AC4-424F85C7F336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4F48-5720-46F7-BDD6-D8CA65C1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403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47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0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F0C4CE9D-7725-43A8-98BF-700C25864E5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431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23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164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329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094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61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54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13A2-3E2F-425F-AD68-A2408D84D815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58B2-29AE-4EF1-8DF0-A917DC00BEA0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DCF1469B-1F93-476A-B82E-CC38CC176FD3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6871-AA85-468F-A337-48C3005ABF0D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6C8C-063C-449A-B670-260814863387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BAA1-7AE6-42F3-9E3A-C9221528597D}" type="datetime1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C84F-2007-473B-8392-78F319282999}" type="datetime1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6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AABA-9F15-4ECA-8E23-E229F4859860}" type="datetime1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0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EC08-1176-4EDD-B800-DF490C1DBDEF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581F-683D-47F0-B10F-AC3044E9E9D8}" type="datetime1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8F2687-4B16-4E7C-8FB8-23D841B74231}" type="datetime1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761469-6D25-4321-9071-B088DAB74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anhHiep1998/Data-Warehouse-2020_chieu_nhom-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200400" y="633983"/>
            <a:ext cx="2480945" cy="2480945"/>
          </a:xfrm>
          <a:prstGeom prst="rect">
            <a:avLst/>
          </a:prstGeom>
          <a:ln/>
        </p:spPr>
      </p:pic>
      <p:sp>
        <p:nvSpPr>
          <p:cNvPr id="9" name="TextBox 8"/>
          <p:cNvSpPr txBox="1"/>
          <p:nvPr/>
        </p:nvSpPr>
        <p:spPr>
          <a:xfrm>
            <a:off x="2077942" y="3442018"/>
            <a:ext cx="48782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cáo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298" y="4353580"/>
            <a:ext cx="3395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Data Warehouse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4422" y="5230770"/>
            <a:ext cx="3863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GVHD: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Song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0" y="580018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469397"/>
              </p:ext>
            </p:extLst>
          </p:nvPr>
        </p:nvGraphicFramePr>
        <p:xfrm>
          <a:off x="304800" y="2403144"/>
          <a:ext cx="8534400" cy="254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80"/>
                <a:gridCol w="2237169"/>
                <a:gridCol w="2904617"/>
                <a:gridCol w="2130234"/>
              </a:tblGrid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17130181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Văn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from Source to 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17130058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Trương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Mỹ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Hảo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r>
                        <a:rPr lang="en-US" baseline="0" dirty="0" smtClean="0"/>
                        <a:t> from Local </a:t>
                      </a:r>
                      <a:r>
                        <a:rPr lang="en-US" baseline="0" smtClean="0"/>
                        <a:t>to </a:t>
                      </a:r>
                      <a:r>
                        <a:rPr lang="en-US" baseline="0" smtClean="0"/>
                        <a:t>Staging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28650"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16130373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Thanh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Hiệp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from </a:t>
                      </a:r>
                      <a:r>
                        <a:rPr lang="en-US" dirty="0" smtClean="0"/>
                        <a:t>Staging </a:t>
                      </a:r>
                      <a:r>
                        <a:rPr lang="en-US" dirty="0" smtClean="0"/>
                        <a:t>to 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hlinkClick r:id="rId2"/>
                        </a:rPr>
                        <a:t>https://github.com/ThanhHiep1998/Data-Warehouse-2020_chieu_nhom-15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0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152400"/>
            <a:ext cx="5891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kiến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Data Warehouse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67201"/>
            <a:ext cx="67341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06680"/>
            <a:ext cx="2343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2. Work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712791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2.1 Download file from Server Source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3399" y="3048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2.2 Load file to database staging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1469-6D25-4321-9071-B088DAB749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168</TotalTime>
  <Words>94</Words>
  <Application>Microsoft Office PowerPoint</Application>
  <PresentationFormat>On-screen Show (4:3)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Times New Roman</vt:lpstr>
      <vt:lpstr>Parallax</vt:lpstr>
      <vt:lpstr>PowerPoint Presentation</vt:lpstr>
      <vt:lpstr>Thành viên trong nhóm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Thanh Hiep</cp:lastModifiedBy>
  <cp:revision>11</cp:revision>
  <dcterms:created xsi:type="dcterms:W3CDTF">2020-06-28T11:28:36Z</dcterms:created>
  <dcterms:modified xsi:type="dcterms:W3CDTF">2020-06-29T03:27:26Z</dcterms:modified>
</cp:coreProperties>
</file>