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-Warehouse-2020_chieu_nhom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0400" y="633983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2077942" y="3442018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7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: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22" y="5230770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69397"/>
              </p:ext>
            </p:extLst>
          </p:nvPr>
        </p:nvGraphicFramePr>
        <p:xfrm>
          <a:off x="304800" y="2403144"/>
          <a:ext cx="8534400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Source to local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17130058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Hảo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</a:t>
                      </a:r>
                      <a:r>
                        <a:rPr lang="en-US" baseline="0" smtClean="0"/>
                        <a:t> from Local to Staging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Staging to DW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6587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Data Warehouse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08" y="1223435"/>
            <a:ext cx="78009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827"/>
            <a:ext cx="299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28713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2.1 Download file from Server Source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scontent.fdad2-1.fna.fbcdn.net/v/t1.15752-9/106194388_902699696908319_4167008861102120104_n.png?_nc_cat=108&amp;_nc_sid=b96e70&amp;_nc_oc=AQlz8_oXGNhl6mMzoRr9tW3kUfvc1_SUlC7it-OCH375dSGc6GtKTm3dOuQzzYrk-m-uS0is2tAyUhJT_FsLbm-L&amp;_nc_ht=scontent.fdad2-1.fna&amp;oh=41329d18e8ce85cbc6ac1625e14f75b3&amp;oe=5F1D45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8460"/>
            <a:ext cx="7643931" cy="53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2.2 Load file to database staging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https://scontent.fvca1-1.fna.fbcdn.net/v/t1.15752-9/106422520_1356845694706387_3632376569978233888_n.png?_nc_cat=105&amp;_nc_sid=b96e70&amp;_nc_oc=AQlumUuRIaRPUGAefm-ziBPeZwiHHmNqISqnclrR2KLjN2lb4iVwh1xsVug4eD_5yalb-ZpTWC26ptWJYmXnraTa&amp;_nc_ht=scontent.fvca1-1.fna&amp;oh=a3e7f5489c8b15a91a942d986d026593&amp;oe=5F2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58637" cy="43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342467" cy="533400"/>
          </a:xfrm>
        </p:spPr>
        <p:txBody>
          <a:bodyPr>
            <a:noAutofit/>
          </a:bodyPr>
          <a:lstStyle/>
          <a:p>
            <a:pPr algn="l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2.3 Load file to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38200"/>
            <a:ext cx="41338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185</TotalTime>
  <Words>100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Thành viên trong nhóm</vt:lpstr>
      <vt:lpstr>PowerPoint Presentation</vt:lpstr>
      <vt:lpstr>PowerPoint Presentation</vt:lpstr>
      <vt:lpstr>PowerPoint Presentation</vt:lpstr>
      <vt:lpstr>2.3 Load file to Data Warehouse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15</cp:revision>
  <dcterms:created xsi:type="dcterms:W3CDTF">2020-06-28T11:28:36Z</dcterms:created>
  <dcterms:modified xsi:type="dcterms:W3CDTF">2020-06-29T06:11:20Z</dcterms:modified>
</cp:coreProperties>
</file>