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8"/>
  </p:notesMasterIdLst>
  <p:handoutMasterIdLst>
    <p:handoutMasterId r:id="rId9"/>
  </p:handoutMasterIdLst>
  <p:sldIdLst>
    <p:sldId id="256" r:id="rId2"/>
    <p:sldId id="260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11CB4C9-5778-4A6F-A6F7-2916BF85E34C}">
          <p14:sldIdLst>
            <p14:sldId id="256"/>
            <p14:sldId id="260"/>
          </p14:sldIdLst>
        </p14:section>
        <p14:section name="Untitled Section" id="{0F99D7F3-F1FB-4F92-AE21-647BD3426DFD}">
          <p14:sldIdLst>
            <p14:sldId id="257"/>
            <p14:sldId id="258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0AEA8-5F38-4ECE-A5D9-F5337670C0F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36B76-1122-48B2-9B06-68A79DD4E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274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9B0C7-7F1E-4F6B-9AC4-424F85C7F336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24F48-5720-46F7-BDD6-D8CA65C12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403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47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02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F0C4CE9D-7725-43A8-98BF-700C25864E51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94311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8237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8164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3291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0947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5619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8543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13A2-3E2F-425F-AD68-A2408D84D815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37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58B2-29AE-4EF1-8DF0-A917DC00BEA0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2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DCF1469B-1F93-476A-B82E-CC38CC176FD3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0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6871-AA85-468F-A337-48C3005ABF0D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1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6C8C-063C-449A-B670-260814863387}" type="datetime1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7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BAA1-7AE6-42F3-9E3A-C9221528597D}" type="datetime1">
              <a:rPr lang="en-US" smtClean="0"/>
              <a:t>6/29/2020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4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C84F-2007-473B-8392-78F319282999}" type="datetime1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6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AABA-9F15-4ECA-8E23-E229F4859860}" type="datetime1">
              <a:rPr lang="en-US" smtClean="0"/>
              <a:t>6/29/2020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0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EC08-1176-4EDD-B800-DF490C1DBDEF}" type="datetime1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5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581F-683D-47F0-B10F-AC3044E9E9D8}" type="datetime1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5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8F2687-4B16-4E7C-8FB8-23D841B74231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8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anhHiep1998/Data-Warehouse-2020_chieu_nhom-1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200400" y="633983"/>
            <a:ext cx="2480945" cy="2480945"/>
          </a:xfrm>
          <a:prstGeom prst="rect">
            <a:avLst/>
          </a:prstGeom>
          <a:ln/>
        </p:spPr>
      </p:pic>
      <p:sp>
        <p:nvSpPr>
          <p:cNvPr id="9" name="TextBox 8"/>
          <p:cNvSpPr txBox="1"/>
          <p:nvPr/>
        </p:nvSpPr>
        <p:spPr>
          <a:xfrm>
            <a:off x="2077942" y="3442018"/>
            <a:ext cx="5532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54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err="1" smtClean="0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54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err="1" smtClean="0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54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54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5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19298" y="4353580"/>
            <a:ext cx="37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err="1" smtClean="0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: Data Warehouse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4422" y="5230770"/>
            <a:ext cx="3863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GVHD: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Song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0" y="580018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88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Thành</a:t>
            </a:r>
            <a:r>
              <a:rPr lang="en-US" smtClean="0"/>
              <a:t> </a:t>
            </a:r>
            <a:r>
              <a:rPr lang="en-US" err="1" smtClean="0"/>
              <a:t>viên</a:t>
            </a:r>
            <a:r>
              <a:rPr lang="en-US" smtClean="0"/>
              <a:t> </a:t>
            </a:r>
            <a:r>
              <a:rPr lang="en-US" err="1" smtClean="0"/>
              <a:t>trong</a:t>
            </a:r>
            <a:r>
              <a:rPr lang="en-US" smtClean="0"/>
              <a:t> </a:t>
            </a:r>
            <a:r>
              <a:rPr lang="en-US" err="1" smtClean="0"/>
              <a:t>nhóm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469397"/>
              </p:ext>
            </p:extLst>
          </p:nvPr>
        </p:nvGraphicFramePr>
        <p:xfrm>
          <a:off x="304800" y="2403144"/>
          <a:ext cx="8534400" cy="254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380"/>
                <a:gridCol w="2237169"/>
                <a:gridCol w="2904617"/>
                <a:gridCol w="2130234"/>
              </a:tblGrid>
              <a:tr h="628650">
                <a:tc>
                  <a:txBody>
                    <a:bodyPr/>
                    <a:lstStyle/>
                    <a:p>
                      <a:pPr algn="l"/>
                      <a:r>
                        <a:rPr lang="en-US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MSSV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Họ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việc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algn="l"/>
                      <a:r>
                        <a:rPr lang="en-US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17130181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Phạm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Văn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Quang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Load from Source to local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>
                          <a:hlinkClick r:id="rId2"/>
                        </a:rPr>
                        <a:t>https://github.com/ThanhHiep1998/Data-Warehouse-2020_chieu_nhom-15</a:t>
                      </a:r>
                      <a:endParaRPr lang="en-US"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algn="l"/>
                      <a:r>
                        <a:rPr lang="en-US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17130058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Trương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Thị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Mỹ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Hảo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Load</a:t>
                      </a:r>
                      <a:r>
                        <a:rPr lang="en-US" baseline="0" smtClean="0"/>
                        <a:t> from Local to Staging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>
                          <a:hlinkClick r:id="rId2"/>
                        </a:rPr>
                        <a:t>https://github.com/ThanhHiep1998/Data-Warehouse-2020_chieu_nhom-15</a:t>
                      </a:r>
                      <a:endParaRPr lang="en-US"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algn="l"/>
                      <a:r>
                        <a:rPr lang="en-US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16130373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Hồ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Thanh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Hiệp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Load from Staging to DW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>
                          <a:hlinkClick r:id="rId2"/>
                        </a:rPr>
                        <a:t>https://github.com/ThanhHiep1998/Data-Warehouse-2020_chieu_nhom-15</a:t>
                      </a:r>
                      <a:endParaRPr lang="en-US"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0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52400"/>
            <a:ext cx="6587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3200" err="1" smtClean="0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err="1" smtClean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err="1" smtClean="0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err="1" smtClean="0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 Data Warehouse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867201"/>
            <a:ext cx="673417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7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0827"/>
            <a:ext cx="29982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2. Work flow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728713"/>
            <a:ext cx="6162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2.1 Download file from Server Source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https://scontent.fdad2-1.fna.fbcdn.net/v/t1.15752-9/106194388_902699696908319_4167008861102120104_n.png?_nc_cat=108&amp;_nc_sid=b96e70&amp;_nc_oc=AQlz8_oXGNhl6mMzoRr9tW3kUfvc1_SUlC7it-OCH375dSGc6GtKTm3dOuQzzYrk-m-uS0is2tAyUhJT_FsLbm-L&amp;_nc_ht=scontent.fdad2-1.fna&amp;oh=41329d18e8ce85cbc6ac1625e14f75b3&amp;oe=5F1D45F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18460"/>
            <a:ext cx="7643931" cy="531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20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304800"/>
            <a:ext cx="5384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2.2 Load file to database staging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https://scontent.fvca1-2.fna.fbcdn.net/v/t1.15752-9/105886571_713642579451591_4577361895435123020_n.png?_nc_cat=100&amp;_nc_sid=b96e70&amp;_nc_oc=AQmvtPwhEYb2QpMhy7kckeeskRYMy46ggCSfkXxzy951JcPacOlv5w0IqgqalleqYhGo6PZTgr4Pl-BsRsNAU9uX&amp;_nc_ht=scontent.fvca1-2.fna&amp;oh=9c9920805ffcff00f53705697352ddf2&amp;oe=5F1F609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307742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02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5342467" cy="533400"/>
          </a:xfrm>
        </p:spPr>
        <p:txBody>
          <a:bodyPr>
            <a:noAutofit/>
          </a:bodyPr>
          <a:lstStyle/>
          <a:p>
            <a:pPr algn="l"/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2.3 Load file to Data Warehouse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838200"/>
            <a:ext cx="5943600" cy="576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176</TotalTime>
  <Words>100</Words>
  <Application>Microsoft Office PowerPoint</Application>
  <PresentationFormat>On-screen Show (4:3)</PresentationFormat>
  <Paragraphs>31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Parallax</vt:lpstr>
      <vt:lpstr>PowerPoint Presentation</vt:lpstr>
      <vt:lpstr>Thành viên trong nhóm</vt:lpstr>
      <vt:lpstr>PowerPoint Presentation</vt:lpstr>
      <vt:lpstr>PowerPoint Presentation</vt:lpstr>
      <vt:lpstr>PowerPoint Presentation</vt:lpstr>
      <vt:lpstr>2.3 Load file to Data Warehouse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Thanh Hiep</cp:lastModifiedBy>
  <cp:revision>13</cp:revision>
  <dcterms:created xsi:type="dcterms:W3CDTF">2020-06-28T11:28:36Z</dcterms:created>
  <dcterms:modified xsi:type="dcterms:W3CDTF">2020-06-29T04:04:43Z</dcterms:modified>
</cp:coreProperties>
</file>