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1CB4C9-5778-4A6F-A6F7-2916BF85E34C}">
          <p14:sldIdLst>
            <p14:sldId id="256"/>
            <p14:sldId id="260"/>
          </p14:sldIdLst>
        </p14:section>
        <p14:section name="Untitled Section" id="{0F99D7F3-F1FB-4F92-AE21-647BD3426DFD}">
          <p14:sldIdLst>
            <p14:sldId id="257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AEA8-5F38-4ECE-A5D9-F5337670C0F8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6B76-1122-48B2-9B06-68A79DD4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7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9B0C7-7F1E-4F6B-9AC4-424F85C7F336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4F48-5720-46F7-BDD6-D8CA65C1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0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0C4CE9D-7725-43A8-98BF-700C25864E51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31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23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16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9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61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54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13A2-3E2F-425F-AD68-A2408D84D815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58B2-29AE-4EF1-8DF0-A917DC00BEA0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F1469B-1F93-476A-B82E-CC38CC176FD3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6871-AA85-468F-A337-48C3005ABF0D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C8C-063C-449A-B670-260814863387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BAA1-7AE6-42F3-9E3A-C9221528597D}" type="datetime1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84F-2007-473B-8392-78F319282999}" type="datetime1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AABA-9F15-4ECA-8E23-E229F4859860}" type="datetime1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C08-1176-4EDD-B800-DF490C1DBDEF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581F-683D-47F0-B10F-AC3044E9E9D8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F2687-4B16-4E7C-8FB8-23D841B74231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hHiep1998/Data-Warehouse-2020_chieu_nhom-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00400" y="633983"/>
            <a:ext cx="2480945" cy="248094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2077942" y="3442018"/>
            <a:ext cx="5532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54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298" y="4353580"/>
            <a:ext cx="37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 smtClean="0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: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4422" y="5230770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58001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Thành</a:t>
            </a:r>
            <a:r>
              <a:rPr lang="en-US" smtClean="0"/>
              <a:t> </a:t>
            </a:r>
            <a:r>
              <a:rPr lang="en-US" err="1" smtClean="0"/>
              <a:t>viên</a:t>
            </a:r>
            <a:r>
              <a:rPr lang="en-US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err="1" smtClean="0"/>
              <a:t>nhóm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69397"/>
              </p:ext>
            </p:extLst>
          </p:nvPr>
        </p:nvGraphicFramePr>
        <p:xfrm>
          <a:off x="304800" y="2403144"/>
          <a:ext cx="8534400" cy="254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/>
                <a:gridCol w="2237169"/>
                <a:gridCol w="2904617"/>
                <a:gridCol w="2130234"/>
              </a:tblGrid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17130181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 from Source to local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17130058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Mỹ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Hảo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</a:t>
                      </a:r>
                      <a:r>
                        <a:rPr lang="en-US" baseline="0" smtClean="0"/>
                        <a:t> from Local to Staging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16130373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Thanh </a:t>
                      </a:r>
                      <a:r>
                        <a:rPr lang="en-US" baseline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Load from Staging to DW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6587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 Data Warehouse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57" y="1057548"/>
            <a:ext cx="7723393" cy="541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827"/>
            <a:ext cx="2998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2. Work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728713"/>
            <a:ext cx="616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2.1 Download file from Server Source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37" y="1251933"/>
            <a:ext cx="4011627" cy="54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5342467" cy="533400"/>
          </a:xfrm>
        </p:spPr>
        <p:txBody>
          <a:bodyPr>
            <a:noAutofit/>
          </a:bodyPr>
          <a:lstStyle/>
          <a:p>
            <a:pPr algn="l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2.3 Load file to Data Warehouse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61933"/>
            <a:ext cx="6430167" cy="53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317</TotalTime>
  <Words>93</Words>
  <Application>Microsoft Office PowerPoint</Application>
  <PresentationFormat>On-screen Show (4:3)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Parallax</vt:lpstr>
      <vt:lpstr>PowerPoint Presentation</vt:lpstr>
      <vt:lpstr>Thành viên trong nhóm</vt:lpstr>
      <vt:lpstr>PowerPoint Presentation</vt:lpstr>
      <vt:lpstr>PowerPoint Presentation</vt:lpstr>
      <vt:lpstr>2.3 Load file to Data Warehouse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Thanh Hiep</cp:lastModifiedBy>
  <cp:revision>18</cp:revision>
  <dcterms:created xsi:type="dcterms:W3CDTF">2020-06-28T11:28:36Z</dcterms:created>
  <dcterms:modified xsi:type="dcterms:W3CDTF">2020-08-10T06:17:43Z</dcterms:modified>
</cp:coreProperties>
</file>