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Warehouse_nhom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860" y="528362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1976662" y="3363277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cáo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cuối kỳ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989" y="5395525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12" y="304800"/>
            <a:ext cx="7704667" cy="1981200"/>
          </a:xfrm>
        </p:spPr>
        <p:txBody>
          <a:bodyPr/>
          <a:lstStyle/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628161"/>
              </p:ext>
            </p:extLst>
          </p:nvPr>
        </p:nvGraphicFramePr>
        <p:xfrm>
          <a:off x="304800" y="2667000"/>
          <a:ext cx="8534400" cy="293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965252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82802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from Source to local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https://github.com/ThanhHiep1998/DataWarehouse_nhom15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82802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from Staging to DW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https://github.com/ThanhHiep1998/DataWarehouse_nhom15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7882"/>
            <a:ext cx="8569657" cy="6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37" y="1251933"/>
            <a:ext cx="4011627" cy="5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5943600" cy="60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398</TotalTime>
  <Words>80</Words>
  <Application>Microsoft Office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23</cp:revision>
  <dcterms:created xsi:type="dcterms:W3CDTF">2020-06-28T11:28:36Z</dcterms:created>
  <dcterms:modified xsi:type="dcterms:W3CDTF">2020-08-11T16:28:55Z</dcterms:modified>
</cp:coreProperties>
</file>