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3" r:id="rId8"/>
    <p:sldId id="264" r:id="rId9"/>
    <p:sldId id="277" r:id="rId10"/>
    <p:sldId id="276" r:id="rId11"/>
    <p:sldId id="265" r:id="rId12"/>
    <p:sldId id="266" r:id="rId13"/>
    <p:sldId id="267" r:id="rId14"/>
    <p:sldId id="268" r:id="rId15"/>
    <p:sldId id="269" r:id="rId16"/>
    <p:sldId id="272" r:id="rId17"/>
    <p:sldId id="273" r:id="rId18"/>
    <p:sldId id="270" r:id="rId19"/>
    <p:sldId id="271" r:id="rId2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1" d="100"/>
          <a:sy n="41" d="100"/>
        </p:scale>
        <p:origin x="820" y="52"/>
      </p:cViewPr>
      <p:guideLst>
        <p:guide orient="horz" pos="2880"/>
        <p:guide pos="217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DEE5BA66-B6EB-4C0D-86C9-49042803EC31}" type="datetimeFigureOut">
              <a:rPr lang="en-US" smtClean="0"/>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FA188E89-65C2-4551-A24A-449F05A577E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vi-VN" sz="1800" b="0" i="0" u="none" strike="noStrike" dirty="0">
                <a:solidFill>
                  <a:srgbClr val="000000"/>
                </a:solidFill>
                <a:effectLst/>
                <a:latin typeface="Times New Roman" panose="02020603050405020304" pitchFamily="18" charset="0"/>
              </a:rPr>
              <a:t>  - Nguyễn Phạm Thành Hưng MSSV: 6151071056</a:t>
            </a:r>
            <a:endParaRPr lang="vi-VN" b="0" dirty="0">
              <a:effectLst/>
            </a:endParaRPr>
          </a:p>
          <a:p>
            <a:pPr algn="just" rtl="0">
              <a:spcBef>
                <a:spcPts val="0"/>
              </a:spcBef>
              <a:spcAft>
                <a:spcPts val="0"/>
              </a:spcAft>
            </a:pPr>
            <a:r>
              <a:rPr lang="vi-VN" sz="1800" b="0" i="0" u="none" strike="noStrike" dirty="0">
                <a:solidFill>
                  <a:srgbClr val="000000"/>
                </a:solidFill>
                <a:effectLst/>
                <a:latin typeface="Times New Roman" panose="02020603050405020304" pitchFamily="18" charset="0"/>
              </a:rPr>
              <a:t>   - Trương Tấn Hoàn MSSV: 6151071048                                 </a:t>
            </a:r>
            <a:endParaRPr lang="vi-VN" b="0" dirty="0">
              <a:effectLst/>
            </a:endParaRPr>
          </a:p>
          <a:p>
            <a:pPr algn="just" rtl="0">
              <a:spcBef>
                <a:spcPts val="0"/>
              </a:spcBef>
              <a:spcAft>
                <a:spcPts val="0"/>
              </a:spcAft>
            </a:pPr>
            <a:r>
              <a:rPr lang="vi-VN" sz="1800" b="0" i="0" u="none" strike="noStrike" dirty="0">
                <a:solidFill>
                  <a:srgbClr val="000000"/>
                </a:solidFill>
                <a:effectLst/>
                <a:latin typeface="Times New Roman" panose="02020603050405020304" pitchFamily="18" charset="0"/>
              </a:rPr>
              <a:t>   - Nguyễn Thị Vân Khánh MSSV: 6151071008             </a:t>
            </a:r>
            <a:endParaRPr lang="vi-VN" b="0" dirty="0">
              <a:effectLst/>
            </a:endParaRPr>
          </a:p>
          <a:p>
            <a:pPr algn="just" rtl="0">
              <a:spcBef>
                <a:spcPts val="0"/>
              </a:spcBef>
              <a:spcAft>
                <a:spcPts val="0"/>
              </a:spcAft>
            </a:pPr>
            <a:r>
              <a:rPr lang="vi-VN" sz="1800" b="0" i="0" u="none" strike="noStrike" dirty="0">
                <a:solidFill>
                  <a:srgbClr val="000000"/>
                </a:solidFill>
                <a:effectLst/>
                <a:latin typeface="Times New Roman" panose="02020603050405020304" pitchFamily="18" charset="0"/>
              </a:rPr>
              <a:t>   - Hà Diễm Quỳnh MSSV: 6151071021                   </a:t>
            </a:r>
            <a:endParaRPr lang="vi-VN" b="0" dirty="0">
              <a:effectLst/>
            </a:endParaRPr>
          </a:p>
          <a:p>
            <a:r>
              <a:rPr lang="vi-VN" sz="1800" b="0" i="0" u="none" strike="noStrike" dirty="0">
                <a:solidFill>
                  <a:srgbClr val="000000"/>
                </a:solidFill>
                <a:effectLst/>
                <a:latin typeface="Times New Roman" panose="02020603050405020304" pitchFamily="18" charset="0"/>
              </a:rPr>
              <a:t>   - Nguyễn Ngân Trúc MSSV: 6151071027      </a:t>
            </a:r>
            <a:endParaRPr lang="vi-VN" sz="1800" b="0" i="0" u="none" strike="noStrike" dirty="0">
              <a:solidFill>
                <a:srgbClr val="000000"/>
              </a:solidFill>
              <a:effectLst/>
              <a:latin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A188E89-65C2-4551-A24A-449F05A577E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94DDDE"/>
          </a:solidFill>
        </p:spPr>
        <p:txBody>
          <a:bodyPr wrap="square" lIns="0" tIns="0" rIns="0" bIns="0" rtlCol="0"/>
          <a:lstStyle/>
          <a:p/>
        </p:txBody>
      </p:sp>
      <p:sp>
        <p:nvSpPr>
          <p:cNvPr id="2" name="Holder 2"/>
          <p:cNvSpPr>
            <a:spLocks noGrp="1"/>
          </p:cNvSpPr>
          <p:nvPr>
            <p:ph type="ctrTitle"/>
          </p:nvPr>
        </p:nvSpPr>
        <p:spPr>
          <a:xfrm>
            <a:off x="1552458" y="2996205"/>
            <a:ext cx="15183083" cy="2197100"/>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552458" y="5978950"/>
            <a:ext cx="15183083" cy="109220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2A4A8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sz="2800" b="0" i="0">
                <a:solidFill>
                  <a:srgbClr val="2A4A81"/>
                </a:solidFill>
                <a:latin typeface="Tahoma" panose="020B0604030504040204"/>
                <a:cs typeface="Tahoma" panose="020B060403050404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2A4A81"/>
                </a:solidFill>
                <a:latin typeface="Arial" panose="020B0604020202020204"/>
                <a:cs typeface="Arial" panose="020B0604020202020204"/>
              </a:defRPr>
            </a:lvl1pPr>
          </a:lstStyle>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A4A81"/>
          </a:solidFill>
        </p:spPr>
        <p:txBody>
          <a:bodyPr wrap="square" lIns="0" tIns="0" rIns="0" bIns="0" rtlCol="0"/>
          <a:lstStyle/>
          <a:p/>
        </p:txBody>
      </p:sp>
      <p:sp>
        <p:nvSpPr>
          <p:cNvPr id="17" name="bg object 17"/>
          <p:cNvSpPr/>
          <p:nvPr/>
        </p:nvSpPr>
        <p:spPr>
          <a:xfrm>
            <a:off x="10499726" y="2796341"/>
            <a:ext cx="6290310" cy="5392420"/>
          </a:xfrm>
          <a:custGeom>
            <a:avLst/>
            <a:gdLst/>
            <a:ahLst/>
            <a:cxnLst/>
            <a:rect l="l" t="t" r="r" b="b"/>
            <a:pathLst>
              <a:path w="6290309" h="5392420">
                <a:moveTo>
                  <a:pt x="4441696" y="2614487"/>
                </a:moveTo>
                <a:lnTo>
                  <a:pt x="4149451" y="2614487"/>
                </a:lnTo>
                <a:lnTo>
                  <a:pt x="5064602" y="684260"/>
                </a:lnTo>
                <a:lnTo>
                  <a:pt x="4824646" y="575749"/>
                </a:lnTo>
                <a:lnTo>
                  <a:pt x="5535579" y="0"/>
                </a:lnTo>
                <a:lnTo>
                  <a:pt x="5544561" y="792771"/>
                </a:lnTo>
                <a:lnTo>
                  <a:pt x="5305834" y="792771"/>
                </a:lnTo>
                <a:lnTo>
                  <a:pt x="4441696" y="2614487"/>
                </a:lnTo>
                <a:close/>
              </a:path>
              <a:path w="6290309" h="5392420">
                <a:moveTo>
                  <a:pt x="5545790" y="901283"/>
                </a:moveTo>
                <a:lnTo>
                  <a:pt x="5305834" y="792771"/>
                </a:lnTo>
                <a:lnTo>
                  <a:pt x="5544561" y="792771"/>
                </a:lnTo>
                <a:lnTo>
                  <a:pt x="5545790" y="901283"/>
                </a:lnTo>
                <a:close/>
              </a:path>
              <a:path w="6290309" h="5392420">
                <a:moveTo>
                  <a:pt x="2151945" y="4434925"/>
                </a:moveTo>
                <a:lnTo>
                  <a:pt x="1922200" y="4303435"/>
                </a:lnTo>
                <a:lnTo>
                  <a:pt x="3290459" y="1861290"/>
                </a:lnTo>
                <a:lnTo>
                  <a:pt x="3813133" y="2319591"/>
                </a:lnTo>
                <a:lnTo>
                  <a:pt x="3336409" y="2319591"/>
                </a:lnTo>
                <a:lnTo>
                  <a:pt x="2151945" y="4434925"/>
                </a:lnTo>
                <a:close/>
              </a:path>
              <a:path w="6290309" h="5392420">
                <a:moveTo>
                  <a:pt x="5330609" y="3162150"/>
                </a:moveTo>
                <a:lnTo>
                  <a:pt x="4626810" y="3162150"/>
                </a:lnTo>
                <a:lnTo>
                  <a:pt x="5347954" y="2745977"/>
                </a:lnTo>
                <a:lnTo>
                  <a:pt x="5347954" y="2062993"/>
                </a:lnTo>
                <a:lnTo>
                  <a:pt x="6289909" y="2608104"/>
                </a:lnTo>
                <a:lnTo>
                  <a:pt x="5330609" y="3162150"/>
                </a:lnTo>
                <a:close/>
              </a:path>
              <a:path w="6290309" h="5392420">
                <a:moveTo>
                  <a:pt x="4215822" y="3090660"/>
                </a:moveTo>
                <a:lnTo>
                  <a:pt x="3336409" y="2319591"/>
                </a:lnTo>
                <a:lnTo>
                  <a:pt x="3813133" y="2319591"/>
                </a:lnTo>
                <a:lnTo>
                  <a:pt x="4149451" y="2614487"/>
                </a:lnTo>
                <a:lnTo>
                  <a:pt x="4441696" y="2614487"/>
                </a:lnTo>
                <a:lnTo>
                  <a:pt x="4215822" y="3090660"/>
                </a:lnTo>
                <a:close/>
              </a:path>
              <a:path w="6290309" h="5392420">
                <a:moveTo>
                  <a:pt x="4316049" y="3748112"/>
                </a:moveTo>
                <a:lnTo>
                  <a:pt x="3598063" y="3748112"/>
                </a:lnTo>
                <a:lnTo>
                  <a:pt x="4319207" y="3331939"/>
                </a:lnTo>
                <a:lnTo>
                  <a:pt x="4319207" y="2984702"/>
                </a:lnTo>
                <a:lnTo>
                  <a:pt x="4626810" y="3162150"/>
                </a:lnTo>
                <a:lnTo>
                  <a:pt x="5330609" y="3162150"/>
                </a:lnTo>
                <a:lnTo>
                  <a:pt x="4316049" y="3748112"/>
                </a:lnTo>
                <a:close/>
              </a:path>
              <a:path w="6290309" h="5392420">
                <a:moveTo>
                  <a:pt x="3248440" y="4364713"/>
                </a:moveTo>
                <a:lnTo>
                  <a:pt x="2582079" y="4364713"/>
                </a:lnTo>
                <a:lnTo>
                  <a:pt x="3303223" y="3948539"/>
                </a:lnTo>
                <a:lnTo>
                  <a:pt x="3303223" y="3578324"/>
                </a:lnTo>
                <a:lnTo>
                  <a:pt x="3598063" y="3748112"/>
                </a:lnTo>
                <a:lnTo>
                  <a:pt x="4316049" y="3748112"/>
                </a:lnTo>
                <a:lnTo>
                  <a:pt x="3248440" y="4364713"/>
                </a:lnTo>
                <a:close/>
              </a:path>
              <a:path w="6290309" h="5392420">
                <a:moveTo>
                  <a:pt x="1469092" y="5392380"/>
                </a:moveTo>
                <a:lnTo>
                  <a:pt x="0" y="4543437"/>
                </a:lnTo>
                <a:lnTo>
                  <a:pt x="815594" y="4072370"/>
                </a:lnTo>
                <a:lnTo>
                  <a:pt x="815594" y="4535778"/>
                </a:lnTo>
                <a:lnTo>
                  <a:pt x="1538015" y="4953228"/>
                </a:lnTo>
                <a:lnTo>
                  <a:pt x="2229459" y="4953228"/>
                </a:lnTo>
                <a:lnTo>
                  <a:pt x="1469092" y="5392380"/>
                </a:lnTo>
                <a:close/>
              </a:path>
              <a:path w="6290309" h="5392420">
                <a:moveTo>
                  <a:pt x="2229459" y="4953228"/>
                </a:moveTo>
                <a:lnTo>
                  <a:pt x="1538015" y="4953228"/>
                </a:lnTo>
                <a:lnTo>
                  <a:pt x="2259159" y="4537054"/>
                </a:lnTo>
                <a:lnTo>
                  <a:pt x="2259159" y="4286840"/>
                </a:lnTo>
                <a:lnTo>
                  <a:pt x="2305108" y="4205137"/>
                </a:lnTo>
                <a:lnTo>
                  <a:pt x="2582079" y="4364713"/>
                </a:lnTo>
                <a:lnTo>
                  <a:pt x="3248440" y="4364713"/>
                </a:lnTo>
                <a:lnTo>
                  <a:pt x="2229459" y="4953228"/>
                </a:lnTo>
                <a:close/>
              </a:path>
            </a:pathLst>
          </a:custGeom>
          <a:solidFill>
            <a:srgbClr val="F0ABC1"/>
          </a:solidFill>
        </p:spPr>
        <p:txBody>
          <a:bodyPr wrap="square" lIns="0" tIns="0" rIns="0" bIns="0" rtlCol="0"/>
          <a:lstStyle/>
          <a:p/>
        </p:txBody>
      </p:sp>
      <p:sp>
        <p:nvSpPr>
          <p:cNvPr id="18" name="bg object 18"/>
          <p:cNvSpPr/>
          <p:nvPr/>
        </p:nvSpPr>
        <p:spPr>
          <a:xfrm>
            <a:off x="16775595" y="5380190"/>
            <a:ext cx="13335" cy="12065"/>
          </a:xfrm>
          <a:custGeom>
            <a:avLst/>
            <a:gdLst/>
            <a:ahLst/>
            <a:cxnLst/>
            <a:rect l="l" t="t" r="r" b="b"/>
            <a:pathLst>
              <a:path w="13334" h="12064">
                <a:moveTo>
                  <a:pt x="5105" y="11489"/>
                </a:moveTo>
                <a:lnTo>
                  <a:pt x="2552" y="7659"/>
                </a:lnTo>
                <a:lnTo>
                  <a:pt x="0" y="0"/>
                </a:lnTo>
                <a:lnTo>
                  <a:pt x="12763" y="7659"/>
                </a:lnTo>
                <a:lnTo>
                  <a:pt x="5105" y="11489"/>
                </a:lnTo>
                <a:close/>
              </a:path>
            </a:pathLst>
          </a:custGeom>
          <a:solidFill>
            <a:srgbClr val="2A4A81"/>
          </a:solidFill>
        </p:spPr>
        <p:txBody>
          <a:bodyPr wrap="square" lIns="0" tIns="0" rIns="0" bIns="0" rtlCol="0"/>
          <a:lstStyle/>
          <a:p/>
        </p:txBody>
      </p:sp>
      <p:pic>
        <p:nvPicPr>
          <p:cNvPr id="19" name="bg object 19"/>
          <p:cNvPicPr/>
          <p:nvPr/>
        </p:nvPicPr>
        <p:blipFill>
          <a:blip r:embed="rId2" cstate="print"/>
          <a:stretch>
            <a:fillRect/>
          </a:stretch>
        </p:blipFill>
        <p:spPr>
          <a:xfrm>
            <a:off x="10535464" y="4570822"/>
            <a:ext cx="6168654" cy="3589814"/>
          </a:xfrm>
          <a:prstGeom prst="rect">
            <a:avLst/>
          </a:prstGeom>
        </p:spPr>
      </p:pic>
      <p:sp>
        <p:nvSpPr>
          <p:cNvPr id="20" name="bg object 20"/>
          <p:cNvSpPr/>
          <p:nvPr/>
        </p:nvSpPr>
        <p:spPr>
          <a:xfrm>
            <a:off x="12383635" y="1975484"/>
            <a:ext cx="3439795" cy="5163185"/>
          </a:xfrm>
          <a:custGeom>
            <a:avLst/>
            <a:gdLst/>
            <a:ahLst/>
            <a:cxnLst/>
            <a:rect l="l" t="t" r="r" b="b"/>
            <a:pathLst>
              <a:path w="3439794" h="5163184">
                <a:moveTo>
                  <a:pt x="3425163" y="397024"/>
                </a:moveTo>
                <a:lnTo>
                  <a:pt x="2048560" y="397024"/>
                </a:lnTo>
                <a:lnTo>
                  <a:pt x="2737795" y="0"/>
                </a:lnTo>
                <a:lnTo>
                  <a:pt x="3425163" y="397024"/>
                </a:lnTo>
                <a:close/>
              </a:path>
              <a:path w="3439794" h="5163184">
                <a:moveTo>
                  <a:pt x="2402112" y="2005546"/>
                </a:moveTo>
                <a:lnTo>
                  <a:pt x="2038349" y="1796183"/>
                </a:lnTo>
                <a:lnTo>
                  <a:pt x="2038349" y="393194"/>
                </a:lnTo>
                <a:lnTo>
                  <a:pt x="2048560" y="397024"/>
                </a:lnTo>
                <a:lnTo>
                  <a:pt x="3425163" y="397024"/>
                </a:lnTo>
                <a:lnTo>
                  <a:pt x="3429583" y="399577"/>
                </a:lnTo>
                <a:lnTo>
                  <a:pt x="3439794" y="399577"/>
                </a:lnTo>
                <a:lnTo>
                  <a:pt x="3439794" y="690643"/>
                </a:lnTo>
                <a:lnTo>
                  <a:pt x="2699504" y="1290647"/>
                </a:lnTo>
                <a:lnTo>
                  <a:pt x="2942013" y="1420861"/>
                </a:lnTo>
                <a:lnTo>
                  <a:pt x="2667179" y="2000440"/>
                </a:lnTo>
                <a:lnTo>
                  <a:pt x="2412323" y="2000440"/>
                </a:lnTo>
                <a:lnTo>
                  <a:pt x="2402112" y="2005546"/>
                </a:lnTo>
                <a:close/>
              </a:path>
              <a:path w="3439794" h="5163184">
                <a:moveTo>
                  <a:pt x="3439794" y="399577"/>
                </a:moveTo>
                <a:lnTo>
                  <a:pt x="3429583" y="399577"/>
                </a:lnTo>
                <a:lnTo>
                  <a:pt x="3439794" y="394470"/>
                </a:lnTo>
                <a:lnTo>
                  <a:pt x="3439794" y="399577"/>
                </a:lnTo>
                <a:close/>
              </a:path>
              <a:path w="3439794" h="5163184">
                <a:moveTo>
                  <a:pt x="2741624" y="3958752"/>
                </a:moveTo>
                <a:lnTo>
                  <a:pt x="2421257" y="3773644"/>
                </a:lnTo>
                <a:lnTo>
                  <a:pt x="3433412" y="1640437"/>
                </a:lnTo>
                <a:lnTo>
                  <a:pt x="3439794" y="1644267"/>
                </a:lnTo>
                <a:lnTo>
                  <a:pt x="3439794" y="3554068"/>
                </a:lnTo>
                <a:lnTo>
                  <a:pt x="2741624" y="3957475"/>
                </a:lnTo>
                <a:lnTo>
                  <a:pt x="2741624" y="3958752"/>
                </a:lnTo>
                <a:close/>
              </a:path>
              <a:path w="3439794" h="5163184">
                <a:moveTo>
                  <a:pt x="2412323" y="2537891"/>
                </a:moveTo>
                <a:lnTo>
                  <a:pt x="2412323" y="2000440"/>
                </a:lnTo>
                <a:lnTo>
                  <a:pt x="2667179" y="2000440"/>
                </a:lnTo>
                <a:lnTo>
                  <a:pt x="2412323" y="2537891"/>
                </a:lnTo>
                <a:close/>
              </a:path>
              <a:path w="3439794" h="5163184">
                <a:moveTo>
                  <a:pt x="345893" y="3995773"/>
                </a:moveTo>
                <a:lnTo>
                  <a:pt x="0" y="3796623"/>
                </a:lnTo>
                <a:lnTo>
                  <a:pt x="6381" y="1939163"/>
                </a:lnTo>
                <a:lnTo>
                  <a:pt x="694340" y="1542139"/>
                </a:lnTo>
                <a:lnTo>
                  <a:pt x="1387405" y="1942993"/>
                </a:lnTo>
                <a:lnTo>
                  <a:pt x="1398892" y="1942993"/>
                </a:lnTo>
                <a:lnTo>
                  <a:pt x="1398892" y="2544273"/>
                </a:lnTo>
                <a:lnTo>
                  <a:pt x="1197227" y="2544273"/>
                </a:lnTo>
                <a:lnTo>
                  <a:pt x="386860" y="3990667"/>
                </a:lnTo>
                <a:lnTo>
                  <a:pt x="356105" y="3990667"/>
                </a:lnTo>
                <a:lnTo>
                  <a:pt x="345893" y="3995773"/>
                </a:lnTo>
                <a:close/>
              </a:path>
              <a:path w="3439794" h="5163184">
                <a:moveTo>
                  <a:pt x="1398892" y="1942993"/>
                </a:moveTo>
                <a:lnTo>
                  <a:pt x="1387405" y="1942993"/>
                </a:lnTo>
                <a:lnTo>
                  <a:pt x="1398892" y="1936609"/>
                </a:lnTo>
                <a:lnTo>
                  <a:pt x="1398892" y="1942993"/>
                </a:lnTo>
                <a:close/>
              </a:path>
              <a:path w="3439794" h="5163184">
                <a:moveTo>
                  <a:pt x="1398892" y="2652785"/>
                </a:moveTo>
                <a:lnTo>
                  <a:pt x="1197227" y="2544273"/>
                </a:lnTo>
                <a:lnTo>
                  <a:pt x="1398892" y="2544273"/>
                </a:lnTo>
                <a:lnTo>
                  <a:pt x="1398892" y="2652785"/>
                </a:lnTo>
                <a:close/>
              </a:path>
              <a:path w="3439794" h="5163184">
                <a:moveTo>
                  <a:pt x="698169" y="5162591"/>
                </a:moveTo>
                <a:lnTo>
                  <a:pt x="430133" y="5008121"/>
                </a:lnTo>
                <a:lnTo>
                  <a:pt x="1396339" y="3283428"/>
                </a:lnTo>
                <a:lnTo>
                  <a:pt x="1396339" y="4757907"/>
                </a:lnTo>
                <a:lnTo>
                  <a:pt x="698169" y="5161314"/>
                </a:lnTo>
                <a:lnTo>
                  <a:pt x="698169" y="5162591"/>
                </a:lnTo>
                <a:close/>
              </a:path>
              <a:path w="3439794" h="5163184">
                <a:moveTo>
                  <a:pt x="356105" y="4045561"/>
                </a:moveTo>
                <a:lnTo>
                  <a:pt x="356105" y="3990667"/>
                </a:lnTo>
                <a:lnTo>
                  <a:pt x="386860" y="3990667"/>
                </a:lnTo>
                <a:lnTo>
                  <a:pt x="356105" y="4045561"/>
                </a:lnTo>
                <a:close/>
              </a:path>
            </a:pathLst>
          </a:custGeom>
          <a:solidFill>
            <a:srgbClr val="94DDDE"/>
          </a:solidFill>
        </p:spPr>
        <p:txBody>
          <a:bodyPr wrap="square" lIns="0" tIns="0" rIns="0" bIns="0" rtlCol="0"/>
          <a:lstStyle/>
          <a:p/>
        </p:txBody>
      </p:sp>
      <p:sp>
        <p:nvSpPr>
          <p:cNvPr id="21" name="bg object 21"/>
          <p:cNvSpPr/>
          <p:nvPr/>
        </p:nvSpPr>
        <p:spPr>
          <a:xfrm>
            <a:off x="11335742" y="3580177"/>
            <a:ext cx="3460750" cy="4146550"/>
          </a:xfrm>
          <a:custGeom>
            <a:avLst/>
            <a:gdLst/>
            <a:ahLst/>
            <a:cxnLst/>
            <a:rect l="l" t="t" r="r" b="b"/>
            <a:pathLst>
              <a:path w="3460750" h="4146550">
                <a:moveTo>
                  <a:pt x="2434020" y="337023"/>
                </a:moveTo>
                <a:lnTo>
                  <a:pt x="2303832" y="261704"/>
                </a:lnTo>
                <a:lnTo>
                  <a:pt x="2755664" y="0"/>
                </a:lnTo>
                <a:lnTo>
                  <a:pt x="3329539" y="331917"/>
                </a:lnTo>
                <a:lnTo>
                  <a:pt x="2444231" y="331917"/>
                </a:lnTo>
                <a:lnTo>
                  <a:pt x="2434020" y="337023"/>
                </a:lnTo>
                <a:close/>
              </a:path>
              <a:path w="3460750" h="4146550">
                <a:moveTo>
                  <a:pt x="3125809" y="1637884"/>
                </a:moveTo>
                <a:lnTo>
                  <a:pt x="2465929" y="1059582"/>
                </a:lnTo>
                <a:lnTo>
                  <a:pt x="2444231" y="1048092"/>
                </a:lnTo>
                <a:lnTo>
                  <a:pt x="2444231" y="331917"/>
                </a:lnTo>
                <a:lnTo>
                  <a:pt x="3329539" y="331917"/>
                </a:lnTo>
                <a:lnTo>
                  <a:pt x="3448728" y="400853"/>
                </a:lnTo>
                <a:lnTo>
                  <a:pt x="3460215" y="400853"/>
                </a:lnTo>
                <a:lnTo>
                  <a:pt x="3460215" y="933198"/>
                </a:lnTo>
                <a:lnTo>
                  <a:pt x="3125809" y="1637884"/>
                </a:lnTo>
                <a:close/>
              </a:path>
              <a:path w="3460750" h="4146550">
                <a:moveTo>
                  <a:pt x="3460215" y="400853"/>
                </a:moveTo>
                <a:lnTo>
                  <a:pt x="3448728" y="400853"/>
                </a:lnTo>
                <a:lnTo>
                  <a:pt x="3460215" y="395747"/>
                </a:lnTo>
                <a:lnTo>
                  <a:pt x="3460215" y="400853"/>
                </a:lnTo>
                <a:close/>
              </a:path>
              <a:path w="3460750" h="4146550">
                <a:moveTo>
                  <a:pt x="2762046" y="2942574"/>
                </a:moveTo>
                <a:lnTo>
                  <a:pt x="2444232" y="2758743"/>
                </a:lnTo>
                <a:lnTo>
                  <a:pt x="2444232" y="1678735"/>
                </a:lnTo>
                <a:lnTo>
                  <a:pt x="2506774" y="1567670"/>
                </a:lnTo>
                <a:lnTo>
                  <a:pt x="3387463" y="2340016"/>
                </a:lnTo>
                <a:lnTo>
                  <a:pt x="3460216" y="2340016"/>
                </a:lnTo>
                <a:lnTo>
                  <a:pt x="3460216" y="2537890"/>
                </a:lnTo>
                <a:lnTo>
                  <a:pt x="2762046" y="2941298"/>
                </a:lnTo>
                <a:lnTo>
                  <a:pt x="2762046" y="2942574"/>
                </a:lnTo>
                <a:close/>
              </a:path>
              <a:path w="3460750" h="4146550">
                <a:moveTo>
                  <a:pt x="3460216" y="2340016"/>
                </a:moveTo>
                <a:lnTo>
                  <a:pt x="3387463" y="2340016"/>
                </a:lnTo>
                <a:lnTo>
                  <a:pt x="3460216" y="2188101"/>
                </a:lnTo>
                <a:lnTo>
                  <a:pt x="3460216" y="2340016"/>
                </a:lnTo>
                <a:close/>
              </a:path>
              <a:path w="3460750" h="4146550">
                <a:moveTo>
                  <a:pt x="1386819" y="2389804"/>
                </a:moveTo>
                <a:lnTo>
                  <a:pt x="10210" y="2389804"/>
                </a:lnTo>
                <a:lnTo>
                  <a:pt x="698169" y="1991504"/>
                </a:lnTo>
                <a:lnTo>
                  <a:pt x="1386819" y="2389804"/>
                </a:lnTo>
                <a:close/>
              </a:path>
              <a:path w="3460750" h="4146550">
                <a:moveTo>
                  <a:pt x="703275" y="4146413"/>
                </a:moveTo>
                <a:lnTo>
                  <a:pt x="0" y="3740452"/>
                </a:lnTo>
                <a:lnTo>
                  <a:pt x="0" y="2385974"/>
                </a:lnTo>
                <a:lnTo>
                  <a:pt x="10210" y="2389804"/>
                </a:lnTo>
                <a:lnTo>
                  <a:pt x="1386819" y="2389804"/>
                </a:lnTo>
                <a:lnTo>
                  <a:pt x="1391234" y="2392357"/>
                </a:lnTo>
                <a:lnTo>
                  <a:pt x="1401444" y="2392357"/>
                </a:lnTo>
                <a:lnTo>
                  <a:pt x="1401444" y="2442145"/>
                </a:lnTo>
                <a:lnTo>
                  <a:pt x="853885" y="3418748"/>
                </a:lnTo>
                <a:lnTo>
                  <a:pt x="1075972" y="3537472"/>
                </a:lnTo>
                <a:lnTo>
                  <a:pt x="1323586" y="3679175"/>
                </a:lnTo>
                <a:lnTo>
                  <a:pt x="1401444" y="3679175"/>
                </a:lnTo>
                <a:lnTo>
                  <a:pt x="1401444" y="3741729"/>
                </a:lnTo>
                <a:lnTo>
                  <a:pt x="703275" y="4145136"/>
                </a:lnTo>
                <a:lnTo>
                  <a:pt x="703275" y="4146413"/>
                </a:lnTo>
                <a:close/>
              </a:path>
              <a:path w="3460750" h="4146550">
                <a:moveTo>
                  <a:pt x="1401444" y="2392357"/>
                </a:moveTo>
                <a:lnTo>
                  <a:pt x="1391234" y="2392357"/>
                </a:lnTo>
                <a:lnTo>
                  <a:pt x="1401444" y="2387251"/>
                </a:lnTo>
                <a:lnTo>
                  <a:pt x="1401444" y="2392357"/>
                </a:lnTo>
                <a:close/>
              </a:path>
              <a:path w="3460750" h="4146550">
                <a:moveTo>
                  <a:pt x="1401444" y="3679175"/>
                </a:moveTo>
                <a:lnTo>
                  <a:pt x="1323586" y="3679175"/>
                </a:lnTo>
                <a:lnTo>
                  <a:pt x="1401444" y="3541302"/>
                </a:lnTo>
                <a:lnTo>
                  <a:pt x="1401444" y="3679175"/>
                </a:lnTo>
                <a:close/>
              </a:path>
            </a:pathLst>
          </a:custGeom>
          <a:solidFill>
            <a:srgbClr val="F6B4A6"/>
          </a:solidFill>
        </p:spPr>
        <p:txBody>
          <a:bodyPr wrap="square" lIns="0" tIns="0" rIns="0" bIns="0" rtlCol="0"/>
          <a:lstStyle/>
          <a:p/>
        </p:txBody>
      </p:sp>
      <p:sp>
        <p:nvSpPr>
          <p:cNvPr id="22" name="bg object 22"/>
          <p:cNvSpPr/>
          <p:nvPr/>
        </p:nvSpPr>
        <p:spPr>
          <a:xfrm>
            <a:off x="10478027" y="1951228"/>
            <a:ext cx="6330950" cy="6381750"/>
          </a:xfrm>
          <a:custGeom>
            <a:avLst/>
            <a:gdLst/>
            <a:ahLst/>
            <a:cxnLst/>
            <a:rect l="l" t="t" r="r" b="b"/>
            <a:pathLst>
              <a:path w="6330950" h="6381750">
                <a:moveTo>
                  <a:pt x="3945889" y="1774189"/>
                </a:moveTo>
                <a:lnTo>
                  <a:pt x="3905250" y="1774189"/>
                </a:lnTo>
                <a:lnTo>
                  <a:pt x="3905250" y="412750"/>
                </a:lnTo>
                <a:lnTo>
                  <a:pt x="4620259" y="0"/>
                </a:lnTo>
                <a:lnTo>
                  <a:pt x="4703832" y="48260"/>
                </a:lnTo>
                <a:lnTo>
                  <a:pt x="4620259" y="48260"/>
                </a:lnTo>
                <a:lnTo>
                  <a:pt x="3976370" y="419100"/>
                </a:lnTo>
                <a:lnTo>
                  <a:pt x="4033679" y="452119"/>
                </a:lnTo>
                <a:lnTo>
                  <a:pt x="3945889" y="452119"/>
                </a:lnTo>
                <a:lnTo>
                  <a:pt x="3945889" y="1774189"/>
                </a:lnTo>
                <a:close/>
              </a:path>
              <a:path w="6330950" h="6381750">
                <a:moveTo>
                  <a:pt x="4714257" y="793750"/>
                </a:moveTo>
                <a:lnTo>
                  <a:pt x="4626609" y="793750"/>
                </a:lnTo>
                <a:lnTo>
                  <a:pt x="5267959" y="422909"/>
                </a:lnTo>
                <a:lnTo>
                  <a:pt x="4620259" y="48260"/>
                </a:lnTo>
                <a:lnTo>
                  <a:pt x="4703832" y="48260"/>
                </a:lnTo>
                <a:lnTo>
                  <a:pt x="5341620" y="416559"/>
                </a:lnTo>
                <a:lnTo>
                  <a:pt x="5341620" y="458469"/>
                </a:lnTo>
                <a:lnTo>
                  <a:pt x="5298439" y="458469"/>
                </a:lnTo>
                <a:lnTo>
                  <a:pt x="4714257" y="793750"/>
                </a:lnTo>
                <a:close/>
              </a:path>
              <a:path w="6330950" h="6381750">
                <a:moveTo>
                  <a:pt x="4603750" y="1290605"/>
                </a:moveTo>
                <a:lnTo>
                  <a:pt x="4603750" y="830579"/>
                </a:lnTo>
                <a:lnTo>
                  <a:pt x="3945890" y="452119"/>
                </a:lnTo>
                <a:lnTo>
                  <a:pt x="4033679" y="452119"/>
                </a:lnTo>
                <a:lnTo>
                  <a:pt x="4626609" y="793750"/>
                </a:lnTo>
                <a:lnTo>
                  <a:pt x="4714257" y="793750"/>
                </a:lnTo>
                <a:lnTo>
                  <a:pt x="4645659" y="833119"/>
                </a:lnTo>
                <a:lnTo>
                  <a:pt x="4645659" y="1256646"/>
                </a:lnTo>
                <a:lnTo>
                  <a:pt x="4603750" y="1290605"/>
                </a:lnTo>
                <a:close/>
              </a:path>
              <a:path w="6330950" h="6381750">
                <a:moveTo>
                  <a:pt x="5006992" y="1291589"/>
                </a:moveTo>
                <a:lnTo>
                  <a:pt x="4603750" y="1291589"/>
                </a:lnTo>
                <a:lnTo>
                  <a:pt x="4645659" y="1257300"/>
                </a:lnTo>
                <a:lnTo>
                  <a:pt x="4645659" y="1256646"/>
                </a:lnTo>
                <a:lnTo>
                  <a:pt x="5298439" y="727709"/>
                </a:lnTo>
                <a:lnTo>
                  <a:pt x="5298439" y="458469"/>
                </a:lnTo>
                <a:lnTo>
                  <a:pt x="5341620" y="458469"/>
                </a:lnTo>
                <a:lnTo>
                  <a:pt x="5341620" y="706120"/>
                </a:lnTo>
                <a:lnTo>
                  <a:pt x="5326380" y="706120"/>
                </a:lnTo>
                <a:lnTo>
                  <a:pt x="5552440" y="826770"/>
                </a:lnTo>
                <a:lnTo>
                  <a:pt x="5553042" y="882650"/>
                </a:lnTo>
                <a:lnTo>
                  <a:pt x="5510529" y="882650"/>
                </a:lnTo>
                <a:lnTo>
                  <a:pt x="5006992" y="1291589"/>
                </a:lnTo>
                <a:close/>
              </a:path>
              <a:path w="6330950" h="6381750">
                <a:moveTo>
                  <a:pt x="5341620" y="713740"/>
                </a:moveTo>
                <a:lnTo>
                  <a:pt x="5326380" y="706120"/>
                </a:lnTo>
                <a:lnTo>
                  <a:pt x="5341620" y="706120"/>
                </a:lnTo>
                <a:lnTo>
                  <a:pt x="5341620" y="713740"/>
                </a:lnTo>
                <a:close/>
              </a:path>
              <a:path w="6330950" h="6381750">
                <a:moveTo>
                  <a:pt x="5561887" y="1703070"/>
                </a:moveTo>
                <a:lnTo>
                  <a:pt x="5519420" y="1703070"/>
                </a:lnTo>
                <a:lnTo>
                  <a:pt x="5510529" y="882650"/>
                </a:lnTo>
                <a:lnTo>
                  <a:pt x="5553042" y="882650"/>
                </a:lnTo>
                <a:lnTo>
                  <a:pt x="5561887" y="1703070"/>
                </a:lnTo>
                <a:close/>
              </a:path>
              <a:path w="6330950" h="6381750">
                <a:moveTo>
                  <a:pt x="4603750" y="1291589"/>
                </a:moveTo>
                <a:lnTo>
                  <a:pt x="4603750" y="1290605"/>
                </a:lnTo>
                <a:lnTo>
                  <a:pt x="4645659" y="1256646"/>
                </a:lnTo>
                <a:lnTo>
                  <a:pt x="4645659" y="1257300"/>
                </a:lnTo>
                <a:lnTo>
                  <a:pt x="4603750" y="1291589"/>
                </a:lnTo>
                <a:close/>
              </a:path>
              <a:path w="6330950" h="6381750">
                <a:moveTo>
                  <a:pt x="4946119" y="1812289"/>
                </a:moveTo>
                <a:lnTo>
                  <a:pt x="4645659" y="1812289"/>
                </a:lnTo>
                <a:lnTo>
                  <a:pt x="4823459" y="1437639"/>
                </a:lnTo>
                <a:lnTo>
                  <a:pt x="4645659" y="1341119"/>
                </a:lnTo>
                <a:lnTo>
                  <a:pt x="4643119" y="1341119"/>
                </a:lnTo>
                <a:lnTo>
                  <a:pt x="4582159" y="1308100"/>
                </a:lnTo>
                <a:lnTo>
                  <a:pt x="4603750" y="1290605"/>
                </a:lnTo>
                <a:lnTo>
                  <a:pt x="4603750" y="1291589"/>
                </a:lnTo>
                <a:lnTo>
                  <a:pt x="5006992" y="1291589"/>
                </a:lnTo>
                <a:lnTo>
                  <a:pt x="4861560" y="1409700"/>
                </a:lnTo>
                <a:lnTo>
                  <a:pt x="5088890" y="1511300"/>
                </a:lnTo>
                <a:lnTo>
                  <a:pt x="5080000" y="1530350"/>
                </a:lnTo>
                <a:lnTo>
                  <a:pt x="4946119" y="1812289"/>
                </a:lnTo>
                <a:close/>
              </a:path>
              <a:path w="6330950" h="6381750">
                <a:moveTo>
                  <a:pt x="4603749" y="1902199"/>
                </a:moveTo>
                <a:lnTo>
                  <a:pt x="4603749" y="1320800"/>
                </a:lnTo>
                <a:lnTo>
                  <a:pt x="4643119" y="1341119"/>
                </a:lnTo>
                <a:lnTo>
                  <a:pt x="4645659" y="1341119"/>
                </a:lnTo>
                <a:lnTo>
                  <a:pt x="4645659" y="1812289"/>
                </a:lnTo>
                <a:lnTo>
                  <a:pt x="4946119" y="1812289"/>
                </a:lnTo>
                <a:lnTo>
                  <a:pt x="4925012" y="1856739"/>
                </a:lnTo>
                <a:lnTo>
                  <a:pt x="4625339" y="1856739"/>
                </a:lnTo>
                <a:lnTo>
                  <a:pt x="4603749" y="1902199"/>
                </a:lnTo>
                <a:close/>
              </a:path>
              <a:path w="6330950" h="6381750">
                <a:moveTo>
                  <a:pt x="1912620" y="3763009"/>
                </a:moveTo>
                <a:lnTo>
                  <a:pt x="1873249" y="3763009"/>
                </a:lnTo>
                <a:lnTo>
                  <a:pt x="1873249" y="1945639"/>
                </a:lnTo>
                <a:lnTo>
                  <a:pt x="2588259" y="1532889"/>
                </a:lnTo>
                <a:lnTo>
                  <a:pt x="2673917" y="1582419"/>
                </a:lnTo>
                <a:lnTo>
                  <a:pt x="2585720" y="1582419"/>
                </a:lnTo>
                <a:lnTo>
                  <a:pt x="1943100" y="1953260"/>
                </a:lnTo>
                <a:lnTo>
                  <a:pt x="2000297" y="1986279"/>
                </a:lnTo>
                <a:lnTo>
                  <a:pt x="1912620" y="1986279"/>
                </a:lnTo>
                <a:lnTo>
                  <a:pt x="1912620" y="3763009"/>
                </a:lnTo>
                <a:close/>
              </a:path>
              <a:path w="6330950" h="6381750">
                <a:moveTo>
                  <a:pt x="2680987" y="2327910"/>
                </a:moveTo>
                <a:lnTo>
                  <a:pt x="2592070" y="2327910"/>
                </a:lnTo>
                <a:lnTo>
                  <a:pt x="3233420" y="1957070"/>
                </a:lnTo>
                <a:lnTo>
                  <a:pt x="2585720" y="1582419"/>
                </a:lnTo>
                <a:lnTo>
                  <a:pt x="2673917" y="1582419"/>
                </a:lnTo>
                <a:lnTo>
                  <a:pt x="3148329" y="1856739"/>
                </a:lnTo>
                <a:lnTo>
                  <a:pt x="3231672" y="1856739"/>
                </a:lnTo>
                <a:lnTo>
                  <a:pt x="3187700" y="1882140"/>
                </a:lnTo>
                <a:lnTo>
                  <a:pt x="3305810" y="1950720"/>
                </a:lnTo>
                <a:lnTo>
                  <a:pt x="3305810" y="1992630"/>
                </a:lnTo>
                <a:lnTo>
                  <a:pt x="3265170" y="1992630"/>
                </a:lnTo>
                <a:lnTo>
                  <a:pt x="2680987" y="2327910"/>
                </a:lnTo>
                <a:close/>
              </a:path>
              <a:path w="6330950" h="6381750">
                <a:moveTo>
                  <a:pt x="3231672" y="1856739"/>
                </a:moveTo>
                <a:lnTo>
                  <a:pt x="3148329" y="1856739"/>
                </a:lnTo>
                <a:lnTo>
                  <a:pt x="3597909" y="1596389"/>
                </a:lnTo>
                <a:lnTo>
                  <a:pt x="3683526" y="1645920"/>
                </a:lnTo>
                <a:lnTo>
                  <a:pt x="3596640" y="1645920"/>
                </a:lnTo>
                <a:lnTo>
                  <a:pt x="3231672" y="1856739"/>
                </a:lnTo>
                <a:close/>
              </a:path>
              <a:path w="6330950" h="6381750">
                <a:moveTo>
                  <a:pt x="4257181" y="3879850"/>
                </a:moveTo>
                <a:lnTo>
                  <a:pt x="4208780" y="3879850"/>
                </a:lnTo>
                <a:lnTo>
                  <a:pt x="5290820" y="1600200"/>
                </a:lnTo>
                <a:lnTo>
                  <a:pt x="5414997" y="1656079"/>
                </a:lnTo>
                <a:lnTo>
                  <a:pt x="5312409" y="1656079"/>
                </a:lnTo>
                <a:lnTo>
                  <a:pt x="4640579" y="3070860"/>
                </a:lnTo>
                <a:lnTo>
                  <a:pt x="4645659" y="3070860"/>
                </a:lnTo>
                <a:lnTo>
                  <a:pt x="4645659" y="3149600"/>
                </a:lnTo>
                <a:lnTo>
                  <a:pt x="4602479" y="3149600"/>
                </a:lnTo>
                <a:lnTo>
                  <a:pt x="4316729" y="3752850"/>
                </a:lnTo>
                <a:lnTo>
                  <a:pt x="4316729" y="3761740"/>
                </a:lnTo>
                <a:lnTo>
                  <a:pt x="4400256" y="3810000"/>
                </a:lnTo>
                <a:lnTo>
                  <a:pt x="4319270" y="3810000"/>
                </a:lnTo>
                <a:lnTo>
                  <a:pt x="4319270" y="3823970"/>
                </a:lnTo>
                <a:lnTo>
                  <a:pt x="4283710" y="3823970"/>
                </a:lnTo>
                <a:lnTo>
                  <a:pt x="4274820" y="3841750"/>
                </a:lnTo>
                <a:lnTo>
                  <a:pt x="4274820" y="3842696"/>
                </a:lnTo>
                <a:lnTo>
                  <a:pt x="4257181" y="3879850"/>
                </a:lnTo>
                <a:close/>
              </a:path>
              <a:path w="6330950" h="6381750">
                <a:moveTo>
                  <a:pt x="3690636" y="2391410"/>
                </a:moveTo>
                <a:lnTo>
                  <a:pt x="3602990" y="2391410"/>
                </a:lnTo>
                <a:lnTo>
                  <a:pt x="4244340" y="2020570"/>
                </a:lnTo>
                <a:lnTo>
                  <a:pt x="3596640" y="1645920"/>
                </a:lnTo>
                <a:lnTo>
                  <a:pt x="3683526" y="1645920"/>
                </a:lnTo>
                <a:lnTo>
                  <a:pt x="3905250" y="1774189"/>
                </a:lnTo>
                <a:lnTo>
                  <a:pt x="3945889" y="1774189"/>
                </a:lnTo>
                <a:lnTo>
                  <a:pt x="3945889" y="1798320"/>
                </a:lnTo>
                <a:lnTo>
                  <a:pt x="4316729" y="2012950"/>
                </a:lnTo>
                <a:lnTo>
                  <a:pt x="4316729" y="2056129"/>
                </a:lnTo>
                <a:lnTo>
                  <a:pt x="4274819" y="2056129"/>
                </a:lnTo>
                <a:lnTo>
                  <a:pt x="3690636" y="2391410"/>
                </a:lnTo>
                <a:close/>
              </a:path>
              <a:path w="6330950" h="6381750">
                <a:moveTo>
                  <a:pt x="4733192" y="3924300"/>
                </a:moveTo>
                <a:lnTo>
                  <a:pt x="4645659" y="3924300"/>
                </a:lnTo>
                <a:lnTo>
                  <a:pt x="5299709" y="3547109"/>
                </a:lnTo>
                <a:lnTo>
                  <a:pt x="5299709" y="1684019"/>
                </a:lnTo>
                <a:lnTo>
                  <a:pt x="5312409" y="1656079"/>
                </a:lnTo>
                <a:lnTo>
                  <a:pt x="5414997" y="1656079"/>
                </a:lnTo>
                <a:lnTo>
                  <a:pt x="5446042" y="1670050"/>
                </a:lnTo>
                <a:lnTo>
                  <a:pt x="5340350" y="1670050"/>
                </a:lnTo>
                <a:lnTo>
                  <a:pt x="5340350" y="2868929"/>
                </a:lnTo>
                <a:lnTo>
                  <a:pt x="5423919" y="2917189"/>
                </a:lnTo>
                <a:lnTo>
                  <a:pt x="5342890" y="2917189"/>
                </a:lnTo>
                <a:lnTo>
                  <a:pt x="5342890" y="3572509"/>
                </a:lnTo>
                <a:lnTo>
                  <a:pt x="4733192" y="3924300"/>
                </a:lnTo>
                <a:close/>
              </a:path>
              <a:path w="6330950" h="6381750">
                <a:moveTo>
                  <a:pt x="5562600" y="1769110"/>
                </a:moveTo>
                <a:lnTo>
                  <a:pt x="5340350" y="1670050"/>
                </a:lnTo>
                <a:lnTo>
                  <a:pt x="5446042" y="1670050"/>
                </a:lnTo>
                <a:lnTo>
                  <a:pt x="5519420" y="1703070"/>
                </a:lnTo>
                <a:lnTo>
                  <a:pt x="5561887" y="1703070"/>
                </a:lnTo>
                <a:lnTo>
                  <a:pt x="5562600" y="1769110"/>
                </a:lnTo>
                <a:close/>
              </a:path>
              <a:path w="6330950" h="6381750">
                <a:moveTo>
                  <a:pt x="4603749" y="1902460"/>
                </a:moveTo>
                <a:lnTo>
                  <a:pt x="4603749" y="1902199"/>
                </a:lnTo>
                <a:lnTo>
                  <a:pt x="4625339" y="1856739"/>
                </a:lnTo>
                <a:lnTo>
                  <a:pt x="4603749" y="1902460"/>
                </a:lnTo>
                <a:close/>
              </a:path>
              <a:path w="6330950" h="6381750">
                <a:moveTo>
                  <a:pt x="4903302" y="1902460"/>
                </a:moveTo>
                <a:lnTo>
                  <a:pt x="4603749" y="1902460"/>
                </a:lnTo>
                <a:lnTo>
                  <a:pt x="4625339" y="1856739"/>
                </a:lnTo>
                <a:lnTo>
                  <a:pt x="4925012" y="1856739"/>
                </a:lnTo>
                <a:lnTo>
                  <a:pt x="4903302" y="1902460"/>
                </a:lnTo>
                <a:close/>
              </a:path>
              <a:path w="6330950" h="6381750">
                <a:moveTo>
                  <a:pt x="4263452" y="3249929"/>
                </a:moveTo>
                <a:lnTo>
                  <a:pt x="3963669" y="3249929"/>
                </a:lnTo>
                <a:lnTo>
                  <a:pt x="4603749" y="1902199"/>
                </a:lnTo>
                <a:lnTo>
                  <a:pt x="4603749" y="1902460"/>
                </a:lnTo>
                <a:lnTo>
                  <a:pt x="4903302" y="1902460"/>
                </a:lnTo>
                <a:lnTo>
                  <a:pt x="4263452" y="3249929"/>
                </a:lnTo>
                <a:close/>
              </a:path>
              <a:path w="6330950" h="6381750">
                <a:moveTo>
                  <a:pt x="2579135" y="4011929"/>
                </a:moveTo>
                <a:lnTo>
                  <a:pt x="2269490" y="4011929"/>
                </a:lnTo>
                <a:lnTo>
                  <a:pt x="2570480" y="3474720"/>
                </a:lnTo>
                <a:lnTo>
                  <a:pt x="2570480" y="2364740"/>
                </a:lnTo>
                <a:lnTo>
                  <a:pt x="1912620" y="1986279"/>
                </a:lnTo>
                <a:lnTo>
                  <a:pt x="2000297" y="1986279"/>
                </a:lnTo>
                <a:lnTo>
                  <a:pt x="2592070" y="2327910"/>
                </a:lnTo>
                <a:lnTo>
                  <a:pt x="2680987" y="2327910"/>
                </a:lnTo>
                <a:lnTo>
                  <a:pt x="2612390" y="2367280"/>
                </a:lnTo>
                <a:lnTo>
                  <a:pt x="2612390" y="3398520"/>
                </a:lnTo>
                <a:lnTo>
                  <a:pt x="2611119" y="3401060"/>
                </a:lnTo>
                <a:lnTo>
                  <a:pt x="2921430" y="3401060"/>
                </a:lnTo>
                <a:lnTo>
                  <a:pt x="2579135" y="4011929"/>
                </a:lnTo>
                <a:close/>
              </a:path>
              <a:path w="6330950" h="6381750">
                <a:moveTo>
                  <a:pt x="3307079" y="2674620"/>
                </a:moveTo>
                <a:lnTo>
                  <a:pt x="3265170" y="2651760"/>
                </a:lnTo>
                <a:lnTo>
                  <a:pt x="3265170" y="1992630"/>
                </a:lnTo>
                <a:lnTo>
                  <a:pt x="3305810" y="1992630"/>
                </a:lnTo>
                <a:lnTo>
                  <a:pt x="3305810" y="2221230"/>
                </a:lnTo>
                <a:lnTo>
                  <a:pt x="3392302" y="2270760"/>
                </a:lnTo>
                <a:lnTo>
                  <a:pt x="3307079" y="2270760"/>
                </a:lnTo>
                <a:lnTo>
                  <a:pt x="3307079" y="2674620"/>
                </a:lnTo>
                <a:close/>
              </a:path>
              <a:path w="6330950" h="6381750">
                <a:moveTo>
                  <a:pt x="4274819" y="2593340"/>
                </a:moveTo>
                <a:lnTo>
                  <a:pt x="4274819" y="2056129"/>
                </a:lnTo>
                <a:lnTo>
                  <a:pt x="4316729" y="2056129"/>
                </a:lnTo>
                <a:lnTo>
                  <a:pt x="4316729" y="2504440"/>
                </a:lnTo>
                <a:lnTo>
                  <a:pt x="4274819" y="2593340"/>
                </a:lnTo>
                <a:close/>
              </a:path>
              <a:path w="6330950" h="6381750">
                <a:moveTo>
                  <a:pt x="3622039" y="2914650"/>
                </a:moveTo>
                <a:lnTo>
                  <a:pt x="3581400" y="2914650"/>
                </a:lnTo>
                <a:lnTo>
                  <a:pt x="3581400" y="2428240"/>
                </a:lnTo>
                <a:lnTo>
                  <a:pt x="3307079" y="2270760"/>
                </a:lnTo>
                <a:lnTo>
                  <a:pt x="3392302" y="2270760"/>
                </a:lnTo>
                <a:lnTo>
                  <a:pt x="3602990" y="2391410"/>
                </a:lnTo>
                <a:lnTo>
                  <a:pt x="3690636" y="2391410"/>
                </a:lnTo>
                <a:lnTo>
                  <a:pt x="3622039" y="2430779"/>
                </a:lnTo>
                <a:lnTo>
                  <a:pt x="3622039" y="2914650"/>
                </a:lnTo>
                <a:close/>
              </a:path>
              <a:path w="6330950" h="6381750">
                <a:moveTo>
                  <a:pt x="2921430" y="3401060"/>
                </a:moveTo>
                <a:lnTo>
                  <a:pt x="2611119" y="3401060"/>
                </a:lnTo>
                <a:lnTo>
                  <a:pt x="3084829" y="2555240"/>
                </a:lnTo>
                <a:lnTo>
                  <a:pt x="3307079" y="2674620"/>
                </a:lnTo>
                <a:lnTo>
                  <a:pt x="3363685" y="2724150"/>
                </a:lnTo>
                <a:lnTo>
                  <a:pt x="3300730" y="2724150"/>
                </a:lnTo>
                <a:lnTo>
                  <a:pt x="2921430" y="3401060"/>
                </a:lnTo>
                <a:close/>
              </a:path>
              <a:path w="6330950" h="6381750">
                <a:moveTo>
                  <a:pt x="4156710" y="3474720"/>
                </a:moveTo>
                <a:lnTo>
                  <a:pt x="3300730" y="2724150"/>
                </a:lnTo>
                <a:lnTo>
                  <a:pt x="3363685" y="2724150"/>
                </a:lnTo>
                <a:lnTo>
                  <a:pt x="3581400" y="2914650"/>
                </a:lnTo>
                <a:lnTo>
                  <a:pt x="3622039" y="2914650"/>
                </a:lnTo>
                <a:lnTo>
                  <a:pt x="3622039" y="2950209"/>
                </a:lnTo>
                <a:lnTo>
                  <a:pt x="3963669" y="3249929"/>
                </a:lnTo>
                <a:lnTo>
                  <a:pt x="4263452" y="3249929"/>
                </a:lnTo>
                <a:lnTo>
                  <a:pt x="4156710" y="3474720"/>
                </a:lnTo>
                <a:close/>
              </a:path>
              <a:path w="6330950" h="6381750">
                <a:moveTo>
                  <a:pt x="1774635" y="6179820"/>
                </a:moveTo>
                <a:lnTo>
                  <a:pt x="1483360" y="6179820"/>
                </a:lnTo>
                <a:lnTo>
                  <a:pt x="6240780" y="3435349"/>
                </a:lnTo>
                <a:lnTo>
                  <a:pt x="5342890" y="2917189"/>
                </a:lnTo>
                <a:lnTo>
                  <a:pt x="5423919" y="2917189"/>
                </a:lnTo>
                <a:lnTo>
                  <a:pt x="6299200" y="3422650"/>
                </a:lnTo>
                <a:lnTo>
                  <a:pt x="6299200" y="3567429"/>
                </a:lnTo>
                <a:lnTo>
                  <a:pt x="1774635" y="6179820"/>
                </a:lnTo>
                <a:close/>
              </a:path>
              <a:path w="6330950" h="6381750">
                <a:moveTo>
                  <a:pt x="4645659" y="3070860"/>
                </a:moveTo>
                <a:lnTo>
                  <a:pt x="4640579" y="3070860"/>
                </a:lnTo>
                <a:lnTo>
                  <a:pt x="4645659" y="3060700"/>
                </a:lnTo>
                <a:lnTo>
                  <a:pt x="4645659" y="3070860"/>
                </a:lnTo>
                <a:close/>
              </a:path>
              <a:path w="6330950" h="6381750">
                <a:moveTo>
                  <a:pt x="2202967" y="5222240"/>
                </a:moveTo>
                <a:lnTo>
                  <a:pt x="2153920" y="5222240"/>
                </a:lnTo>
                <a:lnTo>
                  <a:pt x="3335020" y="3114040"/>
                </a:lnTo>
                <a:lnTo>
                  <a:pt x="3411818" y="3181350"/>
                </a:lnTo>
                <a:lnTo>
                  <a:pt x="3347720" y="3181350"/>
                </a:lnTo>
                <a:lnTo>
                  <a:pt x="3307079" y="3253740"/>
                </a:lnTo>
                <a:lnTo>
                  <a:pt x="3305809" y="3253740"/>
                </a:lnTo>
                <a:lnTo>
                  <a:pt x="3305809" y="3328669"/>
                </a:lnTo>
                <a:lnTo>
                  <a:pt x="3265170" y="3328669"/>
                </a:lnTo>
                <a:lnTo>
                  <a:pt x="2612390" y="4493259"/>
                </a:lnTo>
                <a:lnTo>
                  <a:pt x="2612390" y="4568190"/>
                </a:lnTo>
                <a:lnTo>
                  <a:pt x="2570479" y="4568190"/>
                </a:lnTo>
                <a:lnTo>
                  <a:pt x="2335529" y="4987290"/>
                </a:lnTo>
                <a:lnTo>
                  <a:pt x="2399207" y="5024120"/>
                </a:lnTo>
                <a:lnTo>
                  <a:pt x="2315210" y="5024120"/>
                </a:lnTo>
                <a:lnTo>
                  <a:pt x="2269490" y="5105400"/>
                </a:lnTo>
                <a:lnTo>
                  <a:pt x="2269490" y="5180329"/>
                </a:lnTo>
                <a:lnTo>
                  <a:pt x="2226309" y="5180329"/>
                </a:lnTo>
                <a:lnTo>
                  <a:pt x="2202967" y="5222240"/>
                </a:lnTo>
                <a:close/>
              </a:path>
              <a:path w="6330950" h="6381750">
                <a:moveTo>
                  <a:pt x="4728790" y="3926840"/>
                </a:moveTo>
                <a:lnTo>
                  <a:pt x="4602479" y="3926840"/>
                </a:lnTo>
                <a:lnTo>
                  <a:pt x="4602479" y="3149600"/>
                </a:lnTo>
                <a:lnTo>
                  <a:pt x="4645659" y="3149600"/>
                </a:lnTo>
                <a:lnTo>
                  <a:pt x="4645659" y="3924300"/>
                </a:lnTo>
                <a:lnTo>
                  <a:pt x="4733192" y="3924300"/>
                </a:lnTo>
                <a:lnTo>
                  <a:pt x="4728790" y="3926840"/>
                </a:lnTo>
                <a:close/>
              </a:path>
              <a:path w="6330950" h="6381750">
                <a:moveTo>
                  <a:pt x="3700768" y="4512309"/>
                </a:moveTo>
                <a:lnTo>
                  <a:pt x="3580129" y="4512309"/>
                </a:lnTo>
                <a:lnTo>
                  <a:pt x="3580129" y="3385820"/>
                </a:lnTo>
                <a:lnTo>
                  <a:pt x="3347720" y="3181350"/>
                </a:lnTo>
                <a:lnTo>
                  <a:pt x="3411818" y="3181350"/>
                </a:lnTo>
                <a:lnTo>
                  <a:pt x="3658152" y="3397250"/>
                </a:lnTo>
                <a:lnTo>
                  <a:pt x="3594100" y="3397250"/>
                </a:lnTo>
                <a:lnTo>
                  <a:pt x="3622040" y="3422650"/>
                </a:lnTo>
                <a:lnTo>
                  <a:pt x="3622040" y="4511040"/>
                </a:lnTo>
                <a:lnTo>
                  <a:pt x="3702969" y="4511040"/>
                </a:lnTo>
                <a:lnTo>
                  <a:pt x="3700768" y="4512309"/>
                </a:lnTo>
                <a:close/>
              </a:path>
              <a:path w="6330950" h="6381750">
                <a:moveTo>
                  <a:pt x="2694250" y="5123179"/>
                </a:moveTo>
                <a:lnTo>
                  <a:pt x="2612390" y="5123179"/>
                </a:lnTo>
                <a:lnTo>
                  <a:pt x="3265170" y="4745989"/>
                </a:lnTo>
                <a:lnTo>
                  <a:pt x="3265170" y="3328669"/>
                </a:lnTo>
                <a:lnTo>
                  <a:pt x="3305809" y="3328669"/>
                </a:lnTo>
                <a:lnTo>
                  <a:pt x="3305809" y="4354829"/>
                </a:lnTo>
                <a:lnTo>
                  <a:pt x="3385451" y="4400550"/>
                </a:lnTo>
                <a:lnTo>
                  <a:pt x="3308350" y="4400550"/>
                </a:lnTo>
                <a:lnTo>
                  <a:pt x="3308350" y="4768850"/>
                </a:lnTo>
                <a:lnTo>
                  <a:pt x="2694250" y="5123179"/>
                </a:lnTo>
                <a:close/>
              </a:path>
              <a:path w="6330950" h="6381750">
                <a:moveTo>
                  <a:pt x="4224020" y="3949700"/>
                </a:moveTo>
                <a:lnTo>
                  <a:pt x="3594100" y="3397250"/>
                </a:lnTo>
                <a:lnTo>
                  <a:pt x="3658152" y="3397250"/>
                </a:lnTo>
                <a:lnTo>
                  <a:pt x="4208780" y="3879850"/>
                </a:lnTo>
                <a:lnTo>
                  <a:pt x="4257181" y="3879850"/>
                </a:lnTo>
                <a:lnTo>
                  <a:pt x="4224020" y="3949700"/>
                </a:lnTo>
                <a:close/>
              </a:path>
              <a:path w="6330950" h="6381750">
                <a:moveTo>
                  <a:pt x="1482090" y="6348729"/>
                </a:moveTo>
                <a:lnTo>
                  <a:pt x="1471930" y="6342379"/>
                </a:lnTo>
                <a:lnTo>
                  <a:pt x="0" y="5492750"/>
                </a:lnTo>
                <a:lnTo>
                  <a:pt x="0" y="5349240"/>
                </a:lnTo>
                <a:lnTo>
                  <a:pt x="835659" y="4866639"/>
                </a:lnTo>
                <a:lnTo>
                  <a:pt x="835659" y="3989069"/>
                </a:lnTo>
                <a:lnTo>
                  <a:pt x="1550669" y="3576319"/>
                </a:lnTo>
                <a:lnTo>
                  <a:pt x="1636252" y="3625850"/>
                </a:lnTo>
                <a:lnTo>
                  <a:pt x="1548130" y="3625850"/>
                </a:lnTo>
                <a:lnTo>
                  <a:pt x="904239" y="3997960"/>
                </a:lnTo>
                <a:lnTo>
                  <a:pt x="959531" y="4029709"/>
                </a:lnTo>
                <a:lnTo>
                  <a:pt x="875029" y="4029709"/>
                </a:lnTo>
                <a:lnTo>
                  <a:pt x="875029" y="4916170"/>
                </a:lnTo>
                <a:lnTo>
                  <a:pt x="833119" y="4916170"/>
                </a:lnTo>
                <a:lnTo>
                  <a:pt x="63500" y="5360670"/>
                </a:lnTo>
                <a:lnTo>
                  <a:pt x="1483360" y="6179820"/>
                </a:lnTo>
                <a:lnTo>
                  <a:pt x="1774635" y="6179820"/>
                </a:lnTo>
                <a:lnTo>
                  <a:pt x="1482090" y="6348729"/>
                </a:lnTo>
                <a:close/>
              </a:path>
              <a:path w="6330950" h="6381750">
                <a:moveTo>
                  <a:pt x="1642127" y="4371340"/>
                </a:moveTo>
                <a:lnTo>
                  <a:pt x="1554479" y="4371340"/>
                </a:lnTo>
                <a:lnTo>
                  <a:pt x="2195829" y="4000500"/>
                </a:lnTo>
                <a:lnTo>
                  <a:pt x="1548130" y="3625850"/>
                </a:lnTo>
                <a:lnTo>
                  <a:pt x="1636252" y="3625850"/>
                </a:lnTo>
                <a:lnTo>
                  <a:pt x="1873249" y="3763009"/>
                </a:lnTo>
                <a:lnTo>
                  <a:pt x="1912620" y="3763009"/>
                </a:lnTo>
                <a:lnTo>
                  <a:pt x="1912620" y="3788409"/>
                </a:lnTo>
                <a:lnTo>
                  <a:pt x="2269490" y="3994150"/>
                </a:lnTo>
                <a:lnTo>
                  <a:pt x="2269490" y="4011929"/>
                </a:lnTo>
                <a:lnTo>
                  <a:pt x="2579135" y="4011929"/>
                </a:lnTo>
                <a:lnTo>
                  <a:pt x="2565614" y="4036060"/>
                </a:lnTo>
                <a:lnTo>
                  <a:pt x="2226309" y="4036060"/>
                </a:lnTo>
                <a:lnTo>
                  <a:pt x="1642127" y="4371340"/>
                </a:lnTo>
                <a:close/>
              </a:path>
              <a:path w="6330950" h="6381750">
                <a:moveTo>
                  <a:pt x="4625340" y="3986529"/>
                </a:moveTo>
                <a:lnTo>
                  <a:pt x="4319270" y="3810000"/>
                </a:lnTo>
                <a:lnTo>
                  <a:pt x="4400256" y="3810000"/>
                </a:lnTo>
                <a:lnTo>
                  <a:pt x="4602479" y="3926840"/>
                </a:lnTo>
                <a:lnTo>
                  <a:pt x="4728790" y="3926840"/>
                </a:lnTo>
                <a:lnTo>
                  <a:pt x="4625340" y="3986529"/>
                </a:lnTo>
                <a:close/>
              </a:path>
              <a:path w="6330950" h="6381750">
                <a:moveTo>
                  <a:pt x="4274820" y="3842696"/>
                </a:moveTo>
                <a:lnTo>
                  <a:pt x="4274820" y="3841750"/>
                </a:lnTo>
                <a:lnTo>
                  <a:pt x="4283710" y="3823970"/>
                </a:lnTo>
                <a:lnTo>
                  <a:pt x="4274820" y="3842696"/>
                </a:lnTo>
                <a:close/>
              </a:path>
              <a:path w="6330950" h="6381750">
                <a:moveTo>
                  <a:pt x="3702969" y="4511040"/>
                </a:moveTo>
                <a:lnTo>
                  <a:pt x="3622040" y="4511040"/>
                </a:lnTo>
                <a:lnTo>
                  <a:pt x="4274820" y="4133850"/>
                </a:lnTo>
                <a:lnTo>
                  <a:pt x="4274820" y="3842696"/>
                </a:lnTo>
                <a:lnTo>
                  <a:pt x="4283710" y="3823970"/>
                </a:lnTo>
                <a:lnTo>
                  <a:pt x="4319270" y="3823970"/>
                </a:lnTo>
                <a:lnTo>
                  <a:pt x="4319270" y="4155439"/>
                </a:lnTo>
                <a:lnTo>
                  <a:pt x="3702969" y="4511040"/>
                </a:lnTo>
                <a:close/>
              </a:path>
              <a:path w="6330950" h="6381750">
                <a:moveTo>
                  <a:pt x="1655391" y="5708649"/>
                </a:moveTo>
                <a:lnTo>
                  <a:pt x="1532889" y="5708649"/>
                </a:lnTo>
                <a:lnTo>
                  <a:pt x="1532889" y="4408169"/>
                </a:lnTo>
                <a:lnTo>
                  <a:pt x="875030" y="4029709"/>
                </a:lnTo>
                <a:lnTo>
                  <a:pt x="959531" y="4029709"/>
                </a:lnTo>
                <a:lnTo>
                  <a:pt x="1554479" y="4371340"/>
                </a:lnTo>
                <a:lnTo>
                  <a:pt x="1642127" y="4371340"/>
                </a:lnTo>
                <a:lnTo>
                  <a:pt x="1573529" y="4410710"/>
                </a:lnTo>
                <a:lnTo>
                  <a:pt x="1573529" y="5706110"/>
                </a:lnTo>
                <a:lnTo>
                  <a:pt x="1659792" y="5706110"/>
                </a:lnTo>
                <a:lnTo>
                  <a:pt x="1655391" y="5708649"/>
                </a:lnTo>
                <a:close/>
              </a:path>
              <a:path w="6330950" h="6381750">
                <a:moveTo>
                  <a:pt x="2226309" y="4086860"/>
                </a:moveTo>
                <a:lnTo>
                  <a:pt x="2226309" y="4036060"/>
                </a:lnTo>
                <a:lnTo>
                  <a:pt x="2565614" y="4036060"/>
                </a:lnTo>
                <a:lnTo>
                  <a:pt x="2547112" y="4069079"/>
                </a:lnTo>
                <a:lnTo>
                  <a:pt x="2236470" y="4069079"/>
                </a:lnTo>
                <a:lnTo>
                  <a:pt x="2226309" y="4086860"/>
                </a:lnTo>
                <a:close/>
              </a:path>
              <a:path w="6330950" h="6381750">
                <a:moveTo>
                  <a:pt x="2170429" y="5280659"/>
                </a:moveTo>
                <a:lnTo>
                  <a:pt x="1924050" y="5139689"/>
                </a:lnTo>
                <a:lnTo>
                  <a:pt x="1703070" y="5021579"/>
                </a:lnTo>
                <a:lnTo>
                  <a:pt x="2236470" y="4069079"/>
                </a:lnTo>
                <a:lnTo>
                  <a:pt x="2547112" y="4069079"/>
                </a:lnTo>
                <a:lnTo>
                  <a:pt x="1962150" y="5113020"/>
                </a:lnTo>
                <a:lnTo>
                  <a:pt x="2153920" y="5222240"/>
                </a:lnTo>
                <a:lnTo>
                  <a:pt x="2202967" y="5222240"/>
                </a:lnTo>
                <a:lnTo>
                  <a:pt x="2170429" y="5280659"/>
                </a:lnTo>
                <a:close/>
              </a:path>
              <a:path w="6330950" h="6381750">
                <a:moveTo>
                  <a:pt x="3601720" y="4569459"/>
                </a:moveTo>
                <a:lnTo>
                  <a:pt x="3308350" y="4400550"/>
                </a:lnTo>
                <a:lnTo>
                  <a:pt x="3385451" y="4400550"/>
                </a:lnTo>
                <a:lnTo>
                  <a:pt x="3580129" y="4512309"/>
                </a:lnTo>
                <a:lnTo>
                  <a:pt x="3700768" y="4512309"/>
                </a:lnTo>
                <a:lnTo>
                  <a:pt x="3601720" y="4569459"/>
                </a:lnTo>
                <a:close/>
              </a:path>
              <a:path w="6330950" h="6381750">
                <a:moveTo>
                  <a:pt x="2694250" y="5123180"/>
                </a:moveTo>
                <a:lnTo>
                  <a:pt x="2570479" y="5123180"/>
                </a:lnTo>
                <a:lnTo>
                  <a:pt x="2570479" y="4568190"/>
                </a:lnTo>
                <a:lnTo>
                  <a:pt x="2612390" y="4568190"/>
                </a:lnTo>
                <a:lnTo>
                  <a:pt x="2612390" y="5123179"/>
                </a:lnTo>
                <a:lnTo>
                  <a:pt x="2694250" y="5123179"/>
                </a:lnTo>
                <a:close/>
              </a:path>
              <a:path w="6330950" h="6381750">
                <a:moveTo>
                  <a:pt x="1551939" y="5768340"/>
                </a:moveTo>
                <a:lnTo>
                  <a:pt x="833119" y="5353050"/>
                </a:lnTo>
                <a:lnTo>
                  <a:pt x="833119" y="4916170"/>
                </a:lnTo>
                <a:lnTo>
                  <a:pt x="875029" y="4916170"/>
                </a:lnTo>
                <a:lnTo>
                  <a:pt x="875030" y="5328920"/>
                </a:lnTo>
                <a:lnTo>
                  <a:pt x="1532889" y="5708649"/>
                </a:lnTo>
                <a:lnTo>
                  <a:pt x="1655391" y="5708649"/>
                </a:lnTo>
                <a:lnTo>
                  <a:pt x="1551939" y="5768340"/>
                </a:lnTo>
                <a:close/>
              </a:path>
              <a:path w="6330950" h="6381750">
                <a:moveTo>
                  <a:pt x="2590800" y="5182870"/>
                </a:moveTo>
                <a:lnTo>
                  <a:pt x="2315210" y="5024120"/>
                </a:lnTo>
                <a:lnTo>
                  <a:pt x="2399207" y="5024120"/>
                </a:lnTo>
                <a:lnTo>
                  <a:pt x="2570479" y="5123180"/>
                </a:lnTo>
                <a:lnTo>
                  <a:pt x="2694250" y="5123180"/>
                </a:lnTo>
                <a:lnTo>
                  <a:pt x="2590800" y="5182870"/>
                </a:lnTo>
                <a:close/>
              </a:path>
              <a:path w="6330950" h="6381750">
                <a:moveTo>
                  <a:pt x="1659792" y="5706110"/>
                </a:moveTo>
                <a:lnTo>
                  <a:pt x="1573529" y="5706110"/>
                </a:lnTo>
                <a:lnTo>
                  <a:pt x="2226309" y="5328920"/>
                </a:lnTo>
                <a:lnTo>
                  <a:pt x="2226309" y="5180329"/>
                </a:lnTo>
                <a:lnTo>
                  <a:pt x="2269490" y="5180329"/>
                </a:lnTo>
                <a:lnTo>
                  <a:pt x="2269490" y="5354320"/>
                </a:lnTo>
                <a:lnTo>
                  <a:pt x="1659792" y="5706110"/>
                </a:lnTo>
                <a:close/>
              </a:path>
            </a:pathLst>
          </a:custGeom>
          <a:solidFill>
            <a:srgbClr val="2A4A81"/>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4800" b="1" i="0">
                <a:solidFill>
                  <a:srgbClr val="2A4A81"/>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A4A81"/>
          </a:solidFill>
        </p:spPr>
        <p:txBody>
          <a:bodyPr wrap="square" lIns="0" tIns="0" rIns="0" bIns="0" rtlCol="0"/>
          <a:lstStyle/>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416527" y="1790803"/>
            <a:ext cx="13454944" cy="756919"/>
          </a:xfrm>
          <a:prstGeom prst="rect">
            <a:avLst/>
          </a:prstGeom>
        </p:spPr>
        <p:txBody>
          <a:bodyPr wrap="square" lIns="0" tIns="0" rIns="0" bIns="0">
            <a:spAutoFit/>
          </a:bodyPr>
          <a:lstStyle>
            <a:lvl1pPr>
              <a:defRPr sz="4800" b="1" i="0">
                <a:solidFill>
                  <a:srgbClr val="2A4A81"/>
                </a:solidFill>
                <a:latin typeface="Arial" panose="020B0604020202020204"/>
                <a:cs typeface="Arial" panose="020B0604020202020204"/>
              </a:defRPr>
            </a:lvl1pPr>
          </a:lstStyle>
          <a:p/>
        </p:txBody>
      </p:sp>
      <p:sp>
        <p:nvSpPr>
          <p:cNvPr id="3" name="Holder 3"/>
          <p:cNvSpPr>
            <a:spLocks noGrp="1"/>
          </p:cNvSpPr>
          <p:nvPr>
            <p:ph type="body" idx="1"/>
          </p:nvPr>
        </p:nvSpPr>
        <p:spPr>
          <a:xfrm>
            <a:off x="1243150" y="3586398"/>
            <a:ext cx="15801699" cy="4483100"/>
          </a:xfrm>
          <a:prstGeom prst="rect">
            <a:avLst/>
          </a:prstGeom>
        </p:spPr>
        <p:txBody>
          <a:bodyPr wrap="square" lIns="0" tIns="0" rIns="0" bIns="0">
            <a:spAutoFit/>
          </a:bodyPr>
          <a:lstStyle>
            <a:lvl1pPr>
              <a:defRPr sz="2800" b="0" i="0">
                <a:solidFill>
                  <a:srgbClr val="2A4A81"/>
                </a:solidFill>
                <a:latin typeface="Tahoma" panose="020B0604030504040204"/>
                <a:cs typeface="Tahoma" panose="020B0604030504040204"/>
              </a:defRPr>
            </a:lvl1pPr>
          </a:lstStyle>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4" Type="http://schemas.openxmlformats.org/officeDocument/2006/relationships/notesSlide" Target="../notesSlides/notesSlide1.xml"/><Relationship Id="rId13" Type="http://schemas.openxmlformats.org/officeDocument/2006/relationships/slideLayout" Target="../slideLayouts/slideLayout2.xml"/><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jpeg"/><Relationship Id="rId1" Type="http://schemas.openxmlformats.org/officeDocument/2006/relationships/image" Target="../media/image29.jpe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35.jpe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jpeg"/><Relationship Id="rId1" Type="http://schemas.openxmlformats.org/officeDocument/2006/relationships/image" Target="../media/image39.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43.png"/><Relationship Id="rId3" Type="http://schemas.openxmlformats.org/officeDocument/2006/relationships/image" Target="../media/image1.svg"/><Relationship Id="rId2" Type="http://schemas.openxmlformats.org/officeDocument/2006/relationships/image" Target="../media/image42.png"/><Relationship Id="rId1" Type="http://schemas.openxmlformats.org/officeDocument/2006/relationships/image" Target="../media/image41.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5.jpeg"/><Relationship Id="rId2" Type="http://schemas.openxmlformats.org/officeDocument/2006/relationships/image" Target="../media/image3.svg"/><Relationship Id="rId1" Type="http://schemas.openxmlformats.org/officeDocument/2006/relationships/image" Target="../media/image44.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hyperlink" Target="https://www.youtube.com/" TargetMode="External"/><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17.xml.rels><?xml version="1.0" encoding="UTF-8" standalone="yes"?>
<Relationships xmlns="http://schemas.openxmlformats.org/package/2006/relationships"><Relationship Id="rId9" Type="http://schemas.openxmlformats.org/officeDocument/2006/relationships/image" Target="../media/image58.png"/><Relationship Id="rId8" Type="http://schemas.openxmlformats.org/officeDocument/2006/relationships/image" Target="../media/image57.png"/><Relationship Id="rId7" Type="http://schemas.openxmlformats.org/officeDocument/2006/relationships/image" Target="../media/image56.png"/><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3" Type="http://schemas.openxmlformats.org/officeDocument/2006/relationships/image" Target="../media/image52.png"/><Relationship Id="rId29" Type="http://schemas.openxmlformats.org/officeDocument/2006/relationships/slideLayout" Target="../slideLayouts/slideLayout3.xml"/><Relationship Id="rId28" Type="http://schemas.openxmlformats.org/officeDocument/2006/relationships/image" Target="../media/image77.png"/><Relationship Id="rId27" Type="http://schemas.openxmlformats.org/officeDocument/2006/relationships/image" Target="../media/image76.png"/><Relationship Id="rId26" Type="http://schemas.openxmlformats.org/officeDocument/2006/relationships/image" Target="../media/image75.png"/><Relationship Id="rId25" Type="http://schemas.openxmlformats.org/officeDocument/2006/relationships/image" Target="../media/image74.png"/><Relationship Id="rId24" Type="http://schemas.openxmlformats.org/officeDocument/2006/relationships/image" Target="../media/image73.png"/><Relationship Id="rId23" Type="http://schemas.openxmlformats.org/officeDocument/2006/relationships/image" Target="../media/image72.png"/><Relationship Id="rId22" Type="http://schemas.openxmlformats.org/officeDocument/2006/relationships/image" Target="../media/image71.png"/><Relationship Id="rId21" Type="http://schemas.openxmlformats.org/officeDocument/2006/relationships/image" Target="../media/image70.png"/><Relationship Id="rId20" Type="http://schemas.openxmlformats.org/officeDocument/2006/relationships/image" Target="../media/image69.png"/><Relationship Id="rId2" Type="http://schemas.openxmlformats.org/officeDocument/2006/relationships/image" Target="../media/image51.png"/><Relationship Id="rId19" Type="http://schemas.openxmlformats.org/officeDocument/2006/relationships/image" Target="../media/image68.png"/><Relationship Id="rId18" Type="http://schemas.openxmlformats.org/officeDocument/2006/relationships/image" Target="../media/image67.png"/><Relationship Id="rId17" Type="http://schemas.openxmlformats.org/officeDocument/2006/relationships/image" Target="../media/image66.png"/><Relationship Id="rId16" Type="http://schemas.openxmlformats.org/officeDocument/2006/relationships/image" Target="../media/image65.png"/><Relationship Id="rId15" Type="http://schemas.openxmlformats.org/officeDocument/2006/relationships/image" Target="../media/image64.png"/><Relationship Id="rId14" Type="http://schemas.openxmlformats.org/officeDocument/2006/relationships/image" Target="../media/image63.png"/><Relationship Id="rId13" Type="http://schemas.openxmlformats.org/officeDocument/2006/relationships/image" Target="../media/image62.png"/><Relationship Id="rId12" Type="http://schemas.openxmlformats.org/officeDocument/2006/relationships/image" Target="../media/image61.png"/><Relationship Id="rId11" Type="http://schemas.openxmlformats.org/officeDocument/2006/relationships/image" Target="../media/image60.png"/><Relationship Id="rId10" Type="http://schemas.openxmlformats.org/officeDocument/2006/relationships/image" Target="../media/image59.png"/><Relationship Id="rId1" Type="http://schemas.openxmlformats.org/officeDocument/2006/relationships/image" Target="../media/image50.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8.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759"/>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A4A81"/>
          </a:solidFill>
        </p:spPr>
        <p:txBody>
          <a:bodyPr wrap="square" lIns="0" tIns="0" rIns="0" bIns="0" rtlCol="0"/>
          <a:lstStyle/>
          <a:p>
            <a:endParaRPr dirty="0"/>
          </a:p>
        </p:txBody>
      </p:sp>
      <p:sp>
        <p:nvSpPr>
          <p:cNvPr id="4" name="object 4"/>
          <p:cNvSpPr txBox="1"/>
          <p:nvPr/>
        </p:nvSpPr>
        <p:spPr>
          <a:xfrm>
            <a:off x="8889744" y="1878976"/>
            <a:ext cx="7029450" cy="628377"/>
          </a:xfrm>
          <a:prstGeom prst="rect">
            <a:avLst/>
          </a:prstGeom>
        </p:spPr>
        <p:txBody>
          <a:bodyPr vert="horz" wrap="square" lIns="0" tIns="12700" rIns="0" bIns="0" rtlCol="0">
            <a:spAutoFit/>
          </a:bodyPr>
          <a:lstStyle/>
          <a:p>
            <a:pPr marL="12700">
              <a:lnSpc>
                <a:spcPct val="100000"/>
              </a:lnSpc>
              <a:spcBef>
                <a:spcPts val="100"/>
              </a:spcBef>
              <a:tabLst>
                <a:tab pos="1043305" algn="l"/>
                <a:tab pos="2376805" algn="l"/>
                <a:tab pos="3974465" algn="l"/>
                <a:tab pos="4823460" algn="l"/>
                <a:tab pos="6156960" algn="l"/>
              </a:tabLst>
            </a:pPr>
            <a:r>
              <a:rPr lang="vi-VN" sz="4000" dirty="0">
                <a:solidFill>
                  <a:schemeClr val="accent4">
                    <a:lumMod val="60000"/>
                    <a:lumOff val="40000"/>
                  </a:schemeClr>
                </a:solidFill>
                <a:latin typeface="Tahoma" panose="020B0604030504040204"/>
                <a:cs typeface="Tahoma" panose="020B0604030504040204"/>
              </a:rPr>
              <a:t>    THÀNH VIÊN NHÓM </a:t>
            </a:r>
            <a:endParaRPr sz="4000" dirty="0">
              <a:solidFill>
                <a:schemeClr val="accent4">
                  <a:lumMod val="60000"/>
                  <a:lumOff val="40000"/>
                </a:schemeClr>
              </a:solidFill>
              <a:latin typeface="Tahoma" panose="020B0604030504040204"/>
              <a:cs typeface="Tahoma" panose="020B0604030504040204"/>
            </a:endParaRPr>
          </a:p>
        </p:txBody>
      </p:sp>
      <p:grpSp>
        <p:nvGrpSpPr>
          <p:cNvPr id="6" name="object 6"/>
          <p:cNvGrpSpPr/>
          <p:nvPr/>
        </p:nvGrpSpPr>
        <p:grpSpPr>
          <a:xfrm>
            <a:off x="-152400" y="-7103"/>
            <a:ext cx="7496175" cy="10287000"/>
            <a:chOff x="0" y="0"/>
            <a:chExt cx="7496175" cy="10287000"/>
          </a:xfrm>
        </p:grpSpPr>
        <p:sp>
          <p:nvSpPr>
            <p:cNvPr id="7" name="object 7"/>
            <p:cNvSpPr/>
            <p:nvPr/>
          </p:nvSpPr>
          <p:spPr>
            <a:xfrm>
              <a:off x="1210524" y="0"/>
              <a:ext cx="6012815" cy="2171700"/>
            </a:xfrm>
            <a:custGeom>
              <a:avLst/>
              <a:gdLst/>
              <a:ahLst/>
              <a:cxnLst/>
              <a:rect l="l" t="t" r="r" b="b"/>
              <a:pathLst>
                <a:path w="6012814" h="2171700">
                  <a:moveTo>
                    <a:pt x="2596627" y="2171476"/>
                  </a:moveTo>
                  <a:lnTo>
                    <a:pt x="0" y="678495"/>
                  </a:lnTo>
                  <a:lnTo>
                    <a:pt x="359374" y="0"/>
                  </a:lnTo>
                  <a:lnTo>
                    <a:pt x="6012304" y="0"/>
                  </a:lnTo>
                  <a:lnTo>
                    <a:pt x="5326726" y="203763"/>
                  </a:lnTo>
                  <a:lnTo>
                    <a:pt x="4637797" y="987341"/>
                  </a:lnTo>
                  <a:lnTo>
                    <a:pt x="3075237" y="1267865"/>
                  </a:lnTo>
                  <a:lnTo>
                    <a:pt x="2596627" y="2171476"/>
                  </a:lnTo>
                  <a:close/>
                </a:path>
              </a:pathLst>
            </a:custGeom>
            <a:solidFill>
              <a:srgbClr val="94DDDE"/>
            </a:solidFill>
          </p:spPr>
          <p:txBody>
            <a:bodyPr wrap="square" lIns="0" tIns="0" rIns="0" bIns="0" rtlCol="0"/>
            <a:lstStyle/>
            <a:p/>
          </p:txBody>
        </p:sp>
        <p:sp>
          <p:nvSpPr>
            <p:cNvPr id="8" name="object 8"/>
            <p:cNvSpPr/>
            <p:nvPr/>
          </p:nvSpPr>
          <p:spPr>
            <a:xfrm>
              <a:off x="1565100" y="0"/>
              <a:ext cx="5038725" cy="1857375"/>
            </a:xfrm>
            <a:custGeom>
              <a:avLst/>
              <a:gdLst/>
              <a:ahLst/>
              <a:cxnLst/>
              <a:rect l="l" t="t" r="r" b="b"/>
              <a:pathLst>
                <a:path w="5038725" h="1857375">
                  <a:moveTo>
                    <a:pt x="1603006" y="1600987"/>
                  </a:moveTo>
                  <a:lnTo>
                    <a:pt x="1603006" y="1579409"/>
                  </a:lnTo>
                  <a:lnTo>
                    <a:pt x="1608398" y="1579409"/>
                  </a:lnTo>
                  <a:lnTo>
                    <a:pt x="1608398" y="1599639"/>
                  </a:lnTo>
                  <a:lnTo>
                    <a:pt x="1603006" y="1600987"/>
                  </a:lnTo>
                  <a:close/>
                </a:path>
                <a:path w="5038725" h="1857375">
                  <a:moveTo>
                    <a:pt x="1629970" y="1605033"/>
                  </a:moveTo>
                  <a:lnTo>
                    <a:pt x="1608398" y="1605033"/>
                  </a:lnTo>
                  <a:lnTo>
                    <a:pt x="1608398" y="1599639"/>
                  </a:lnTo>
                  <a:lnTo>
                    <a:pt x="1629970" y="1599639"/>
                  </a:lnTo>
                  <a:lnTo>
                    <a:pt x="1629970" y="1605033"/>
                  </a:lnTo>
                  <a:close/>
                </a:path>
                <a:path w="5038725" h="1857375">
                  <a:moveTo>
                    <a:pt x="5038212" y="1462"/>
                  </a:moveTo>
                  <a:lnTo>
                    <a:pt x="5016640" y="1462"/>
                  </a:lnTo>
                  <a:lnTo>
                    <a:pt x="5016640" y="0"/>
                  </a:lnTo>
                  <a:lnTo>
                    <a:pt x="5038212" y="0"/>
                  </a:lnTo>
                  <a:lnTo>
                    <a:pt x="5038212" y="1462"/>
                  </a:lnTo>
                  <a:close/>
                </a:path>
                <a:path w="5038725" h="1857375">
                  <a:moveTo>
                    <a:pt x="4835982" y="2810"/>
                  </a:moveTo>
                  <a:lnTo>
                    <a:pt x="4787447" y="2810"/>
                  </a:lnTo>
                  <a:lnTo>
                    <a:pt x="4787447" y="0"/>
                  </a:lnTo>
                  <a:lnTo>
                    <a:pt x="4835982" y="0"/>
                  </a:lnTo>
                  <a:lnTo>
                    <a:pt x="4835982" y="2810"/>
                  </a:lnTo>
                  <a:close/>
                </a:path>
                <a:path w="5038725" h="1857375">
                  <a:moveTo>
                    <a:pt x="4814411" y="24389"/>
                  </a:moveTo>
                  <a:lnTo>
                    <a:pt x="4809018" y="24389"/>
                  </a:lnTo>
                  <a:lnTo>
                    <a:pt x="4809018" y="2810"/>
                  </a:lnTo>
                  <a:lnTo>
                    <a:pt x="4814411" y="2810"/>
                  </a:lnTo>
                  <a:lnTo>
                    <a:pt x="4814411" y="24389"/>
                  </a:lnTo>
                  <a:close/>
                </a:path>
                <a:path w="5038725" h="1857375">
                  <a:moveTo>
                    <a:pt x="4699814" y="139026"/>
                  </a:moveTo>
                  <a:lnTo>
                    <a:pt x="4694422" y="139026"/>
                  </a:lnTo>
                  <a:lnTo>
                    <a:pt x="4694422" y="117447"/>
                  </a:lnTo>
                  <a:lnTo>
                    <a:pt x="4672850" y="117447"/>
                  </a:lnTo>
                  <a:lnTo>
                    <a:pt x="4672850" y="112053"/>
                  </a:lnTo>
                  <a:lnTo>
                    <a:pt x="4694422" y="112053"/>
                  </a:lnTo>
                  <a:lnTo>
                    <a:pt x="4694422" y="90474"/>
                  </a:lnTo>
                  <a:lnTo>
                    <a:pt x="4699814" y="90474"/>
                  </a:lnTo>
                  <a:lnTo>
                    <a:pt x="4699814" y="112053"/>
                  </a:lnTo>
                  <a:lnTo>
                    <a:pt x="4721385" y="112053"/>
                  </a:lnTo>
                  <a:lnTo>
                    <a:pt x="4721385" y="117448"/>
                  </a:lnTo>
                  <a:lnTo>
                    <a:pt x="4701163" y="117448"/>
                  </a:lnTo>
                  <a:lnTo>
                    <a:pt x="4699814" y="120145"/>
                  </a:lnTo>
                  <a:lnTo>
                    <a:pt x="4699814" y="139026"/>
                  </a:lnTo>
                  <a:close/>
                </a:path>
                <a:path w="5038725" h="1857375">
                  <a:moveTo>
                    <a:pt x="4585217" y="226690"/>
                  </a:moveTo>
                  <a:lnTo>
                    <a:pt x="4579825" y="226690"/>
                  </a:lnTo>
                  <a:lnTo>
                    <a:pt x="4579825" y="205111"/>
                  </a:lnTo>
                  <a:lnTo>
                    <a:pt x="4585217" y="205111"/>
                  </a:lnTo>
                  <a:lnTo>
                    <a:pt x="4585217" y="226690"/>
                  </a:lnTo>
                  <a:close/>
                </a:path>
                <a:path w="5038725" h="1857375">
                  <a:moveTo>
                    <a:pt x="4606789" y="232085"/>
                  </a:moveTo>
                  <a:lnTo>
                    <a:pt x="4558254" y="232085"/>
                  </a:lnTo>
                  <a:lnTo>
                    <a:pt x="4558254" y="226690"/>
                  </a:lnTo>
                  <a:lnTo>
                    <a:pt x="4606789" y="226690"/>
                  </a:lnTo>
                  <a:lnTo>
                    <a:pt x="4606789" y="232085"/>
                  </a:lnTo>
                  <a:close/>
                </a:path>
                <a:path w="5038725" h="1857375">
                  <a:moveTo>
                    <a:pt x="4585217" y="253663"/>
                  </a:moveTo>
                  <a:lnTo>
                    <a:pt x="4579825" y="253663"/>
                  </a:lnTo>
                  <a:lnTo>
                    <a:pt x="4579825" y="232085"/>
                  </a:lnTo>
                  <a:lnTo>
                    <a:pt x="4601396" y="232085"/>
                  </a:lnTo>
                  <a:lnTo>
                    <a:pt x="4585217" y="249617"/>
                  </a:lnTo>
                  <a:lnTo>
                    <a:pt x="4585217" y="253663"/>
                  </a:lnTo>
                  <a:close/>
                </a:path>
                <a:path w="5038725" h="1857375">
                  <a:moveTo>
                    <a:pt x="4606789" y="2810"/>
                  </a:moveTo>
                  <a:lnTo>
                    <a:pt x="4558254" y="2810"/>
                  </a:lnTo>
                  <a:lnTo>
                    <a:pt x="4558254" y="0"/>
                  </a:lnTo>
                  <a:lnTo>
                    <a:pt x="4606789" y="0"/>
                  </a:lnTo>
                  <a:lnTo>
                    <a:pt x="4606789" y="2810"/>
                  </a:lnTo>
                  <a:close/>
                </a:path>
                <a:path w="5038725" h="1857375">
                  <a:moveTo>
                    <a:pt x="4585217" y="24389"/>
                  </a:moveTo>
                  <a:lnTo>
                    <a:pt x="4579825" y="24389"/>
                  </a:lnTo>
                  <a:lnTo>
                    <a:pt x="4579825" y="2810"/>
                  </a:lnTo>
                  <a:lnTo>
                    <a:pt x="4585217" y="2810"/>
                  </a:lnTo>
                  <a:lnTo>
                    <a:pt x="4585217" y="24389"/>
                  </a:lnTo>
                  <a:close/>
                </a:path>
                <a:path w="5038725" h="1857375">
                  <a:moveTo>
                    <a:pt x="4377595" y="2810"/>
                  </a:moveTo>
                  <a:lnTo>
                    <a:pt x="4329060" y="2810"/>
                  </a:lnTo>
                  <a:lnTo>
                    <a:pt x="4329060" y="0"/>
                  </a:lnTo>
                  <a:lnTo>
                    <a:pt x="4377595" y="0"/>
                  </a:lnTo>
                  <a:lnTo>
                    <a:pt x="4377595" y="2810"/>
                  </a:lnTo>
                  <a:close/>
                </a:path>
                <a:path w="5038725" h="1857375">
                  <a:moveTo>
                    <a:pt x="4356024" y="24389"/>
                  </a:moveTo>
                  <a:lnTo>
                    <a:pt x="4350631" y="24389"/>
                  </a:lnTo>
                  <a:lnTo>
                    <a:pt x="4350631" y="2810"/>
                  </a:lnTo>
                  <a:lnTo>
                    <a:pt x="4356024" y="2810"/>
                  </a:lnTo>
                  <a:lnTo>
                    <a:pt x="4356024" y="24389"/>
                  </a:lnTo>
                  <a:close/>
                </a:path>
                <a:path w="5038725" h="1857375">
                  <a:moveTo>
                    <a:pt x="4148402" y="2810"/>
                  </a:moveTo>
                  <a:lnTo>
                    <a:pt x="4099867" y="2810"/>
                  </a:lnTo>
                  <a:lnTo>
                    <a:pt x="4099867" y="0"/>
                  </a:lnTo>
                  <a:lnTo>
                    <a:pt x="4148402" y="0"/>
                  </a:lnTo>
                  <a:lnTo>
                    <a:pt x="4148402" y="2810"/>
                  </a:lnTo>
                  <a:close/>
                </a:path>
                <a:path w="5038725" h="1857375">
                  <a:moveTo>
                    <a:pt x="4126830" y="24389"/>
                  </a:moveTo>
                  <a:lnTo>
                    <a:pt x="4121438" y="24389"/>
                  </a:lnTo>
                  <a:lnTo>
                    <a:pt x="4121438" y="2810"/>
                  </a:lnTo>
                  <a:lnTo>
                    <a:pt x="4126830" y="2810"/>
                  </a:lnTo>
                  <a:lnTo>
                    <a:pt x="4126830" y="24389"/>
                  </a:lnTo>
                  <a:close/>
                </a:path>
                <a:path w="5038725" h="1857375">
                  <a:moveTo>
                    <a:pt x="3919208" y="2810"/>
                  </a:moveTo>
                  <a:lnTo>
                    <a:pt x="3870673" y="2810"/>
                  </a:lnTo>
                  <a:lnTo>
                    <a:pt x="3870673" y="0"/>
                  </a:lnTo>
                  <a:lnTo>
                    <a:pt x="3919208" y="0"/>
                  </a:lnTo>
                  <a:lnTo>
                    <a:pt x="3919208" y="2810"/>
                  </a:lnTo>
                  <a:close/>
                </a:path>
                <a:path w="5038725" h="1857375">
                  <a:moveTo>
                    <a:pt x="3897637" y="24389"/>
                  </a:moveTo>
                  <a:lnTo>
                    <a:pt x="3892244" y="24389"/>
                  </a:lnTo>
                  <a:lnTo>
                    <a:pt x="3892244" y="2810"/>
                  </a:lnTo>
                  <a:lnTo>
                    <a:pt x="3897637" y="2810"/>
                  </a:lnTo>
                  <a:lnTo>
                    <a:pt x="3897637" y="24389"/>
                  </a:lnTo>
                  <a:close/>
                </a:path>
                <a:path w="5038725" h="1857375">
                  <a:moveTo>
                    <a:pt x="4470621" y="112053"/>
                  </a:moveTo>
                  <a:lnTo>
                    <a:pt x="4465228" y="112053"/>
                  </a:lnTo>
                  <a:lnTo>
                    <a:pt x="4465228" y="90474"/>
                  </a:lnTo>
                  <a:lnTo>
                    <a:pt x="4470621" y="90474"/>
                  </a:lnTo>
                  <a:lnTo>
                    <a:pt x="4470621" y="112053"/>
                  </a:lnTo>
                  <a:close/>
                </a:path>
                <a:path w="5038725" h="1857375">
                  <a:moveTo>
                    <a:pt x="4492192" y="117447"/>
                  </a:moveTo>
                  <a:lnTo>
                    <a:pt x="4443657" y="117447"/>
                  </a:lnTo>
                  <a:lnTo>
                    <a:pt x="4443657" y="112053"/>
                  </a:lnTo>
                  <a:lnTo>
                    <a:pt x="4492192" y="112053"/>
                  </a:lnTo>
                  <a:lnTo>
                    <a:pt x="4492192" y="117447"/>
                  </a:lnTo>
                  <a:close/>
                </a:path>
                <a:path w="5038725" h="1857375">
                  <a:moveTo>
                    <a:pt x="4470621" y="139026"/>
                  </a:moveTo>
                  <a:lnTo>
                    <a:pt x="4465228" y="139026"/>
                  </a:lnTo>
                  <a:lnTo>
                    <a:pt x="4465228" y="117447"/>
                  </a:lnTo>
                  <a:lnTo>
                    <a:pt x="4470621" y="117447"/>
                  </a:lnTo>
                  <a:lnTo>
                    <a:pt x="4470621" y="139026"/>
                  </a:lnTo>
                  <a:close/>
                </a:path>
                <a:path w="5038725" h="1857375">
                  <a:moveTo>
                    <a:pt x="4241427" y="112053"/>
                  </a:moveTo>
                  <a:lnTo>
                    <a:pt x="4236035" y="112053"/>
                  </a:lnTo>
                  <a:lnTo>
                    <a:pt x="4236035" y="90474"/>
                  </a:lnTo>
                  <a:lnTo>
                    <a:pt x="4241427" y="90474"/>
                  </a:lnTo>
                  <a:lnTo>
                    <a:pt x="4241427" y="112053"/>
                  </a:lnTo>
                  <a:close/>
                </a:path>
                <a:path w="5038725" h="1857375">
                  <a:moveTo>
                    <a:pt x="4262999" y="117447"/>
                  </a:moveTo>
                  <a:lnTo>
                    <a:pt x="4214463" y="117447"/>
                  </a:lnTo>
                  <a:lnTo>
                    <a:pt x="4214463" y="112053"/>
                  </a:lnTo>
                  <a:lnTo>
                    <a:pt x="4262999" y="112053"/>
                  </a:lnTo>
                  <a:lnTo>
                    <a:pt x="4262999" y="117447"/>
                  </a:lnTo>
                  <a:close/>
                </a:path>
                <a:path w="5038725" h="1857375">
                  <a:moveTo>
                    <a:pt x="4241427" y="139026"/>
                  </a:moveTo>
                  <a:lnTo>
                    <a:pt x="4236035" y="139026"/>
                  </a:lnTo>
                  <a:lnTo>
                    <a:pt x="4236035" y="117447"/>
                  </a:lnTo>
                  <a:lnTo>
                    <a:pt x="4241427" y="117447"/>
                  </a:lnTo>
                  <a:lnTo>
                    <a:pt x="4241427" y="139026"/>
                  </a:lnTo>
                  <a:close/>
                </a:path>
                <a:path w="5038725" h="1857375">
                  <a:moveTo>
                    <a:pt x="4012234" y="112053"/>
                  </a:moveTo>
                  <a:lnTo>
                    <a:pt x="4006841" y="112053"/>
                  </a:lnTo>
                  <a:lnTo>
                    <a:pt x="4006841" y="90474"/>
                  </a:lnTo>
                  <a:lnTo>
                    <a:pt x="4012234" y="90474"/>
                  </a:lnTo>
                  <a:lnTo>
                    <a:pt x="4012234" y="112053"/>
                  </a:lnTo>
                  <a:close/>
                </a:path>
                <a:path w="5038725" h="1857375">
                  <a:moveTo>
                    <a:pt x="4033805" y="117447"/>
                  </a:moveTo>
                  <a:lnTo>
                    <a:pt x="3985270" y="117447"/>
                  </a:lnTo>
                  <a:lnTo>
                    <a:pt x="3985270" y="112053"/>
                  </a:lnTo>
                  <a:lnTo>
                    <a:pt x="4033805" y="112053"/>
                  </a:lnTo>
                  <a:lnTo>
                    <a:pt x="4033805" y="117447"/>
                  </a:lnTo>
                  <a:close/>
                </a:path>
                <a:path w="5038725" h="1857375">
                  <a:moveTo>
                    <a:pt x="4012234" y="139026"/>
                  </a:moveTo>
                  <a:lnTo>
                    <a:pt x="4006841" y="139026"/>
                  </a:lnTo>
                  <a:lnTo>
                    <a:pt x="4006841" y="117447"/>
                  </a:lnTo>
                  <a:lnTo>
                    <a:pt x="4012234" y="117447"/>
                  </a:lnTo>
                  <a:lnTo>
                    <a:pt x="4012234" y="139026"/>
                  </a:lnTo>
                  <a:close/>
                </a:path>
                <a:path w="5038725" h="1857375">
                  <a:moveTo>
                    <a:pt x="4356024" y="226690"/>
                  </a:moveTo>
                  <a:lnTo>
                    <a:pt x="4350631" y="226690"/>
                  </a:lnTo>
                  <a:lnTo>
                    <a:pt x="4350631" y="205111"/>
                  </a:lnTo>
                  <a:lnTo>
                    <a:pt x="4356024" y="205111"/>
                  </a:lnTo>
                  <a:lnTo>
                    <a:pt x="4356024" y="226690"/>
                  </a:lnTo>
                  <a:close/>
                </a:path>
                <a:path w="5038725" h="1857375">
                  <a:moveTo>
                    <a:pt x="4377595" y="232085"/>
                  </a:moveTo>
                  <a:lnTo>
                    <a:pt x="4329060" y="232085"/>
                  </a:lnTo>
                  <a:lnTo>
                    <a:pt x="4329060" y="226690"/>
                  </a:lnTo>
                  <a:lnTo>
                    <a:pt x="4377595" y="226690"/>
                  </a:lnTo>
                  <a:lnTo>
                    <a:pt x="4377595" y="232085"/>
                  </a:lnTo>
                  <a:close/>
                </a:path>
                <a:path w="5038725" h="1857375">
                  <a:moveTo>
                    <a:pt x="4356024" y="253663"/>
                  </a:moveTo>
                  <a:lnTo>
                    <a:pt x="4350631" y="253663"/>
                  </a:lnTo>
                  <a:lnTo>
                    <a:pt x="4350631" y="232085"/>
                  </a:lnTo>
                  <a:lnTo>
                    <a:pt x="4356024" y="232085"/>
                  </a:lnTo>
                  <a:lnTo>
                    <a:pt x="4356024" y="253663"/>
                  </a:lnTo>
                  <a:close/>
                </a:path>
                <a:path w="5038725" h="1857375">
                  <a:moveTo>
                    <a:pt x="4126830" y="226690"/>
                  </a:moveTo>
                  <a:lnTo>
                    <a:pt x="4121438" y="226690"/>
                  </a:lnTo>
                  <a:lnTo>
                    <a:pt x="4121438" y="205111"/>
                  </a:lnTo>
                  <a:lnTo>
                    <a:pt x="4126830" y="205111"/>
                  </a:lnTo>
                  <a:lnTo>
                    <a:pt x="4126830" y="226690"/>
                  </a:lnTo>
                  <a:close/>
                </a:path>
                <a:path w="5038725" h="1857375">
                  <a:moveTo>
                    <a:pt x="4148402" y="232085"/>
                  </a:moveTo>
                  <a:lnTo>
                    <a:pt x="4099867" y="232085"/>
                  </a:lnTo>
                  <a:lnTo>
                    <a:pt x="4099867" y="226690"/>
                  </a:lnTo>
                  <a:lnTo>
                    <a:pt x="4148402" y="226690"/>
                  </a:lnTo>
                  <a:lnTo>
                    <a:pt x="4148402" y="232085"/>
                  </a:lnTo>
                  <a:close/>
                </a:path>
                <a:path w="5038725" h="1857375">
                  <a:moveTo>
                    <a:pt x="4126830" y="253663"/>
                  </a:moveTo>
                  <a:lnTo>
                    <a:pt x="4121438" y="253663"/>
                  </a:lnTo>
                  <a:lnTo>
                    <a:pt x="4121438" y="232085"/>
                  </a:lnTo>
                  <a:lnTo>
                    <a:pt x="4126830" y="232085"/>
                  </a:lnTo>
                  <a:lnTo>
                    <a:pt x="4126830" y="253663"/>
                  </a:lnTo>
                  <a:close/>
                </a:path>
                <a:path w="5038725" h="1857375">
                  <a:moveTo>
                    <a:pt x="3897637" y="226690"/>
                  </a:moveTo>
                  <a:lnTo>
                    <a:pt x="3892244" y="226690"/>
                  </a:lnTo>
                  <a:lnTo>
                    <a:pt x="3892244" y="205111"/>
                  </a:lnTo>
                  <a:lnTo>
                    <a:pt x="3897637" y="205111"/>
                  </a:lnTo>
                  <a:lnTo>
                    <a:pt x="3897637" y="226690"/>
                  </a:lnTo>
                  <a:close/>
                </a:path>
                <a:path w="5038725" h="1857375">
                  <a:moveTo>
                    <a:pt x="3919208" y="232085"/>
                  </a:moveTo>
                  <a:lnTo>
                    <a:pt x="3870673" y="232085"/>
                  </a:lnTo>
                  <a:lnTo>
                    <a:pt x="3870673" y="226690"/>
                  </a:lnTo>
                  <a:lnTo>
                    <a:pt x="3919208" y="226690"/>
                  </a:lnTo>
                  <a:lnTo>
                    <a:pt x="3919208" y="232085"/>
                  </a:lnTo>
                  <a:close/>
                </a:path>
                <a:path w="5038725" h="1857375">
                  <a:moveTo>
                    <a:pt x="3897637" y="253663"/>
                  </a:moveTo>
                  <a:lnTo>
                    <a:pt x="3892244" y="253663"/>
                  </a:lnTo>
                  <a:lnTo>
                    <a:pt x="3892244" y="232085"/>
                  </a:lnTo>
                  <a:lnTo>
                    <a:pt x="3897637" y="232085"/>
                  </a:lnTo>
                  <a:lnTo>
                    <a:pt x="3897637" y="253663"/>
                  </a:lnTo>
                  <a:close/>
                </a:path>
                <a:path w="5038725" h="1857375">
                  <a:moveTo>
                    <a:pt x="4470621" y="341327"/>
                  </a:moveTo>
                  <a:lnTo>
                    <a:pt x="4465228" y="341327"/>
                  </a:lnTo>
                  <a:lnTo>
                    <a:pt x="4465228" y="319748"/>
                  </a:lnTo>
                  <a:lnTo>
                    <a:pt x="4470621" y="319748"/>
                  </a:lnTo>
                  <a:lnTo>
                    <a:pt x="4470621" y="341327"/>
                  </a:lnTo>
                  <a:close/>
                </a:path>
                <a:path w="5038725" h="1857375">
                  <a:moveTo>
                    <a:pt x="4492192" y="346722"/>
                  </a:moveTo>
                  <a:lnTo>
                    <a:pt x="4443657" y="346722"/>
                  </a:lnTo>
                  <a:lnTo>
                    <a:pt x="4443657" y="341327"/>
                  </a:lnTo>
                  <a:lnTo>
                    <a:pt x="4492192" y="341327"/>
                  </a:lnTo>
                  <a:lnTo>
                    <a:pt x="4492192" y="346722"/>
                  </a:lnTo>
                  <a:close/>
                </a:path>
                <a:path w="5038725" h="1857375">
                  <a:moveTo>
                    <a:pt x="4470621" y="368301"/>
                  </a:moveTo>
                  <a:lnTo>
                    <a:pt x="4465228" y="368301"/>
                  </a:lnTo>
                  <a:lnTo>
                    <a:pt x="4465228" y="346722"/>
                  </a:lnTo>
                  <a:lnTo>
                    <a:pt x="4470621" y="346722"/>
                  </a:lnTo>
                  <a:lnTo>
                    <a:pt x="4470621" y="368301"/>
                  </a:lnTo>
                  <a:close/>
                </a:path>
                <a:path w="5038725" h="1857375">
                  <a:moveTo>
                    <a:pt x="4241427" y="341327"/>
                  </a:moveTo>
                  <a:lnTo>
                    <a:pt x="4236035" y="341327"/>
                  </a:lnTo>
                  <a:lnTo>
                    <a:pt x="4236035" y="319748"/>
                  </a:lnTo>
                  <a:lnTo>
                    <a:pt x="4241427" y="319748"/>
                  </a:lnTo>
                  <a:lnTo>
                    <a:pt x="4241427" y="341327"/>
                  </a:lnTo>
                  <a:close/>
                </a:path>
                <a:path w="5038725" h="1857375">
                  <a:moveTo>
                    <a:pt x="4262999" y="346722"/>
                  </a:moveTo>
                  <a:lnTo>
                    <a:pt x="4214463" y="346722"/>
                  </a:lnTo>
                  <a:lnTo>
                    <a:pt x="4214463" y="341327"/>
                  </a:lnTo>
                  <a:lnTo>
                    <a:pt x="4262999" y="341327"/>
                  </a:lnTo>
                  <a:lnTo>
                    <a:pt x="4262999" y="346722"/>
                  </a:lnTo>
                  <a:close/>
                </a:path>
                <a:path w="5038725" h="1857375">
                  <a:moveTo>
                    <a:pt x="4241427" y="368301"/>
                  </a:moveTo>
                  <a:lnTo>
                    <a:pt x="4236035" y="368301"/>
                  </a:lnTo>
                  <a:lnTo>
                    <a:pt x="4236035" y="346722"/>
                  </a:lnTo>
                  <a:lnTo>
                    <a:pt x="4241427" y="346722"/>
                  </a:lnTo>
                  <a:lnTo>
                    <a:pt x="4241427" y="368301"/>
                  </a:lnTo>
                  <a:close/>
                </a:path>
                <a:path w="5038725" h="1857375">
                  <a:moveTo>
                    <a:pt x="4012234" y="341327"/>
                  </a:moveTo>
                  <a:lnTo>
                    <a:pt x="4006841" y="341327"/>
                  </a:lnTo>
                  <a:lnTo>
                    <a:pt x="4006841" y="319748"/>
                  </a:lnTo>
                  <a:lnTo>
                    <a:pt x="4012234" y="319748"/>
                  </a:lnTo>
                  <a:lnTo>
                    <a:pt x="4012234" y="341327"/>
                  </a:lnTo>
                  <a:close/>
                </a:path>
                <a:path w="5038725" h="1857375">
                  <a:moveTo>
                    <a:pt x="4033805" y="346722"/>
                  </a:moveTo>
                  <a:lnTo>
                    <a:pt x="3985270" y="346722"/>
                  </a:lnTo>
                  <a:lnTo>
                    <a:pt x="3985270" y="341327"/>
                  </a:lnTo>
                  <a:lnTo>
                    <a:pt x="4033805" y="341327"/>
                  </a:lnTo>
                  <a:lnTo>
                    <a:pt x="4033805" y="346722"/>
                  </a:lnTo>
                  <a:close/>
                </a:path>
                <a:path w="5038725" h="1857375">
                  <a:moveTo>
                    <a:pt x="4012234" y="368301"/>
                  </a:moveTo>
                  <a:lnTo>
                    <a:pt x="4006841" y="368301"/>
                  </a:lnTo>
                  <a:lnTo>
                    <a:pt x="4006841" y="346722"/>
                  </a:lnTo>
                  <a:lnTo>
                    <a:pt x="4012234" y="346722"/>
                  </a:lnTo>
                  <a:lnTo>
                    <a:pt x="4012234" y="368301"/>
                  </a:lnTo>
                  <a:close/>
                </a:path>
                <a:path w="5038725" h="1857375">
                  <a:moveTo>
                    <a:pt x="4356024" y="455964"/>
                  </a:moveTo>
                  <a:lnTo>
                    <a:pt x="4350631" y="455964"/>
                  </a:lnTo>
                  <a:lnTo>
                    <a:pt x="4350631" y="434386"/>
                  </a:lnTo>
                  <a:lnTo>
                    <a:pt x="4356024" y="434386"/>
                  </a:lnTo>
                  <a:lnTo>
                    <a:pt x="4356024" y="455964"/>
                  </a:lnTo>
                  <a:close/>
                </a:path>
                <a:path w="5038725" h="1857375">
                  <a:moveTo>
                    <a:pt x="4377595" y="461359"/>
                  </a:moveTo>
                  <a:lnTo>
                    <a:pt x="4329060" y="461359"/>
                  </a:lnTo>
                  <a:lnTo>
                    <a:pt x="4329060" y="455964"/>
                  </a:lnTo>
                  <a:lnTo>
                    <a:pt x="4377595" y="455964"/>
                  </a:lnTo>
                  <a:lnTo>
                    <a:pt x="4377595" y="461359"/>
                  </a:lnTo>
                  <a:close/>
                </a:path>
                <a:path w="5038725" h="1857375">
                  <a:moveTo>
                    <a:pt x="4356024" y="482938"/>
                  </a:moveTo>
                  <a:lnTo>
                    <a:pt x="4350631" y="482938"/>
                  </a:lnTo>
                  <a:lnTo>
                    <a:pt x="4350631" y="461359"/>
                  </a:lnTo>
                  <a:lnTo>
                    <a:pt x="4356024" y="461359"/>
                  </a:lnTo>
                  <a:lnTo>
                    <a:pt x="4356024" y="482938"/>
                  </a:lnTo>
                  <a:close/>
                </a:path>
                <a:path w="5038725" h="1857375">
                  <a:moveTo>
                    <a:pt x="4126830" y="455964"/>
                  </a:moveTo>
                  <a:lnTo>
                    <a:pt x="4121438" y="455964"/>
                  </a:lnTo>
                  <a:lnTo>
                    <a:pt x="4121438" y="434386"/>
                  </a:lnTo>
                  <a:lnTo>
                    <a:pt x="4126830" y="434386"/>
                  </a:lnTo>
                  <a:lnTo>
                    <a:pt x="4126830" y="455964"/>
                  </a:lnTo>
                  <a:close/>
                </a:path>
                <a:path w="5038725" h="1857375">
                  <a:moveTo>
                    <a:pt x="4148402" y="461359"/>
                  </a:moveTo>
                  <a:lnTo>
                    <a:pt x="4099867" y="461359"/>
                  </a:lnTo>
                  <a:lnTo>
                    <a:pt x="4099867" y="455964"/>
                  </a:lnTo>
                  <a:lnTo>
                    <a:pt x="4148402" y="455964"/>
                  </a:lnTo>
                  <a:lnTo>
                    <a:pt x="4148402" y="461359"/>
                  </a:lnTo>
                  <a:close/>
                </a:path>
                <a:path w="5038725" h="1857375">
                  <a:moveTo>
                    <a:pt x="4126830" y="482938"/>
                  </a:moveTo>
                  <a:lnTo>
                    <a:pt x="4121438" y="482938"/>
                  </a:lnTo>
                  <a:lnTo>
                    <a:pt x="4121438" y="461359"/>
                  </a:lnTo>
                  <a:lnTo>
                    <a:pt x="4126830" y="461359"/>
                  </a:lnTo>
                  <a:lnTo>
                    <a:pt x="4126830" y="482938"/>
                  </a:lnTo>
                  <a:close/>
                </a:path>
                <a:path w="5038725" h="1857375">
                  <a:moveTo>
                    <a:pt x="3897637" y="455964"/>
                  </a:moveTo>
                  <a:lnTo>
                    <a:pt x="3892244" y="455964"/>
                  </a:lnTo>
                  <a:lnTo>
                    <a:pt x="3892244" y="434386"/>
                  </a:lnTo>
                  <a:lnTo>
                    <a:pt x="3897637" y="434386"/>
                  </a:lnTo>
                  <a:lnTo>
                    <a:pt x="3897637" y="455964"/>
                  </a:lnTo>
                  <a:close/>
                </a:path>
                <a:path w="5038725" h="1857375">
                  <a:moveTo>
                    <a:pt x="3919208" y="461359"/>
                  </a:moveTo>
                  <a:lnTo>
                    <a:pt x="3870673" y="461359"/>
                  </a:lnTo>
                  <a:lnTo>
                    <a:pt x="3870673" y="455964"/>
                  </a:lnTo>
                  <a:lnTo>
                    <a:pt x="3919208" y="455964"/>
                  </a:lnTo>
                  <a:lnTo>
                    <a:pt x="3919208" y="461359"/>
                  </a:lnTo>
                  <a:close/>
                </a:path>
                <a:path w="5038725" h="1857375">
                  <a:moveTo>
                    <a:pt x="3897637" y="482938"/>
                  </a:moveTo>
                  <a:lnTo>
                    <a:pt x="3892244" y="482938"/>
                  </a:lnTo>
                  <a:lnTo>
                    <a:pt x="3892244" y="461359"/>
                  </a:lnTo>
                  <a:lnTo>
                    <a:pt x="3897637" y="461359"/>
                  </a:lnTo>
                  <a:lnTo>
                    <a:pt x="3897637" y="482938"/>
                  </a:lnTo>
                  <a:close/>
                </a:path>
                <a:path w="5038725" h="1857375">
                  <a:moveTo>
                    <a:pt x="4241427" y="570601"/>
                  </a:moveTo>
                  <a:lnTo>
                    <a:pt x="4236035" y="570601"/>
                  </a:lnTo>
                  <a:lnTo>
                    <a:pt x="4236035" y="549023"/>
                  </a:lnTo>
                  <a:lnTo>
                    <a:pt x="4241427" y="549023"/>
                  </a:lnTo>
                  <a:lnTo>
                    <a:pt x="4241427" y="570601"/>
                  </a:lnTo>
                  <a:close/>
                </a:path>
                <a:path w="5038725" h="1857375">
                  <a:moveTo>
                    <a:pt x="4262999" y="575996"/>
                  </a:moveTo>
                  <a:lnTo>
                    <a:pt x="4214463" y="575996"/>
                  </a:lnTo>
                  <a:lnTo>
                    <a:pt x="4214463" y="570601"/>
                  </a:lnTo>
                  <a:lnTo>
                    <a:pt x="4262999" y="570601"/>
                  </a:lnTo>
                  <a:lnTo>
                    <a:pt x="4262999" y="575996"/>
                  </a:lnTo>
                  <a:close/>
                </a:path>
                <a:path w="5038725" h="1857375">
                  <a:moveTo>
                    <a:pt x="4241427" y="597575"/>
                  </a:moveTo>
                  <a:lnTo>
                    <a:pt x="4236035" y="597575"/>
                  </a:lnTo>
                  <a:lnTo>
                    <a:pt x="4236035" y="575996"/>
                  </a:lnTo>
                  <a:lnTo>
                    <a:pt x="4241427" y="575996"/>
                  </a:lnTo>
                  <a:lnTo>
                    <a:pt x="4241427" y="597575"/>
                  </a:lnTo>
                  <a:close/>
                </a:path>
                <a:path w="5038725" h="1857375">
                  <a:moveTo>
                    <a:pt x="4012234" y="570601"/>
                  </a:moveTo>
                  <a:lnTo>
                    <a:pt x="4006841" y="570601"/>
                  </a:lnTo>
                  <a:lnTo>
                    <a:pt x="4006841" y="549023"/>
                  </a:lnTo>
                  <a:lnTo>
                    <a:pt x="4012234" y="549023"/>
                  </a:lnTo>
                  <a:lnTo>
                    <a:pt x="4012234" y="570601"/>
                  </a:lnTo>
                  <a:close/>
                </a:path>
                <a:path w="5038725" h="1857375">
                  <a:moveTo>
                    <a:pt x="4033805" y="575996"/>
                  </a:moveTo>
                  <a:lnTo>
                    <a:pt x="3985270" y="575996"/>
                  </a:lnTo>
                  <a:lnTo>
                    <a:pt x="3985270" y="570601"/>
                  </a:lnTo>
                  <a:lnTo>
                    <a:pt x="4033805" y="570601"/>
                  </a:lnTo>
                  <a:lnTo>
                    <a:pt x="4033805" y="575996"/>
                  </a:lnTo>
                  <a:close/>
                </a:path>
                <a:path w="5038725" h="1857375">
                  <a:moveTo>
                    <a:pt x="4012234" y="597575"/>
                  </a:moveTo>
                  <a:lnTo>
                    <a:pt x="4006841" y="597575"/>
                  </a:lnTo>
                  <a:lnTo>
                    <a:pt x="4006841" y="575996"/>
                  </a:lnTo>
                  <a:lnTo>
                    <a:pt x="4012234" y="575996"/>
                  </a:lnTo>
                  <a:lnTo>
                    <a:pt x="4012234" y="597575"/>
                  </a:lnTo>
                  <a:close/>
                </a:path>
                <a:path w="5038725" h="1857375">
                  <a:moveTo>
                    <a:pt x="4126830" y="685239"/>
                  </a:moveTo>
                  <a:lnTo>
                    <a:pt x="4121438" y="685239"/>
                  </a:lnTo>
                  <a:lnTo>
                    <a:pt x="4121438" y="663660"/>
                  </a:lnTo>
                  <a:lnTo>
                    <a:pt x="4126830" y="663660"/>
                  </a:lnTo>
                  <a:lnTo>
                    <a:pt x="4126830" y="685239"/>
                  </a:lnTo>
                  <a:close/>
                </a:path>
                <a:path w="5038725" h="1857375">
                  <a:moveTo>
                    <a:pt x="4148402" y="690633"/>
                  </a:moveTo>
                  <a:lnTo>
                    <a:pt x="4099867" y="690633"/>
                  </a:lnTo>
                  <a:lnTo>
                    <a:pt x="4099867" y="685239"/>
                  </a:lnTo>
                  <a:lnTo>
                    <a:pt x="4148402" y="685239"/>
                  </a:lnTo>
                  <a:lnTo>
                    <a:pt x="4148402" y="690633"/>
                  </a:lnTo>
                  <a:close/>
                </a:path>
                <a:path w="5038725" h="1857375">
                  <a:moveTo>
                    <a:pt x="4126830" y="712212"/>
                  </a:moveTo>
                  <a:lnTo>
                    <a:pt x="4121438" y="712212"/>
                  </a:lnTo>
                  <a:lnTo>
                    <a:pt x="4121438" y="690633"/>
                  </a:lnTo>
                  <a:lnTo>
                    <a:pt x="4126830" y="690633"/>
                  </a:lnTo>
                  <a:lnTo>
                    <a:pt x="4126830" y="712212"/>
                  </a:lnTo>
                  <a:close/>
                </a:path>
                <a:path w="5038725" h="1857375">
                  <a:moveTo>
                    <a:pt x="3897637" y="685239"/>
                  </a:moveTo>
                  <a:lnTo>
                    <a:pt x="3892244" y="685239"/>
                  </a:lnTo>
                  <a:lnTo>
                    <a:pt x="3892244" y="663660"/>
                  </a:lnTo>
                  <a:lnTo>
                    <a:pt x="3897637" y="663660"/>
                  </a:lnTo>
                  <a:lnTo>
                    <a:pt x="3897637" y="685239"/>
                  </a:lnTo>
                  <a:close/>
                </a:path>
                <a:path w="5038725" h="1857375">
                  <a:moveTo>
                    <a:pt x="3919208" y="690633"/>
                  </a:moveTo>
                  <a:lnTo>
                    <a:pt x="3870673" y="690633"/>
                  </a:lnTo>
                  <a:lnTo>
                    <a:pt x="3870673" y="685239"/>
                  </a:lnTo>
                  <a:lnTo>
                    <a:pt x="3919208" y="685239"/>
                  </a:lnTo>
                  <a:lnTo>
                    <a:pt x="3919208" y="690633"/>
                  </a:lnTo>
                  <a:close/>
                </a:path>
                <a:path w="5038725" h="1857375">
                  <a:moveTo>
                    <a:pt x="3897637" y="712212"/>
                  </a:moveTo>
                  <a:lnTo>
                    <a:pt x="3892244" y="712212"/>
                  </a:lnTo>
                  <a:lnTo>
                    <a:pt x="3892244" y="690633"/>
                  </a:lnTo>
                  <a:lnTo>
                    <a:pt x="3897637" y="690633"/>
                  </a:lnTo>
                  <a:lnTo>
                    <a:pt x="3897637" y="712212"/>
                  </a:lnTo>
                  <a:close/>
                </a:path>
                <a:path w="5038725" h="1857375">
                  <a:moveTo>
                    <a:pt x="4012234" y="799876"/>
                  </a:moveTo>
                  <a:lnTo>
                    <a:pt x="4006841" y="799876"/>
                  </a:lnTo>
                  <a:lnTo>
                    <a:pt x="4006841" y="778297"/>
                  </a:lnTo>
                  <a:lnTo>
                    <a:pt x="4012234" y="778297"/>
                  </a:lnTo>
                  <a:lnTo>
                    <a:pt x="4012234" y="799876"/>
                  </a:lnTo>
                  <a:close/>
                </a:path>
                <a:path w="5038725" h="1857375">
                  <a:moveTo>
                    <a:pt x="4033805" y="805270"/>
                  </a:moveTo>
                  <a:lnTo>
                    <a:pt x="3985270" y="805270"/>
                  </a:lnTo>
                  <a:lnTo>
                    <a:pt x="3985270" y="799876"/>
                  </a:lnTo>
                  <a:lnTo>
                    <a:pt x="4033805" y="799876"/>
                  </a:lnTo>
                  <a:lnTo>
                    <a:pt x="4033805" y="805270"/>
                  </a:lnTo>
                  <a:close/>
                </a:path>
                <a:path w="5038725" h="1857375">
                  <a:moveTo>
                    <a:pt x="4012234" y="826849"/>
                  </a:moveTo>
                  <a:lnTo>
                    <a:pt x="4006841" y="826849"/>
                  </a:lnTo>
                  <a:lnTo>
                    <a:pt x="4006841" y="805270"/>
                  </a:lnTo>
                  <a:lnTo>
                    <a:pt x="4012234" y="805270"/>
                  </a:lnTo>
                  <a:lnTo>
                    <a:pt x="4012234" y="826849"/>
                  </a:lnTo>
                  <a:close/>
                </a:path>
                <a:path w="5038725" h="1857375">
                  <a:moveTo>
                    <a:pt x="3691363" y="2810"/>
                  </a:moveTo>
                  <a:lnTo>
                    <a:pt x="3642828" y="2810"/>
                  </a:lnTo>
                  <a:lnTo>
                    <a:pt x="3642828" y="0"/>
                  </a:lnTo>
                  <a:lnTo>
                    <a:pt x="3691363" y="0"/>
                  </a:lnTo>
                  <a:lnTo>
                    <a:pt x="3691363" y="2810"/>
                  </a:lnTo>
                  <a:close/>
                </a:path>
                <a:path w="5038725" h="1857375">
                  <a:moveTo>
                    <a:pt x="3669792" y="24389"/>
                  </a:moveTo>
                  <a:lnTo>
                    <a:pt x="3664399" y="24389"/>
                  </a:lnTo>
                  <a:lnTo>
                    <a:pt x="3664399" y="2810"/>
                  </a:lnTo>
                  <a:lnTo>
                    <a:pt x="3669792" y="2810"/>
                  </a:lnTo>
                  <a:lnTo>
                    <a:pt x="3669792" y="24389"/>
                  </a:lnTo>
                  <a:close/>
                </a:path>
                <a:path w="5038725" h="1857375">
                  <a:moveTo>
                    <a:pt x="3462170" y="2810"/>
                  </a:moveTo>
                  <a:lnTo>
                    <a:pt x="3413634" y="2810"/>
                  </a:lnTo>
                  <a:lnTo>
                    <a:pt x="3413634" y="0"/>
                  </a:lnTo>
                  <a:lnTo>
                    <a:pt x="3462170" y="0"/>
                  </a:lnTo>
                  <a:lnTo>
                    <a:pt x="3462170" y="2810"/>
                  </a:lnTo>
                  <a:close/>
                </a:path>
                <a:path w="5038725" h="1857375">
                  <a:moveTo>
                    <a:pt x="3440598" y="24389"/>
                  </a:moveTo>
                  <a:lnTo>
                    <a:pt x="3435206" y="24389"/>
                  </a:lnTo>
                  <a:lnTo>
                    <a:pt x="3435206" y="2810"/>
                  </a:lnTo>
                  <a:lnTo>
                    <a:pt x="3440598" y="2810"/>
                  </a:lnTo>
                  <a:lnTo>
                    <a:pt x="3440598" y="24389"/>
                  </a:lnTo>
                  <a:close/>
                </a:path>
                <a:path w="5038725" h="1857375">
                  <a:moveTo>
                    <a:pt x="3232976" y="2810"/>
                  </a:moveTo>
                  <a:lnTo>
                    <a:pt x="3184441" y="2810"/>
                  </a:lnTo>
                  <a:lnTo>
                    <a:pt x="3184441" y="0"/>
                  </a:lnTo>
                  <a:lnTo>
                    <a:pt x="3232976" y="0"/>
                  </a:lnTo>
                  <a:lnTo>
                    <a:pt x="3232976" y="2810"/>
                  </a:lnTo>
                  <a:close/>
                </a:path>
                <a:path w="5038725" h="1857375">
                  <a:moveTo>
                    <a:pt x="3211405" y="24389"/>
                  </a:moveTo>
                  <a:lnTo>
                    <a:pt x="3206012" y="24389"/>
                  </a:lnTo>
                  <a:lnTo>
                    <a:pt x="3206012" y="2810"/>
                  </a:lnTo>
                  <a:lnTo>
                    <a:pt x="3211405" y="2810"/>
                  </a:lnTo>
                  <a:lnTo>
                    <a:pt x="3211405" y="24389"/>
                  </a:lnTo>
                  <a:close/>
                </a:path>
                <a:path w="5038725" h="1857375">
                  <a:moveTo>
                    <a:pt x="3003783" y="2810"/>
                  </a:moveTo>
                  <a:lnTo>
                    <a:pt x="2955247" y="2810"/>
                  </a:lnTo>
                  <a:lnTo>
                    <a:pt x="2955247" y="0"/>
                  </a:lnTo>
                  <a:lnTo>
                    <a:pt x="3003783" y="0"/>
                  </a:lnTo>
                  <a:lnTo>
                    <a:pt x="3003783" y="2810"/>
                  </a:lnTo>
                  <a:close/>
                </a:path>
                <a:path w="5038725" h="1857375">
                  <a:moveTo>
                    <a:pt x="2982211" y="24389"/>
                  </a:moveTo>
                  <a:lnTo>
                    <a:pt x="2976819" y="24389"/>
                  </a:lnTo>
                  <a:lnTo>
                    <a:pt x="2976819" y="2810"/>
                  </a:lnTo>
                  <a:lnTo>
                    <a:pt x="2982211" y="2810"/>
                  </a:lnTo>
                  <a:lnTo>
                    <a:pt x="2982211" y="24389"/>
                  </a:lnTo>
                  <a:close/>
                </a:path>
                <a:path w="5038725" h="1857375">
                  <a:moveTo>
                    <a:pt x="3784389" y="112053"/>
                  </a:moveTo>
                  <a:lnTo>
                    <a:pt x="3778996" y="112053"/>
                  </a:lnTo>
                  <a:lnTo>
                    <a:pt x="3778996" y="90474"/>
                  </a:lnTo>
                  <a:lnTo>
                    <a:pt x="3784389" y="90474"/>
                  </a:lnTo>
                  <a:lnTo>
                    <a:pt x="3784389" y="112053"/>
                  </a:lnTo>
                  <a:close/>
                </a:path>
                <a:path w="5038725" h="1857375">
                  <a:moveTo>
                    <a:pt x="3805960" y="117447"/>
                  </a:moveTo>
                  <a:lnTo>
                    <a:pt x="3757425" y="117447"/>
                  </a:lnTo>
                  <a:lnTo>
                    <a:pt x="3757425" y="112053"/>
                  </a:lnTo>
                  <a:lnTo>
                    <a:pt x="3805960" y="112053"/>
                  </a:lnTo>
                  <a:lnTo>
                    <a:pt x="3805960" y="117447"/>
                  </a:lnTo>
                  <a:close/>
                </a:path>
                <a:path w="5038725" h="1857375">
                  <a:moveTo>
                    <a:pt x="3784389" y="139026"/>
                  </a:moveTo>
                  <a:lnTo>
                    <a:pt x="3778996" y="139026"/>
                  </a:lnTo>
                  <a:lnTo>
                    <a:pt x="3778996" y="117447"/>
                  </a:lnTo>
                  <a:lnTo>
                    <a:pt x="3784389" y="117447"/>
                  </a:lnTo>
                  <a:lnTo>
                    <a:pt x="3784389" y="139026"/>
                  </a:lnTo>
                  <a:close/>
                </a:path>
                <a:path w="5038725" h="1857375">
                  <a:moveTo>
                    <a:pt x="3555195" y="112053"/>
                  </a:moveTo>
                  <a:lnTo>
                    <a:pt x="3549802" y="112053"/>
                  </a:lnTo>
                  <a:lnTo>
                    <a:pt x="3549802" y="90474"/>
                  </a:lnTo>
                  <a:lnTo>
                    <a:pt x="3555195" y="90474"/>
                  </a:lnTo>
                  <a:lnTo>
                    <a:pt x="3555195" y="112053"/>
                  </a:lnTo>
                  <a:close/>
                </a:path>
                <a:path w="5038725" h="1857375">
                  <a:moveTo>
                    <a:pt x="3576766" y="117447"/>
                  </a:moveTo>
                  <a:lnTo>
                    <a:pt x="3528231" y="117447"/>
                  </a:lnTo>
                  <a:lnTo>
                    <a:pt x="3528231" y="112053"/>
                  </a:lnTo>
                  <a:lnTo>
                    <a:pt x="3576766" y="112053"/>
                  </a:lnTo>
                  <a:lnTo>
                    <a:pt x="3576766" y="117447"/>
                  </a:lnTo>
                  <a:close/>
                </a:path>
                <a:path w="5038725" h="1857375">
                  <a:moveTo>
                    <a:pt x="3555195" y="139026"/>
                  </a:moveTo>
                  <a:lnTo>
                    <a:pt x="3549802" y="139026"/>
                  </a:lnTo>
                  <a:lnTo>
                    <a:pt x="3549802" y="117447"/>
                  </a:lnTo>
                  <a:lnTo>
                    <a:pt x="3555195" y="117447"/>
                  </a:lnTo>
                  <a:lnTo>
                    <a:pt x="3555195" y="139026"/>
                  </a:lnTo>
                  <a:close/>
                </a:path>
                <a:path w="5038725" h="1857375">
                  <a:moveTo>
                    <a:pt x="3326002" y="112053"/>
                  </a:moveTo>
                  <a:lnTo>
                    <a:pt x="3320609" y="112053"/>
                  </a:lnTo>
                  <a:lnTo>
                    <a:pt x="3320609" y="90474"/>
                  </a:lnTo>
                  <a:lnTo>
                    <a:pt x="3326002" y="90474"/>
                  </a:lnTo>
                  <a:lnTo>
                    <a:pt x="3326002" y="112053"/>
                  </a:lnTo>
                  <a:close/>
                </a:path>
                <a:path w="5038725" h="1857375">
                  <a:moveTo>
                    <a:pt x="3347573" y="117447"/>
                  </a:moveTo>
                  <a:lnTo>
                    <a:pt x="3299038" y="117447"/>
                  </a:lnTo>
                  <a:lnTo>
                    <a:pt x="3299038" y="112053"/>
                  </a:lnTo>
                  <a:lnTo>
                    <a:pt x="3347573" y="112053"/>
                  </a:lnTo>
                  <a:lnTo>
                    <a:pt x="3347573" y="117447"/>
                  </a:lnTo>
                  <a:close/>
                </a:path>
                <a:path w="5038725" h="1857375">
                  <a:moveTo>
                    <a:pt x="3326002" y="139026"/>
                  </a:moveTo>
                  <a:lnTo>
                    <a:pt x="3320609" y="139026"/>
                  </a:lnTo>
                  <a:lnTo>
                    <a:pt x="3320609" y="117447"/>
                  </a:lnTo>
                  <a:lnTo>
                    <a:pt x="3326002" y="117447"/>
                  </a:lnTo>
                  <a:lnTo>
                    <a:pt x="3326002" y="139026"/>
                  </a:lnTo>
                  <a:close/>
                </a:path>
                <a:path w="5038725" h="1857375">
                  <a:moveTo>
                    <a:pt x="3096808" y="112053"/>
                  </a:moveTo>
                  <a:lnTo>
                    <a:pt x="3091415" y="112053"/>
                  </a:lnTo>
                  <a:lnTo>
                    <a:pt x="3091415" y="90474"/>
                  </a:lnTo>
                  <a:lnTo>
                    <a:pt x="3096808" y="90474"/>
                  </a:lnTo>
                  <a:lnTo>
                    <a:pt x="3096808" y="112053"/>
                  </a:lnTo>
                  <a:close/>
                </a:path>
                <a:path w="5038725" h="1857375">
                  <a:moveTo>
                    <a:pt x="3118379" y="117447"/>
                  </a:moveTo>
                  <a:lnTo>
                    <a:pt x="3069844" y="117447"/>
                  </a:lnTo>
                  <a:lnTo>
                    <a:pt x="3069844" y="112053"/>
                  </a:lnTo>
                  <a:lnTo>
                    <a:pt x="3118379" y="112053"/>
                  </a:lnTo>
                  <a:lnTo>
                    <a:pt x="3118379" y="117447"/>
                  </a:lnTo>
                  <a:close/>
                </a:path>
                <a:path w="5038725" h="1857375">
                  <a:moveTo>
                    <a:pt x="3096808" y="139026"/>
                  </a:moveTo>
                  <a:lnTo>
                    <a:pt x="3091415" y="139026"/>
                  </a:lnTo>
                  <a:lnTo>
                    <a:pt x="3091415" y="117447"/>
                  </a:lnTo>
                  <a:lnTo>
                    <a:pt x="3096808" y="117447"/>
                  </a:lnTo>
                  <a:lnTo>
                    <a:pt x="3096808" y="139026"/>
                  </a:lnTo>
                  <a:close/>
                </a:path>
                <a:path w="5038725" h="1857375">
                  <a:moveTo>
                    <a:pt x="3669792" y="226690"/>
                  </a:moveTo>
                  <a:lnTo>
                    <a:pt x="3664399" y="226690"/>
                  </a:lnTo>
                  <a:lnTo>
                    <a:pt x="3664399" y="205111"/>
                  </a:lnTo>
                  <a:lnTo>
                    <a:pt x="3669792" y="205111"/>
                  </a:lnTo>
                  <a:lnTo>
                    <a:pt x="3669792" y="226690"/>
                  </a:lnTo>
                  <a:close/>
                </a:path>
                <a:path w="5038725" h="1857375">
                  <a:moveTo>
                    <a:pt x="3691363" y="232085"/>
                  </a:moveTo>
                  <a:lnTo>
                    <a:pt x="3642828" y="232085"/>
                  </a:lnTo>
                  <a:lnTo>
                    <a:pt x="3642828" y="226690"/>
                  </a:lnTo>
                  <a:lnTo>
                    <a:pt x="3691363" y="226690"/>
                  </a:lnTo>
                  <a:lnTo>
                    <a:pt x="3691363" y="232085"/>
                  </a:lnTo>
                  <a:close/>
                </a:path>
                <a:path w="5038725" h="1857375">
                  <a:moveTo>
                    <a:pt x="3669792" y="253663"/>
                  </a:moveTo>
                  <a:lnTo>
                    <a:pt x="3664399" y="253663"/>
                  </a:lnTo>
                  <a:lnTo>
                    <a:pt x="3664399" y="232085"/>
                  </a:lnTo>
                  <a:lnTo>
                    <a:pt x="3669792" y="232085"/>
                  </a:lnTo>
                  <a:lnTo>
                    <a:pt x="3669792" y="253663"/>
                  </a:lnTo>
                  <a:close/>
                </a:path>
                <a:path w="5038725" h="1857375">
                  <a:moveTo>
                    <a:pt x="3440598" y="226690"/>
                  </a:moveTo>
                  <a:lnTo>
                    <a:pt x="3435206" y="226690"/>
                  </a:lnTo>
                  <a:lnTo>
                    <a:pt x="3435206" y="205111"/>
                  </a:lnTo>
                  <a:lnTo>
                    <a:pt x="3440598" y="205111"/>
                  </a:lnTo>
                  <a:lnTo>
                    <a:pt x="3440598" y="226690"/>
                  </a:lnTo>
                  <a:close/>
                </a:path>
                <a:path w="5038725" h="1857375">
                  <a:moveTo>
                    <a:pt x="3462170" y="232085"/>
                  </a:moveTo>
                  <a:lnTo>
                    <a:pt x="3413634" y="232085"/>
                  </a:lnTo>
                  <a:lnTo>
                    <a:pt x="3413634" y="226690"/>
                  </a:lnTo>
                  <a:lnTo>
                    <a:pt x="3462170" y="226690"/>
                  </a:lnTo>
                  <a:lnTo>
                    <a:pt x="3462170" y="232085"/>
                  </a:lnTo>
                  <a:close/>
                </a:path>
                <a:path w="5038725" h="1857375">
                  <a:moveTo>
                    <a:pt x="3440598" y="253663"/>
                  </a:moveTo>
                  <a:lnTo>
                    <a:pt x="3435206" y="253663"/>
                  </a:lnTo>
                  <a:lnTo>
                    <a:pt x="3435206" y="232085"/>
                  </a:lnTo>
                  <a:lnTo>
                    <a:pt x="3440598" y="232085"/>
                  </a:lnTo>
                  <a:lnTo>
                    <a:pt x="3440598" y="253663"/>
                  </a:lnTo>
                  <a:close/>
                </a:path>
                <a:path w="5038725" h="1857375">
                  <a:moveTo>
                    <a:pt x="3211405" y="226690"/>
                  </a:moveTo>
                  <a:lnTo>
                    <a:pt x="3206012" y="226690"/>
                  </a:lnTo>
                  <a:lnTo>
                    <a:pt x="3206012" y="205111"/>
                  </a:lnTo>
                  <a:lnTo>
                    <a:pt x="3211405" y="205111"/>
                  </a:lnTo>
                  <a:lnTo>
                    <a:pt x="3211405" y="226690"/>
                  </a:lnTo>
                  <a:close/>
                </a:path>
                <a:path w="5038725" h="1857375">
                  <a:moveTo>
                    <a:pt x="3232976" y="232085"/>
                  </a:moveTo>
                  <a:lnTo>
                    <a:pt x="3184441" y="232085"/>
                  </a:lnTo>
                  <a:lnTo>
                    <a:pt x="3184441" y="226690"/>
                  </a:lnTo>
                  <a:lnTo>
                    <a:pt x="3232976" y="226690"/>
                  </a:lnTo>
                  <a:lnTo>
                    <a:pt x="3232976" y="232085"/>
                  </a:lnTo>
                  <a:close/>
                </a:path>
                <a:path w="5038725" h="1857375">
                  <a:moveTo>
                    <a:pt x="3211405" y="253663"/>
                  </a:moveTo>
                  <a:lnTo>
                    <a:pt x="3206012" y="253663"/>
                  </a:lnTo>
                  <a:lnTo>
                    <a:pt x="3206012" y="232085"/>
                  </a:lnTo>
                  <a:lnTo>
                    <a:pt x="3211405" y="232085"/>
                  </a:lnTo>
                  <a:lnTo>
                    <a:pt x="3211405" y="253663"/>
                  </a:lnTo>
                  <a:close/>
                </a:path>
                <a:path w="5038725" h="1857375">
                  <a:moveTo>
                    <a:pt x="2982211" y="226690"/>
                  </a:moveTo>
                  <a:lnTo>
                    <a:pt x="2976819" y="226690"/>
                  </a:lnTo>
                  <a:lnTo>
                    <a:pt x="2976819" y="205111"/>
                  </a:lnTo>
                  <a:lnTo>
                    <a:pt x="2982211" y="205111"/>
                  </a:lnTo>
                  <a:lnTo>
                    <a:pt x="2982211" y="226690"/>
                  </a:lnTo>
                  <a:close/>
                </a:path>
                <a:path w="5038725" h="1857375">
                  <a:moveTo>
                    <a:pt x="3003783" y="232085"/>
                  </a:moveTo>
                  <a:lnTo>
                    <a:pt x="2955247" y="232085"/>
                  </a:lnTo>
                  <a:lnTo>
                    <a:pt x="2955247" y="226690"/>
                  </a:lnTo>
                  <a:lnTo>
                    <a:pt x="3003783" y="226690"/>
                  </a:lnTo>
                  <a:lnTo>
                    <a:pt x="3003783" y="232085"/>
                  </a:lnTo>
                  <a:close/>
                </a:path>
                <a:path w="5038725" h="1857375">
                  <a:moveTo>
                    <a:pt x="2982211" y="253663"/>
                  </a:moveTo>
                  <a:lnTo>
                    <a:pt x="2976819" y="253663"/>
                  </a:lnTo>
                  <a:lnTo>
                    <a:pt x="2976819" y="232085"/>
                  </a:lnTo>
                  <a:lnTo>
                    <a:pt x="2982211" y="232085"/>
                  </a:lnTo>
                  <a:lnTo>
                    <a:pt x="2982211" y="253663"/>
                  </a:lnTo>
                  <a:close/>
                </a:path>
                <a:path w="5038725" h="1857375">
                  <a:moveTo>
                    <a:pt x="3784389" y="341327"/>
                  </a:moveTo>
                  <a:lnTo>
                    <a:pt x="3778996" y="341327"/>
                  </a:lnTo>
                  <a:lnTo>
                    <a:pt x="3778996" y="319748"/>
                  </a:lnTo>
                  <a:lnTo>
                    <a:pt x="3784389" y="319748"/>
                  </a:lnTo>
                  <a:lnTo>
                    <a:pt x="3784389" y="341327"/>
                  </a:lnTo>
                  <a:close/>
                </a:path>
                <a:path w="5038725" h="1857375">
                  <a:moveTo>
                    <a:pt x="3805960" y="346722"/>
                  </a:moveTo>
                  <a:lnTo>
                    <a:pt x="3757425" y="346722"/>
                  </a:lnTo>
                  <a:lnTo>
                    <a:pt x="3757425" y="341327"/>
                  </a:lnTo>
                  <a:lnTo>
                    <a:pt x="3805960" y="341327"/>
                  </a:lnTo>
                  <a:lnTo>
                    <a:pt x="3805960" y="346722"/>
                  </a:lnTo>
                  <a:close/>
                </a:path>
                <a:path w="5038725" h="1857375">
                  <a:moveTo>
                    <a:pt x="3784389" y="368301"/>
                  </a:moveTo>
                  <a:lnTo>
                    <a:pt x="3778996" y="368301"/>
                  </a:lnTo>
                  <a:lnTo>
                    <a:pt x="3778996" y="346722"/>
                  </a:lnTo>
                  <a:lnTo>
                    <a:pt x="3784389" y="346722"/>
                  </a:lnTo>
                  <a:lnTo>
                    <a:pt x="3784389" y="368301"/>
                  </a:lnTo>
                  <a:close/>
                </a:path>
                <a:path w="5038725" h="1857375">
                  <a:moveTo>
                    <a:pt x="3555195" y="341327"/>
                  </a:moveTo>
                  <a:lnTo>
                    <a:pt x="3549802" y="341327"/>
                  </a:lnTo>
                  <a:lnTo>
                    <a:pt x="3549802" y="319748"/>
                  </a:lnTo>
                  <a:lnTo>
                    <a:pt x="3555195" y="319748"/>
                  </a:lnTo>
                  <a:lnTo>
                    <a:pt x="3555195" y="341327"/>
                  </a:lnTo>
                  <a:close/>
                </a:path>
                <a:path w="5038725" h="1857375">
                  <a:moveTo>
                    <a:pt x="3576766" y="346722"/>
                  </a:moveTo>
                  <a:lnTo>
                    <a:pt x="3528231" y="346722"/>
                  </a:lnTo>
                  <a:lnTo>
                    <a:pt x="3528231" y="341327"/>
                  </a:lnTo>
                  <a:lnTo>
                    <a:pt x="3576766" y="341327"/>
                  </a:lnTo>
                  <a:lnTo>
                    <a:pt x="3576766" y="346722"/>
                  </a:lnTo>
                  <a:close/>
                </a:path>
                <a:path w="5038725" h="1857375">
                  <a:moveTo>
                    <a:pt x="3555195" y="368301"/>
                  </a:moveTo>
                  <a:lnTo>
                    <a:pt x="3549802" y="368301"/>
                  </a:lnTo>
                  <a:lnTo>
                    <a:pt x="3549802" y="346722"/>
                  </a:lnTo>
                  <a:lnTo>
                    <a:pt x="3555195" y="346722"/>
                  </a:lnTo>
                  <a:lnTo>
                    <a:pt x="3555195" y="368301"/>
                  </a:lnTo>
                  <a:close/>
                </a:path>
                <a:path w="5038725" h="1857375">
                  <a:moveTo>
                    <a:pt x="3326002" y="341327"/>
                  </a:moveTo>
                  <a:lnTo>
                    <a:pt x="3320609" y="341327"/>
                  </a:lnTo>
                  <a:lnTo>
                    <a:pt x="3320609" y="319748"/>
                  </a:lnTo>
                  <a:lnTo>
                    <a:pt x="3326002" y="319748"/>
                  </a:lnTo>
                  <a:lnTo>
                    <a:pt x="3326002" y="341327"/>
                  </a:lnTo>
                  <a:close/>
                </a:path>
                <a:path w="5038725" h="1857375">
                  <a:moveTo>
                    <a:pt x="3347573" y="346722"/>
                  </a:moveTo>
                  <a:lnTo>
                    <a:pt x="3299038" y="346722"/>
                  </a:lnTo>
                  <a:lnTo>
                    <a:pt x="3299038" y="341327"/>
                  </a:lnTo>
                  <a:lnTo>
                    <a:pt x="3347573" y="341327"/>
                  </a:lnTo>
                  <a:lnTo>
                    <a:pt x="3347573" y="346722"/>
                  </a:lnTo>
                  <a:close/>
                </a:path>
                <a:path w="5038725" h="1857375">
                  <a:moveTo>
                    <a:pt x="3326002" y="368301"/>
                  </a:moveTo>
                  <a:lnTo>
                    <a:pt x="3320609" y="368301"/>
                  </a:lnTo>
                  <a:lnTo>
                    <a:pt x="3320609" y="346722"/>
                  </a:lnTo>
                  <a:lnTo>
                    <a:pt x="3326002" y="346722"/>
                  </a:lnTo>
                  <a:lnTo>
                    <a:pt x="3326002" y="368301"/>
                  </a:lnTo>
                  <a:close/>
                </a:path>
                <a:path w="5038725" h="1857375">
                  <a:moveTo>
                    <a:pt x="3096808" y="341327"/>
                  </a:moveTo>
                  <a:lnTo>
                    <a:pt x="3091415" y="341327"/>
                  </a:lnTo>
                  <a:lnTo>
                    <a:pt x="3091415" y="319748"/>
                  </a:lnTo>
                  <a:lnTo>
                    <a:pt x="3096808" y="319748"/>
                  </a:lnTo>
                  <a:lnTo>
                    <a:pt x="3096808" y="341327"/>
                  </a:lnTo>
                  <a:close/>
                </a:path>
                <a:path w="5038725" h="1857375">
                  <a:moveTo>
                    <a:pt x="3118379" y="346722"/>
                  </a:moveTo>
                  <a:lnTo>
                    <a:pt x="3069844" y="346722"/>
                  </a:lnTo>
                  <a:lnTo>
                    <a:pt x="3069844" y="341327"/>
                  </a:lnTo>
                  <a:lnTo>
                    <a:pt x="3118379" y="341327"/>
                  </a:lnTo>
                  <a:lnTo>
                    <a:pt x="3118379" y="346722"/>
                  </a:lnTo>
                  <a:close/>
                </a:path>
                <a:path w="5038725" h="1857375">
                  <a:moveTo>
                    <a:pt x="3096808" y="368301"/>
                  </a:moveTo>
                  <a:lnTo>
                    <a:pt x="3091415" y="368301"/>
                  </a:lnTo>
                  <a:lnTo>
                    <a:pt x="3091415" y="346722"/>
                  </a:lnTo>
                  <a:lnTo>
                    <a:pt x="3096808" y="346722"/>
                  </a:lnTo>
                  <a:lnTo>
                    <a:pt x="3096808" y="368301"/>
                  </a:lnTo>
                  <a:close/>
                </a:path>
                <a:path w="5038725" h="1857375">
                  <a:moveTo>
                    <a:pt x="3669792" y="455964"/>
                  </a:moveTo>
                  <a:lnTo>
                    <a:pt x="3664399" y="455964"/>
                  </a:lnTo>
                  <a:lnTo>
                    <a:pt x="3664399" y="434386"/>
                  </a:lnTo>
                  <a:lnTo>
                    <a:pt x="3669792" y="434386"/>
                  </a:lnTo>
                  <a:lnTo>
                    <a:pt x="3669792" y="455964"/>
                  </a:lnTo>
                  <a:close/>
                </a:path>
                <a:path w="5038725" h="1857375">
                  <a:moveTo>
                    <a:pt x="3691363" y="461359"/>
                  </a:moveTo>
                  <a:lnTo>
                    <a:pt x="3642828" y="461359"/>
                  </a:lnTo>
                  <a:lnTo>
                    <a:pt x="3642828" y="455964"/>
                  </a:lnTo>
                  <a:lnTo>
                    <a:pt x="3691363" y="455964"/>
                  </a:lnTo>
                  <a:lnTo>
                    <a:pt x="3691363" y="461359"/>
                  </a:lnTo>
                  <a:close/>
                </a:path>
                <a:path w="5038725" h="1857375">
                  <a:moveTo>
                    <a:pt x="3669792" y="482938"/>
                  </a:moveTo>
                  <a:lnTo>
                    <a:pt x="3664399" y="482938"/>
                  </a:lnTo>
                  <a:lnTo>
                    <a:pt x="3664399" y="461359"/>
                  </a:lnTo>
                  <a:lnTo>
                    <a:pt x="3669792" y="461359"/>
                  </a:lnTo>
                  <a:lnTo>
                    <a:pt x="3669792" y="482938"/>
                  </a:lnTo>
                  <a:close/>
                </a:path>
                <a:path w="5038725" h="1857375">
                  <a:moveTo>
                    <a:pt x="3440598" y="455964"/>
                  </a:moveTo>
                  <a:lnTo>
                    <a:pt x="3435206" y="455964"/>
                  </a:lnTo>
                  <a:lnTo>
                    <a:pt x="3435206" y="434386"/>
                  </a:lnTo>
                  <a:lnTo>
                    <a:pt x="3440598" y="434386"/>
                  </a:lnTo>
                  <a:lnTo>
                    <a:pt x="3440598" y="455964"/>
                  </a:lnTo>
                  <a:close/>
                </a:path>
                <a:path w="5038725" h="1857375">
                  <a:moveTo>
                    <a:pt x="3462170" y="461359"/>
                  </a:moveTo>
                  <a:lnTo>
                    <a:pt x="3413634" y="461359"/>
                  </a:lnTo>
                  <a:lnTo>
                    <a:pt x="3413634" y="455964"/>
                  </a:lnTo>
                  <a:lnTo>
                    <a:pt x="3462170" y="455964"/>
                  </a:lnTo>
                  <a:lnTo>
                    <a:pt x="3462170" y="461359"/>
                  </a:lnTo>
                  <a:close/>
                </a:path>
                <a:path w="5038725" h="1857375">
                  <a:moveTo>
                    <a:pt x="3440598" y="482938"/>
                  </a:moveTo>
                  <a:lnTo>
                    <a:pt x="3435206" y="482938"/>
                  </a:lnTo>
                  <a:lnTo>
                    <a:pt x="3435206" y="461359"/>
                  </a:lnTo>
                  <a:lnTo>
                    <a:pt x="3440598" y="461359"/>
                  </a:lnTo>
                  <a:lnTo>
                    <a:pt x="3440598" y="482938"/>
                  </a:lnTo>
                  <a:close/>
                </a:path>
                <a:path w="5038725" h="1857375">
                  <a:moveTo>
                    <a:pt x="3211405" y="455964"/>
                  </a:moveTo>
                  <a:lnTo>
                    <a:pt x="3206012" y="455964"/>
                  </a:lnTo>
                  <a:lnTo>
                    <a:pt x="3206012" y="434386"/>
                  </a:lnTo>
                  <a:lnTo>
                    <a:pt x="3211405" y="434386"/>
                  </a:lnTo>
                  <a:lnTo>
                    <a:pt x="3211405" y="455964"/>
                  </a:lnTo>
                  <a:close/>
                </a:path>
                <a:path w="5038725" h="1857375">
                  <a:moveTo>
                    <a:pt x="3232976" y="461359"/>
                  </a:moveTo>
                  <a:lnTo>
                    <a:pt x="3184441" y="461359"/>
                  </a:lnTo>
                  <a:lnTo>
                    <a:pt x="3184441" y="455964"/>
                  </a:lnTo>
                  <a:lnTo>
                    <a:pt x="3232976" y="455964"/>
                  </a:lnTo>
                  <a:lnTo>
                    <a:pt x="3232976" y="461359"/>
                  </a:lnTo>
                  <a:close/>
                </a:path>
                <a:path w="5038725" h="1857375">
                  <a:moveTo>
                    <a:pt x="3211405" y="482938"/>
                  </a:moveTo>
                  <a:lnTo>
                    <a:pt x="3206012" y="482938"/>
                  </a:lnTo>
                  <a:lnTo>
                    <a:pt x="3206012" y="461359"/>
                  </a:lnTo>
                  <a:lnTo>
                    <a:pt x="3211405" y="461359"/>
                  </a:lnTo>
                  <a:lnTo>
                    <a:pt x="3211405" y="482938"/>
                  </a:lnTo>
                  <a:close/>
                </a:path>
                <a:path w="5038725" h="1857375">
                  <a:moveTo>
                    <a:pt x="2982211" y="455964"/>
                  </a:moveTo>
                  <a:lnTo>
                    <a:pt x="2976819" y="455964"/>
                  </a:lnTo>
                  <a:lnTo>
                    <a:pt x="2976819" y="434386"/>
                  </a:lnTo>
                  <a:lnTo>
                    <a:pt x="2982211" y="434386"/>
                  </a:lnTo>
                  <a:lnTo>
                    <a:pt x="2982211" y="455964"/>
                  </a:lnTo>
                  <a:close/>
                </a:path>
                <a:path w="5038725" h="1857375">
                  <a:moveTo>
                    <a:pt x="3003783" y="461359"/>
                  </a:moveTo>
                  <a:lnTo>
                    <a:pt x="2955247" y="461359"/>
                  </a:lnTo>
                  <a:lnTo>
                    <a:pt x="2955247" y="455964"/>
                  </a:lnTo>
                  <a:lnTo>
                    <a:pt x="3003783" y="455964"/>
                  </a:lnTo>
                  <a:lnTo>
                    <a:pt x="3003783" y="461359"/>
                  </a:lnTo>
                  <a:close/>
                </a:path>
                <a:path w="5038725" h="1857375">
                  <a:moveTo>
                    <a:pt x="2982211" y="482938"/>
                  </a:moveTo>
                  <a:lnTo>
                    <a:pt x="2976819" y="482938"/>
                  </a:lnTo>
                  <a:lnTo>
                    <a:pt x="2976819" y="461359"/>
                  </a:lnTo>
                  <a:lnTo>
                    <a:pt x="2982211" y="461359"/>
                  </a:lnTo>
                  <a:lnTo>
                    <a:pt x="2982211" y="482938"/>
                  </a:lnTo>
                  <a:close/>
                </a:path>
                <a:path w="5038725" h="1857375">
                  <a:moveTo>
                    <a:pt x="3784389" y="570601"/>
                  </a:moveTo>
                  <a:lnTo>
                    <a:pt x="3778996" y="570601"/>
                  </a:lnTo>
                  <a:lnTo>
                    <a:pt x="3778996" y="549023"/>
                  </a:lnTo>
                  <a:lnTo>
                    <a:pt x="3784389" y="549023"/>
                  </a:lnTo>
                  <a:lnTo>
                    <a:pt x="3784389" y="570601"/>
                  </a:lnTo>
                  <a:close/>
                </a:path>
                <a:path w="5038725" h="1857375">
                  <a:moveTo>
                    <a:pt x="3805960" y="575996"/>
                  </a:moveTo>
                  <a:lnTo>
                    <a:pt x="3757425" y="575996"/>
                  </a:lnTo>
                  <a:lnTo>
                    <a:pt x="3757425" y="570601"/>
                  </a:lnTo>
                  <a:lnTo>
                    <a:pt x="3805960" y="570601"/>
                  </a:lnTo>
                  <a:lnTo>
                    <a:pt x="3805960" y="575996"/>
                  </a:lnTo>
                  <a:close/>
                </a:path>
                <a:path w="5038725" h="1857375">
                  <a:moveTo>
                    <a:pt x="3784389" y="597575"/>
                  </a:moveTo>
                  <a:lnTo>
                    <a:pt x="3778996" y="597575"/>
                  </a:lnTo>
                  <a:lnTo>
                    <a:pt x="3778996" y="575996"/>
                  </a:lnTo>
                  <a:lnTo>
                    <a:pt x="3784389" y="575996"/>
                  </a:lnTo>
                  <a:lnTo>
                    <a:pt x="3784389" y="597575"/>
                  </a:lnTo>
                  <a:close/>
                </a:path>
                <a:path w="5038725" h="1857375">
                  <a:moveTo>
                    <a:pt x="3555195" y="570601"/>
                  </a:moveTo>
                  <a:lnTo>
                    <a:pt x="3549802" y="570601"/>
                  </a:lnTo>
                  <a:lnTo>
                    <a:pt x="3549802" y="549023"/>
                  </a:lnTo>
                  <a:lnTo>
                    <a:pt x="3555195" y="549023"/>
                  </a:lnTo>
                  <a:lnTo>
                    <a:pt x="3555195" y="570601"/>
                  </a:lnTo>
                  <a:close/>
                </a:path>
                <a:path w="5038725" h="1857375">
                  <a:moveTo>
                    <a:pt x="3576766" y="575996"/>
                  </a:moveTo>
                  <a:lnTo>
                    <a:pt x="3528231" y="575996"/>
                  </a:lnTo>
                  <a:lnTo>
                    <a:pt x="3528231" y="570601"/>
                  </a:lnTo>
                  <a:lnTo>
                    <a:pt x="3576766" y="570601"/>
                  </a:lnTo>
                  <a:lnTo>
                    <a:pt x="3576766" y="575996"/>
                  </a:lnTo>
                  <a:close/>
                </a:path>
                <a:path w="5038725" h="1857375">
                  <a:moveTo>
                    <a:pt x="3555195" y="597575"/>
                  </a:moveTo>
                  <a:lnTo>
                    <a:pt x="3549802" y="597575"/>
                  </a:lnTo>
                  <a:lnTo>
                    <a:pt x="3549802" y="575996"/>
                  </a:lnTo>
                  <a:lnTo>
                    <a:pt x="3555195" y="575996"/>
                  </a:lnTo>
                  <a:lnTo>
                    <a:pt x="3555195" y="597575"/>
                  </a:lnTo>
                  <a:close/>
                </a:path>
                <a:path w="5038725" h="1857375">
                  <a:moveTo>
                    <a:pt x="3326002" y="570601"/>
                  </a:moveTo>
                  <a:lnTo>
                    <a:pt x="3320609" y="570601"/>
                  </a:lnTo>
                  <a:lnTo>
                    <a:pt x="3320609" y="549023"/>
                  </a:lnTo>
                  <a:lnTo>
                    <a:pt x="3326002" y="549023"/>
                  </a:lnTo>
                  <a:lnTo>
                    <a:pt x="3326002" y="570601"/>
                  </a:lnTo>
                  <a:close/>
                </a:path>
                <a:path w="5038725" h="1857375">
                  <a:moveTo>
                    <a:pt x="3347573" y="575996"/>
                  </a:moveTo>
                  <a:lnTo>
                    <a:pt x="3299038" y="575996"/>
                  </a:lnTo>
                  <a:lnTo>
                    <a:pt x="3299038" y="570601"/>
                  </a:lnTo>
                  <a:lnTo>
                    <a:pt x="3347573" y="570601"/>
                  </a:lnTo>
                  <a:lnTo>
                    <a:pt x="3347573" y="575996"/>
                  </a:lnTo>
                  <a:close/>
                </a:path>
                <a:path w="5038725" h="1857375">
                  <a:moveTo>
                    <a:pt x="3326002" y="597575"/>
                  </a:moveTo>
                  <a:lnTo>
                    <a:pt x="3320609" y="597575"/>
                  </a:lnTo>
                  <a:lnTo>
                    <a:pt x="3320609" y="575996"/>
                  </a:lnTo>
                  <a:lnTo>
                    <a:pt x="3326002" y="575996"/>
                  </a:lnTo>
                  <a:lnTo>
                    <a:pt x="3326002" y="597575"/>
                  </a:lnTo>
                  <a:close/>
                </a:path>
                <a:path w="5038725" h="1857375">
                  <a:moveTo>
                    <a:pt x="3096808" y="570601"/>
                  </a:moveTo>
                  <a:lnTo>
                    <a:pt x="3091415" y="570601"/>
                  </a:lnTo>
                  <a:lnTo>
                    <a:pt x="3091415" y="549023"/>
                  </a:lnTo>
                  <a:lnTo>
                    <a:pt x="3096808" y="549023"/>
                  </a:lnTo>
                  <a:lnTo>
                    <a:pt x="3096808" y="570601"/>
                  </a:lnTo>
                  <a:close/>
                </a:path>
                <a:path w="5038725" h="1857375">
                  <a:moveTo>
                    <a:pt x="3118379" y="575996"/>
                  </a:moveTo>
                  <a:lnTo>
                    <a:pt x="3069844" y="575996"/>
                  </a:lnTo>
                  <a:lnTo>
                    <a:pt x="3069844" y="570601"/>
                  </a:lnTo>
                  <a:lnTo>
                    <a:pt x="3118379" y="570601"/>
                  </a:lnTo>
                  <a:lnTo>
                    <a:pt x="3118379" y="575996"/>
                  </a:lnTo>
                  <a:close/>
                </a:path>
                <a:path w="5038725" h="1857375">
                  <a:moveTo>
                    <a:pt x="3096808" y="597575"/>
                  </a:moveTo>
                  <a:lnTo>
                    <a:pt x="3091415" y="597575"/>
                  </a:lnTo>
                  <a:lnTo>
                    <a:pt x="3091415" y="575996"/>
                  </a:lnTo>
                  <a:lnTo>
                    <a:pt x="3096808" y="575996"/>
                  </a:lnTo>
                  <a:lnTo>
                    <a:pt x="3096808" y="597575"/>
                  </a:lnTo>
                  <a:close/>
                </a:path>
                <a:path w="5038725" h="1857375">
                  <a:moveTo>
                    <a:pt x="3669792" y="685239"/>
                  </a:moveTo>
                  <a:lnTo>
                    <a:pt x="3664399" y="685239"/>
                  </a:lnTo>
                  <a:lnTo>
                    <a:pt x="3664399" y="663660"/>
                  </a:lnTo>
                  <a:lnTo>
                    <a:pt x="3669792" y="663660"/>
                  </a:lnTo>
                  <a:lnTo>
                    <a:pt x="3669792" y="685239"/>
                  </a:lnTo>
                  <a:close/>
                </a:path>
                <a:path w="5038725" h="1857375">
                  <a:moveTo>
                    <a:pt x="3691363" y="690633"/>
                  </a:moveTo>
                  <a:lnTo>
                    <a:pt x="3642828" y="690633"/>
                  </a:lnTo>
                  <a:lnTo>
                    <a:pt x="3642828" y="685239"/>
                  </a:lnTo>
                  <a:lnTo>
                    <a:pt x="3691363" y="685239"/>
                  </a:lnTo>
                  <a:lnTo>
                    <a:pt x="3691363" y="690633"/>
                  </a:lnTo>
                  <a:close/>
                </a:path>
                <a:path w="5038725" h="1857375">
                  <a:moveTo>
                    <a:pt x="3669792" y="712212"/>
                  </a:moveTo>
                  <a:lnTo>
                    <a:pt x="3664399" y="712212"/>
                  </a:lnTo>
                  <a:lnTo>
                    <a:pt x="3664399" y="690633"/>
                  </a:lnTo>
                  <a:lnTo>
                    <a:pt x="3669792" y="690633"/>
                  </a:lnTo>
                  <a:lnTo>
                    <a:pt x="3669792" y="712212"/>
                  </a:lnTo>
                  <a:close/>
                </a:path>
                <a:path w="5038725" h="1857375">
                  <a:moveTo>
                    <a:pt x="3440598" y="685239"/>
                  </a:moveTo>
                  <a:lnTo>
                    <a:pt x="3435206" y="685239"/>
                  </a:lnTo>
                  <a:lnTo>
                    <a:pt x="3435206" y="663660"/>
                  </a:lnTo>
                  <a:lnTo>
                    <a:pt x="3440598" y="663660"/>
                  </a:lnTo>
                  <a:lnTo>
                    <a:pt x="3440598" y="685239"/>
                  </a:lnTo>
                  <a:close/>
                </a:path>
                <a:path w="5038725" h="1857375">
                  <a:moveTo>
                    <a:pt x="3462170" y="690633"/>
                  </a:moveTo>
                  <a:lnTo>
                    <a:pt x="3413634" y="690633"/>
                  </a:lnTo>
                  <a:lnTo>
                    <a:pt x="3413634" y="685239"/>
                  </a:lnTo>
                  <a:lnTo>
                    <a:pt x="3462170" y="685239"/>
                  </a:lnTo>
                  <a:lnTo>
                    <a:pt x="3462170" y="690633"/>
                  </a:lnTo>
                  <a:close/>
                </a:path>
                <a:path w="5038725" h="1857375">
                  <a:moveTo>
                    <a:pt x="3440598" y="712212"/>
                  </a:moveTo>
                  <a:lnTo>
                    <a:pt x="3435206" y="712212"/>
                  </a:lnTo>
                  <a:lnTo>
                    <a:pt x="3435206" y="690633"/>
                  </a:lnTo>
                  <a:lnTo>
                    <a:pt x="3440598" y="690633"/>
                  </a:lnTo>
                  <a:lnTo>
                    <a:pt x="3440598" y="712212"/>
                  </a:lnTo>
                  <a:close/>
                </a:path>
                <a:path w="5038725" h="1857375">
                  <a:moveTo>
                    <a:pt x="3211405" y="685239"/>
                  </a:moveTo>
                  <a:lnTo>
                    <a:pt x="3206012" y="685239"/>
                  </a:lnTo>
                  <a:lnTo>
                    <a:pt x="3206012" y="663660"/>
                  </a:lnTo>
                  <a:lnTo>
                    <a:pt x="3211405" y="663660"/>
                  </a:lnTo>
                  <a:lnTo>
                    <a:pt x="3211405" y="685239"/>
                  </a:lnTo>
                  <a:close/>
                </a:path>
                <a:path w="5038725" h="1857375">
                  <a:moveTo>
                    <a:pt x="3232976" y="690633"/>
                  </a:moveTo>
                  <a:lnTo>
                    <a:pt x="3184441" y="690633"/>
                  </a:lnTo>
                  <a:lnTo>
                    <a:pt x="3184441" y="685239"/>
                  </a:lnTo>
                  <a:lnTo>
                    <a:pt x="3232976" y="685239"/>
                  </a:lnTo>
                  <a:lnTo>
                    <a:pt x="3232976" y="690633"/>
                  </a:lnTo>
                  <a:close/>
                </a:path>
                <a:path w="5038725" h="1857375">
                  <a:moveTo>
                    <a:pt x="3211405" y="712212"/>
                  </a:moveTo>
                  <a:lnTo>
                    <a:pt x="3206012" y="712212"/>
                  </a:lnTo>
                  <a:lnTo>
                    <a:pt x="3206012" y="690633"/>
                  </a:lnTo>
                  <a:lnTo>
                    <a:pt x="3211405" y="690633"/>
                  </a:lnTo>
                  <a:lnTo>
                    <a:pt x="3211405" y="712212"/>
                  </a:lnTo>
                  <a:close/>
                </a:path>
                <a:path w="5038725" h="1857375">
                  <a:moveTo>
                    <a:pt x="2982211" y="685239"/>
                  </a:moveTo>
                  <a:lnTo>
                    <a:pt x="2976819" y="685239"/>
                  </a:lnTo>
                  <a:lnTo>
                    <a:pt x="2976819" y="663660"/>
                  </a:lnTo>
                  <a:lnTo>
                    <a:pt x="2982211" y="663660"/>
                  </a:lnTo>
                  <a:lnTo>
                    <a:pt x="2982211" y="685239"/>
                  </a:lnTo>
                  <a:close/>
                </a:path>
                <a:path w="5038725" h="1857375">
                  <a:moveTo>
                    <a:pt x="3003783" y="690633"/>
                  </a:moveTo>
                  <a:lnTo>
                    <a:pt x="2955247" y="690633"/>
                  </a:lnTo>
                  <a:lnTo>
                    <a:pt x="2955247" y="685239"/>
                  </a:lnTo>
                  <a:lnTo>
                    <a:pt x="3003783" y="685239"/>
                  </a:lnTo>
                  <a:lnTo>
                    <a:pt x="3003783" y="690633"/>
                  </a:lnTo>
                  <a:close/>
                </a:path>
                <a:path w="5038725" h="1857375">
                  <a:moveTo>
                    <a:pt x="2982211" y="712212"/>
                  </a:moveTo>
                  <a:lnTo>
                    <a:pt x="2976819" y="712212"/>
                  </a:lnTo>
                  <a:lnTo>
                    <a:pt x="2976819" y="690633"/>
                  </a:lnTo>
                  <a:lnTo>
                    <a:pt x="2982211" y="690633"/>
                  </a:lnTo>
                  <a:lnTo>
                    <a:pt x="2982211" y="712212"/>
                  </a:lnTo>
                  <a:close/>
                </a:path>
                <a:path w="5038725" h="1857375">
                  <a:moveTo>
                    <a:pt x="3669792" y="913164"/>
                  </a:moveTo>
                  <a:lnTo>
                    <a:pt x="3664399" y="913164"/>
                  </a:lnTo>
                  <a:lnTo>
                    <a:pt x="3664399" y="891585"/>
                  </a:lnTo>
                  <a:lnTo>
                    <a:pt x="3669792" y="891585"/>
                  </a:lnTo>
                  <a:lnTo>
                    <a:pt x="3669792" y="913164"/>
                  </a:lnTo>
                  <a:close/>
                </a:path>
                <a:path w="5038725" h="1857375">
                  <a:moveTo>
                    <a:pt x="3691363" y="918559"/>
                  </a:moveTo>
                  <a:lnTo>
                    <a:pt x="3642828" y="918559"/>
                  </a:lnTo>
                  <a:lnTo>
                    <a:pt x="3642828" y="913164"/>
                  </a:lnTo>
                  <a:lnTo>
                    <a:pt x="3691363" y="913164"/>
                  </a:lnTo>
                  <a:lnTo>
                    <a:pt x="3691363" y="918559"/>
                  </a:lnTo>
                  <a:close/>
                </a:path>
                <a:path w="5038725" h="1857375">
                  <a:moveTo>
                    <a:pt x="3784389" y="799876"/>
                  </a:moveTo>
                  <a:lnTo>
                    <a:pt x="3778996" y="799876"/>
                  </a:lnTo>
                  <a:lnTo>
                    <a:pt x="3778996" y="778297"/>
                  </a:lnTo>
                  <a:lnTo>
                    <a:pt x="3784389" y="778297"/>
                  </a:lnTo>
                  <a:lnTo>
                    <a:pt x="3784389" y="799876"/>
                  </a:lnTo>
                  <a:close/>
                </a:path>
                <a:path w="5038725" h="1857375">
                  <a:moveTo>
                    <a:pt x="3805960" y="805270"/>
                  </a:moveTo>
                  <a:lnTo>
                    <a:pt x="3757425" y="805270"/>
                  </a:lnTo>
                  <a:lnTo>
                    <a:pt x="3757425" y="799876"/>
                  </a:lnTo>
                  <a:lnTo>
                    <a:pt x="3805960" y="799876"/>
                  </a:lnTo>
                  <a:lnTo>
                    <a:pt x="3805960" y="805270"/>
                  </a:lnTo>
                  <a:close/>
                </a:path>
                <a:path w="5038725" h="1857375">
                  <a:moveTo>
                    <a:pt x="3784389" y="826849"/>
                  </a:moveTo>
                  <a:lnTo>
                    <a:pt x="3778996" y="826849"/>
                  </a:lnTo>
                  <a:lnTo>
                    <a:pt x="3778996" y="805270"/>
                  </a:lnTo>
                  <a:lnTo>
                    <a:pt x="3784389" y="805270"/>
                  </a:lnTo>
                  <a:lnTo>
                    <a:pt x="3784389" y="826849"/>
                  </a:lnTo>
                  <a:close/>
                </a:path>
                <a:path w="5038725" h="1857375">
                  <a:moveTo>
                    <a:pt x="3555195" y="799876"/>
                  </a:moveTo>
                  <a:lnTo>
                    <a:pt x="3549802" y="799876"/>
                  </a:lnTo>
                  <a:lnTo>
                    <a:pt x="3549802" y="778297"/>
                  </a:lnTo>
                  <a:lnTo>
                    <a:pt x="3555195" y="778297"/>
                  </a:lnTo>
                  <a:lnTo>
                    <a:pt x="3555195" y="799876"/>
                  </a:lnTo>
                  <a:close/>
                </a:path>
                <a:path w="5038725" h="1857375">
                  <a:moveTo>
                    <a:pt x="3576766" y="805270"/>
                  </a:moveTo>
                  <a:lnTo>
                    <a:pt x="3528231" y="805270"/>
                  </a:lnTo>
                  <a:lnTo>
                    <a:pt x="3528231" y="799876"/>
                  </a:lnTo>
                  <a:lnTo>
                    <a:pt x="3576766" y="799876"/>
                  </a:lnTo>
                  <a:lnTo>
                    <a:pt x="3576766" y="805270"/>
                  </a:lnTo>
                  <a:close/>
                </a:path>
                <a:path w="5038725" h="1857375">
                  <a:moveTo>
                    <a:pt x="3555195" y="826849"/>
                  </a:moveTo>
                  <a:lnTo>
                    <a:pt x="3549802" y="826849"/>
                  </a:lnTo>
                  <a:lnTo>
                    <a:pt x="3549802" y="805270"/>
                  </a:lnTo>
                  <a:lnTo>
                    <a:pt x="3555195" y="805270"/>
                  </a:lnTo>
                  <a:lnTo>
                    <a:pt x="3555195" y="826849"/>
                  </a:lnTo>
                  <a:close/>
                </a:path>
                <a:path w="5038725" h="1857375">
                  <a:moveTo>
                    <a:pt x="3326002" y="799876"/>
                  </a:moveTo>
                  <a:lnTo>
                    <a:pt x="3320609" y="799876"/>
                  </a:lnTo>
                  <a:lnTo>
                    <a:pt x="3320609" y="778297"/>
                  </a:lnTo>
                  <a:lnTo>
                    <a:pt x="3326002" y="778297"/>
                  </a:lnTo>
                  <a:lnTo>
                    <a:pt x="3326002" y="799876"/>
                  </a:lnTo>
                  <a:close/>
                </a:path>
                <a:path w="5038725" h="1857375">
                  <a:moveTo>
                    <a:pt x="3347573" y="805270"/>
                  </a:moveTo>
                  <a:lnTo>
                    <a:pt x="3299038" y="805270"/>
                  </a:lnTo>
                  <a:lnTo>
                    <a:pt x="3299038" y="799876"/>
                  </a:lnTo>
                  <a:lnTo>
                    <a:pt x="3347573" y="799876"/>
                  </a:lnTo>
                  <a:lnTo>
                    <a:pt x="3347573" y="805270"/>
                  </a:lnTo>
                  <a:close/>
                </a:path>
                <a:path w="5038725" h="1857375">
                  <a:moveTo>
                    <a:pt x="3326002" y="826849"/>
                  </a:moveTo>
                  <a:lnTo>
                    <a:pt x="3320609" y="826849"/>
                  </a:lnTo>
                  <a:lnTo>
                    <a:pt x="3320609" y="805270"/>
                  </a:lnTo>
                  <a:lnTo>
                    <a:pt x="3326002" y="805270"/>
                  </a:lnTo>
                  <a:lnTo>
                    <a:pt x="3326002" y="826849"/>
                  </a:lnTo>
                  <a:close/>
                </a:path>
                <a:path w="5038725" h="1857375">
                  <a:moveTo>
                    <a:pt x="3096808" y="799876"/>
                  </a:moveTo>
                  <a:lnTo>
                    <a:pt x="3091415" y="799876"/>
                  </a:lnTo>
                  <a:lnTo>
                    <a:pt x="3091415" y="778297"/>
                  </a:lnTo>
                  <a:lnTo>
                    <a:pt x="3096808" y="778297"/>
                  </a:lnTo>
                  <a:lnTo>
                    <a:pt x="3096808" y="799876"/>
                  </a:lnTo>
                  <a:close/>
                </a:path>
                <a:path w="5038725" h="1857375">
                  <a:moveTo>
                    <a:pt x="3118379" y="805270"/>
                  </a:moveTo>
                  <a:lnTo>
                    <a:pt x="3069844" y="805270"/>
                  </a:lnTo>
                  <a:lnTo>
                    <a:pt x="3069844" y="799876"/>
                  </a:lnTo>
                  <a:lnTo>
                    <a:pt x="3118379" y="799876"/>
                  </a:lnTo>
                  <a:lnTo>
                    <a:pt x="3118379" y="805270"/>
                  </a:lnTo>
                  <a:close/>
                </a:path>
                <a:path w="5038725" h="1857375">
                  <a:moveTo>
                    <a:pt x="3096808" y="826849"/>
                  </a:moveTo>
                  <a:lnTo>
                    <a:pt x="3091415" y="826849"/>
                  </a:lnTo>
                  <a:lnTo>
                    <a:pt x="3091415" y="805270"/>
                  </a:lnTo>
                  <a:lnTo>
                    <a:pt x="3096808" y="805270"/>
                  </a:lnTo>
                  <a:lnTo>
                    <a:pt x="3096808" y="826849"/>
                  </a:lnTo>
                  <a:close/>
                </a:path>
                <a:path w="5038725" h="1857375">
                  <a:moveTo>
                    <a:pt x="3440598" y="914513"/>
                  </a:moveTo>
                  <a:lnTo>
                    <a:pt x="3435206" y="914513"/>
                  </a:lnTo>
                  <a:lnTo>
                    <a:pt x="3435206" y="892934"/>
                  </a:lnTo>
                  <a:lnTo>
                    <a:pt x="3440598" y="892934"/>
                  </a:lnTo>
                  <a:lnTo>
                    <a:pt x="3440598" y="914513"/>
                  </a:lnTo>
                  <a:close/>
                </a:path>
                <a:path w="5038725" h="1857375">
                  <a:moveTo>
                    <a:pt x="3462170" y="919908"/>
                  </a:moveTo>
                  <a:lnTo>
                    <a:pt x="3413634" y="919908"/>
                  </a:lnTo>
                  <a:lnTo>
                    <a:pt x="3413634" y="914513"/>
                  </a:lnTo>
                  <a:lnTo>
                    <a:pt x="3462170" y="914513"/>
                  </a:lnTo>
                  <a:lnTo>
                    <a:pt x="3462170" y="919908"/>
                  </a:lnTo>
                  <a:close/>
                </a:path>
                <a:path w="5038725" h="1857375">
                  <a:moveTo>
                    <a:pt x="3440598" y="941486"/>
                  </a:moveTo>
                  <a:lnTo>
                    <a:pt x="3435206" y="941486"/>
                  </a:lnTo>
                  <a:lnTo>
                    <a:pt x="3435206" y="919908"/>
                  </a:lnTo>
                  <a:lnTo>
                    <a:pt x="3440598" y="919908"/>
                  </a:lnTo>
                  <a:lnTo>
                    <a:pt x="3440598" y="941486"/>
                  </a:lnTo>
                  <a:close/>
                </a:path>
                <a:path w="5038725" h="1857375">
                  <a:moveTo>
                    <a:pt x="3211405" y="914513"/>
                  </a:moveTo>
                  <a:lnTo>
                    <a:pt x="3206012" y="914513"/>
                  </a:lnTo>
                  <a:lnTo>
                    <a:pt x="3206012" y="892934"/>
                  </a:lnTo>
                  <a:lnTo>
                    <a:pt x="3211405" y="892934"/>
                  </a:lnTo>
                  <a:lnTo>
                    <a:pt x="3211405" y="914513"/>
                  </a:lnTo>
                  <a:close/>
                </a:path>
                <a:path w="5038725" h="1857375">
                  <a:moveTo>
                    <a:pt x="3232976" y="919908"/>
                  </a:moveTo>
                  <a:lnTo>
                    <a:pt x="3184441" y="919908"/>
                  </a:lnTo>
                  <a:lnTo>
                    <a:pt x="3184441" y="914513"/>
                  </a:lnTo>
                  <a:lnTo>
                    <a:pt x="3232976" y="914513"/>
                  </a:lnTo>
                  <a:lnTo>
                    <a:pt x="3232976" y="919908"/>
                  </a:lnTo>
                  <a:close/>
                </a:path>
                <a:path w="5038725" h="1857375">
                  <a:moveTo>
                    <a:pt x="3211405" y="941486"/>
                  </a:moveTo>
                  <a:lnTo>
                    <a:pt x="3206012" y="941486"/>
                  </a:lnTo>
                  <a:lnTo>
                    <a:pt x="3206012" y="919908"/>
                  </a:lnTo>
                  <a:lnTo>
                    <a:pt x="3211405" y="919908"/>
                  </a:lnTo>
                  <a:lnTo>
                    <a:pt x="3211405" y="941486"/>
                  </a:lnTo>
                  <a:close/>
                </a:path>
                <a:path w="5038725" h="1857375">
                  <a:moveTo>
                    <a:pt x="2982211" y="914513"/>
                  </a:moveTo>
                  <a:lnTo>
                    <a:pt x="2976819" y="914513"/>
                  </a:lnTo>
                  <a:lnTo>
                    <a:pt x="2976819" y="892934"/>
                  </a:lnTo>
                  <a:lnTo>
                    <a:pt x="2982211" y="892934"/>
                  </a:lnTo>
                  <a:lnTo>
                    <a:pt x="2982211" y="914513"/>
                  </a:lnTo>
                  <a:close/>
                </a:path>
                <a:path w="5038725" h="1857375">
                  <a:moveTo>
                    <a:pt x="3003783" y="919908"/>
                  </a:moveTo>
                  <a:lnTo>
                    <a:pt x="2955247" y="919908"/>
                  </a:lnTo>
                  <a:lnTo>
                    <a:pt x="2955247" y="914513"/>
                  </a:lnTo>
                  <a:lnTo>
                    <a:pt x="3003783" y="914513"/>
                  </a:lnTo>
                  <a:lnTo>
                    <a:pt x="3003783" y="919908"/>
                  </a:lnTo>
                  <a:close/>
                </a:path>
                <a:path w="5038725" h="1857375">
                  <a:moveTo>
                    <a:pt x="2982211" y="941486"/>
                  </a:moveTo>
                  <a:lnTo>
                    <a:pt x="2976819" y="941486"/>
                  </a:lnTo>
                  <a:lnTo>
                    <a:pt x="2976819" y="919908"/>
                  </a:lnTo>
                  <a:lnTo>
                    <a:pt x="2982211" y="919908"/>
                  </a:lnTo>
                  <a:lnTo>
                    <a:pt x="2982211" y="941486"/>
                  </a:lnTo>
                  <a:close/>
                </a:path>
                <a:path w="5038725" h="1857375">
                  <a:moveTo>
                    <a:pt x="3096808" y="1034545"/>
                  </a:moveTo>
                  <a:lnTo>
                    <a:pt x="3069844" y="1034545"/>
                  </a:lnTo>
                  <a:lnTo>
                    <a:pt x="3069844" y="1029150"/>
                  </a:lnTo>
                  <a:lnTo>
                    <a:pt x="3091415" y="1029150"/>
                  </a:lnTo>
                  <a:lnTo>
                    <a:pt x="3091415" y="1007571"/>
                  </a:lnTo>
                  <a:lnTo>
                    <a:pt x="3096808" y="1007571"/>
                  </a:lnTo>
                  <a:lnTo>
                    <a:pt x="3096808" y="1034545"/>
                  </a:lnTo>
                  <a:close/>
                </a:path>
                <a:path w="5038725" h="1857375">
                  <a:moveTo>
                    <a:pt x="2774589" y="2810"/>
                  </a:moveTo>
                  <a:lnTo>
                    <a:pt x="2726054" y="2810"/>
                  </a:lnTo>
                  <a:lnTo>
                    <a:pt x="2726054" y="0"/>
                  </a:lnTo>
                  <a:lnTo>
                    <a:pt x="2774589" y="0"/>
                  </a:lnTo>
                  <a:lnTo>
                    <a:pt x="2774589" y="2810"/>
                  </a:lnTo>
                  <a:close/>
                </a:path>
                <a:path w="5038725" h="1857375">
                  <a:moveTo>
                    <a:pt x="2753018" y="24389"/>
                  </a:moveTo>
                  <a:lnTo>
                    <a:pt x="2747625" y="24389"/>
                  </a:lnTo>
                  <a:lnTo>
                    <a:pt x="2747625" y="2810"/>
                  </a:lnTo>
                  <a:lnTo>
                    <a:pt x="2753018" y="2810"/>
                  </a:lnTo>
                  <a:lnTo>
                    <a:pt x="2753018" y="24389"/>
                  </a:lnTo>
                  <a:close/>
                </a:path>
                <a:path w="5038725" h="1857375">
                  <a:moveTo>
                    <a:pt x="2545396" y="2810"/>
                  </a:moveTo>
                  <a:lnTo>
                    <a:pt x="2496860" y="2810"/>
                  </a:lnTo>
                  <a:lnTo>
                    <a:pt x="2496860" y="0"/>
                  </a:lnTo>
                  <a:lnTo>
                    <a:pt x="2545396" y="0"/>
                  </a:lnTo>
                  <a:lnTo>
                    <a:pt x="2545396" y="2810"/>
                  </a:lnTo>
                  <a:close/>
                </a:path>
                <a:path w="5038725" h="1857375">
                  <a:moveTo>
                    <a:pt x="2523824" y="24389"/>
                  </a:moveTo>
                  <a:lnTo>
                    <a:pt x="2518432" y="24389"/>
                  </a:lnTo>
                  <a:lnTo>
                    <a:pt x="2518432" y="2810"/>
                  </a:lnTo>
                  <a:lnTo>
                    <a:pt x="2523824" y="2810"/>
                  </a:lnTo>
                  <a:lnTo>
                    <a:pt x="2523824" y="24389"/>
                  </a:lnTo>
                  <a:close/>
                </a:path>
                <a:path w="5038725" h="1857375">
                  <a:moveTo>
                    <a:pt x="2316202" y="2810"/>
                  </a:moveTo>
                  <a:lnTo>
                    <a:pt x="2267667" y="2810"/>
                  </a:lnTo>
                  <a:lnTo>
                    <a:pt x="2267667" y="0"/>
                  </a:lnTo>
                  <a:lnTo>
                    <a:pt x="2316202" y="0"/>
                  </a:lnTo>
                  <a:lnTo>
                    <a:pt x="2316202" y="2810"/>
                  </a:lnTo>
                  <a:close/>
                </a:path>
                <a:path w="5038725" h="1857375">
                  <a:moveTo>
                    <a:pt x="2294631" y="24389"/>
                  </a:moveTo>
                  <a:lnTo>
                    <a:pt x="2289238" y="24389"/>
                  </a:lnTo>
                  <a:lnTo>
                    <a:pt x="2289238" y="2810"/>
                  </a:lnTo>
                  <a:lnTo>
                    <a:pt x="2294631" y="2810"/>
                  </a:lnTo>
                  <a:lnTo>
                    <a:pt x="2294631" y="24389"/>
                  </a:lnTo>
                  <a:close/>
                </a:path>
                <a:path w="5038725" h="1857375">
                  <a:moveTo>
                    <a:pt x="2087009" y="2810"/>
                  </a:moveTo>
                  <a:lnTo>
                    <a:pt x="2038473" y="2810"/>
                  </a:lnTo>
                  <a:lnTo>
                    <a:pt x="2038473" y="0"/>
                  </a:lnTo>
                  <a:lnTo>
                    <a:pt x="2087009" y="0"/>
                  </a:lnTo>
                  <a:lnTo>
                    <a:pt x="2087009" y="2810"/>
                  </a:lnTo>
                  <a:close/>
                </a:path>
                <a:path w="5038725" h="1857375">
                  <a:moveTo>
                    <a:pt x="2065437" y="24389"/>
                  </a:moveTo>
                  <a:lnTo>
                    <a:pt x="2060045" y="24389"/>
                  </a:lnTo>
                  <a:lnTo>
                    <a:pt x="2060045" y="2810"/>
                  </a:lnTo>
                  <a:lnTo>
                    <a:pt x="2065437" y="2810"/>
                  </a:lnTo>
                  <a:lnTo>
                    <a:pt x="2065437" y="24389"/>
                  </a:lnTo>
                  <a:close/>
                </a:path>
                <a:path w="5038725" h="1857375">
                  <a:moveTo>
                    <a:pt x="2867615" y="112053"/>
                  </a:moveTo>
                  <a:lnTo>
                    <a:pt x="2862222" y="112053"/>
                  </a:lnTo>
                  <a:lnTo>
                    <a:pt x="2862222" y="90474"/>
                  </a:lnTo>
                  <a:lnTo>
                    <a:pt x="2867615" y="90474"/>
                  </a:lnTo>
                  <a:lnTo>
                    <a:pt x="2867615" y="112053"/>
                  </a:lnTo>
                  <a:close/>
                </a:path>
                <a:path w="5038725" h="1857375">
                  <a:moveTo>
                    <a:pt x="2889186" y="117447"/>
                  </a:moveTo>
                  <a:lnTo>
                    <a:pt x="2840651" y="117447"/>
                  </a:lnTo>
                  <a:lnTo>
                    <a:pt x="2840651" y="112053"/>
                  </a:lnTo>
                  <a:lnTo>
                    <a:pt x="2889186" y="112053"/>
                  </a:lnTo>
                  <a:lnTo>
                    <a:pt x="2889186" y="117447"/>
                  </a:lnTo>
                  <a:close/>
                </a:path>
                <a:path w="5038725" h="1857375">
                  <a:moveTo>
                    <a:pt x="2867615" y="139026"/>
                  </a:moveTo>
                  <a:lnTo>
                    <a:pt x="2862222" y="139026"/>
                  </a:lnTo>
                  <a:lnTo>
                    <a:pt x="2862222" y="117447"/>
                  </a:lnTo>
                  <a:lnTo>
                    <a:pt x="2867615" y="117447"/>
                  </a:lnTo>
                  <a:lnTo>
                    <a:pt x="2867615" y="139026"/>
                  </a:lnTo>
                  <a:close/>
                </a:path>
                <a:path w="5038725" h="1857375">
                  <a:moveTo>
                    <a:pt x="2638421" y="112053"/>
                  </a:moveTo>
                  <a:lnTo>
                    <a:pt x="2633028" y="112053"/>
                  </a:lnTo>
                  <a:lnTo>
                    <a:pt x="2633028" y="90474"/>
                  </a:lnTo>
                  <a:lnTo>
                    <a:pt x="2638421" y="90474"/>
                  </a:lnTo>
                  <a:lnTo>
                    <a:pt x="2638421" y="112053"/>
                  </a:lnTo>
                  <a:close/>
                </a:path>
                <a:path w="5038725" h="1857375">
                  <a:moveTo>
                    <a:pt x="2659992" y="117447"/>
                  </a:moveTo>
                  <a:lnTo>
                    <a:pt x="2611457" y="117447"/>
                  </a:lnTo>
                  <a:lnTo>
                    <a:pt x="2611457" y="112053"/>
                  </a:lnTo>
                  <a:lnTo>
                    <a:pt x="2659992" y="112053"/>
                  </a:lnTo>
                  <a:lnTo>
                    <a:pt x="2659992" y="117447"/>
                  </a:lnTo>
                  <a:close/>
                </a:path>
                <a:path w="5038725" h="1857375">
                  <a:moveTo>
                    <a:pt x="2638421" y="139026"/>
                  </a:moveTo>
                  <a:lnTo>
                    <a:pt x="2633028" y="139026"/>
                  </a:lnTo>
                  <a:lnTo>
                    <a:pt x="2633028" y="117447"/>
                  </a:lnTo>
                  <a:lnTo>
                    <a:pt x="2638421" y="117447"/>
                  </a:lnTo>
                  <a:lnTo>
                    <a:pt x="2638421" y="139026"/>
                  </a:lnTo>
                  <a:close/>
                </a:path>
                <a:path w="5038725" h="1857375">
                  <a:moveTo>
                    <a:pt x="2409228" y="112053"/>
                  </a:moveTo>
                  <a:lnTo>
                    <a:pt x="2403835" y="112053"/>
                  </a:lnTo>
                  <a:lnTo>
                    <a:pt x="2403835" y="90474"/>
                  </a:lnTo>
                  <a:lnTo>
                    <a:pt x="2409228" y="90474"/>
                  </a:lnTo>
                  <a:lnTo>
                    <a:pt x="2409228" y="112053"/>
                  </a:lnTo>
                  <a:close/>
                </a:path>
                <a:path w="5038725" h="1857375">
                  <a:moveTo>
                    <a:pt x="2430799" y="117447"/>
                  </a:moveTo>
                  <a:lnTo>
                    <a:pt x="2382264" y="117447"/>
                  </a:lnTo>
                  <a:lnTo>
                    <a:pt x="2382264" y="112053"/>
                  </a:lnTo>
                  <a:lnTo>
                    <a:pt x="2430799" y="112053"/>
                  </a:lnTo>
                  <a:lnTo>
                    <a:pt x="2430799" y="117447"/>
                  </a:lnTo>
                  <a:close/>
                </a:path>
                <a:path w="5038725" h="1857375">
                  <a:moveTo>
                    <a:pt x="2409228" y="139026"/>
                  </a:moveTo>
                  <a:lnTo>
                    <a:pt x="2403835" y="139026"/>
                  </a:lnTo>
                  <a:lnTo>
                    <a:pt x="2403835" y="117447"/>
                  </a:lnTo>
                  <a:lnTo>
                    <a:pt x="2409228" y="117447"/>
                  </a:lnTo>
                  <a:lnTo>
                    <a:pt x="2409228" y="139026"/>
                  </a:lnTo>
                  <a:close/>
                </a:path>
                <a:path w="5038725" h="1857375">
                  <a:moveTo>
                    <a:pt x="2180034" y="112053"/>
                  </a:moveTo>
                  <a:lnTo>
                    <a:pt x="2174641" y="112053"/>
                  </a:lnTo>
                  <a:lnTo>
                    <a:pt x="2174641" y="90474"/>
                  </a:lnTo>
                  <a:lnTo>
                    <a:pt x="2180034" y="90474"/>
                  </a:lnTo>
                  <a:lnTo>
                    <a:pt x="2180034" y="112053"/>
                  </a:lnTo>
                  <a:close/>
                </a:path>
                <a:path w="5038725" h="1857375">
                  <a:moveTo>
                    <a:pt x="2201605" y="117447"/>
                  </a:moveTo>
                  <a:lnTo>
                    <a:pt x="2153070" y="117447"/>
                  </a:lnTo>
                  <a:lnTo>
                    <a:pt x="2153070" y="112053"/>
                  </a:lnTo>
                  <a:lnTo>
                    <a:pt x="2201605" y="112053"/>
                  </a:lnTo>
                  <a:lnTo>
                    <a:pt x="2201605" y="117447"/>
                  </a:lnTo>
                  <a:close/>
                </a:path>
                <a:path w="5038725" h="1857375">
                  <a:moveTo>
                    <a:pt x="2180034" y="139026"/>
                  </a:moveTo>
                  <a:lnTo>
                    <a:pt x="2174641" y="139026"/>
                  </a:lnTo>
                  <a:lnTo>
                    <a:pt x="2174641" y="117447"/>
                  </a:lnTo>
                  <a:lnTo>
                    <a:pt x="2180034" y="117447"/>
                  </a:lnTo>
                  <a:lnTo>
                    <a:pt x="2180034" y="139026"/>
                  </a:lnTo>
                  <a:close/>
                </a:path>
                <a:path w="5038725" h="1857375">
                  <a:moveTo>
                    <a:pt x="2753018" y="226690"/>
                  </a:moveTo>
                  <a:lnTo>
                    <a:pt x="2747625" y="226690"/>
                  </a:lnTo>
                  <a:lnTo>
                    <a:pt x="2747625" y="205111"/>
                  </a:lnTo>
                  <a:lnTo>
                    <a:pt x="2753018" y="205111"/>
                  </a:lnTo>
                  <a:lnTo>
                    <a:pt x="2753018" y="226690"/>
                  </a:lnTo>
                  <a:close/>
                </a:path>
                <a:path w="5038725" h="1857375">
                  <a:moveTo>
                    <a:pt x="2774589" y="232085"/>
                  </a:moveTo>
                  <a:lnTo>
                    <a:pt x="2726054" y="232085"/>
                  </a:lnTo>
                  <a:lnTo>
                    <a:pt x="2726054" y="226690"/>
                  </a:lnTo>
                  <a:lnTo>
                    <a:pt x="2774589" y="226690"/>
                  </a:lnTo>
                  <a:lnTo>
                    <a:pt x="2774589" y="232085"/>
                  </a:lnTo>
                  <a:close/>
                </a:path>
                <a:path w="5038725" h="1857375">
                  <a:moveTo>
                    <a:pt x="2753018" y="253663"/>
                  </a:moveTo>
                  <a:lnTo>
                    <a:pt x="2747625" y="253663"/>
                  </a:lnTo>
                  <a:lnTo>
                    <a:pt x="2747625" y="232085"/>
                  </a:lnTo>
                  <a:lnTo>
                    <a:pt x="2753018" y="232085"/>
                  </a:lnTo>
                  <a:lnTo>
                    <a:pt x="2753018" y="253663"/>
                  </a:lnTo>
                  <a:close/>
                </a:path>
                <a:path w="5038725" h="1857375">
                  <a:moveTo>
                    <a:pt x="2523824" y="226690"/>
                  </a:moveTo>
                  <a:lnTo>
                    <a:pt x="2518432" y="226690"/>
                  </a:lnTo>
                  <a:lnTo>
                    <a:pt x="2518432" y="205111"/>
                  </a:lnTo>
                  <a:lnTo>
                    <a:pt x="2523824" y="205111"/>
                  </a:lnTo>
                  <a:lnTo>
                    <a:pt x="2523824" y="226690"/>
                  </a:lnTo>
                  <a:close/>
                </a:path>
                <a:path w="5038725" h="1857375">
                  <a:moveTo>
                    <a:pt x="2545396" y="232085"/>
                  </a:moveTo>
                  <a:lnTo>
                    <a:pt x="2496860" y="232085"/>
                  </a:lnTo>
                  <a:lnTo>
                    <a:pt x="2496860" y="226690"/>
                  </a:lnTo>
                  <a:lnTo>
                    <a:pt x="2545396" y="226690"/>
                  </a:lnTo>
                  <a:lnTo>
                    <a:pt x="2545396" y="232085"/>
                  </a:lnTo>
                  <a:close/>
                </a:path>
                <a:path w="5038725" h="1857375">
                  <a:moveTo>
                    <a:pt x="2523824" y="253663"/>
                  </a:moveTo>
                  <a:lnTo>
                    <a:pt x="2518432" y="253663"/>
                  </a:lnTo>
                  <a:lnTo>
                    <a:pt x="2518432" y="232085"/>
                  </a:lnTo>
                  <a:lnTo>
                    <a:pt x="2523824" y="232085"/>
                  </a:lnTo>
                  <a:lnTo>
                    <a:pt x="2523824" y="253663"/>
                  </a:lnTo>
                  <a:close/>
                </a:path>
                <a:path w="5038725" h="1857375">
                  <a:moveTo>
                    <a:pt x="2294631" y="226690"/>
                  </a:moveTo>
                  <a:lnTo>
                    <a:pt x="2289238" y="226690"/>
                  </a:lnTo>
                  <a:lnTo>
                    <a:pt x="2289238" y="205111"/>
                  </a:lnTo>
                  <a:lnTo>
                    <a:pt x="2294631" y="205111"/>
                  </a:lnTo>
                  <a:lnTo>
                    <a:pt x="2294631" y="226690"/>
                  </a:lnTo>
                  <a:close/>
                </a:path>
                <a:path w="5038725" h="1857375">
                  <a:moveTo>
                    <a:pt x="2316202" y="232085"/>
                  </a:moveTo>
                  <a:lnTo>
                    <a:pt x="2267667" y="232085"/>
                  </a:lnTo>
                  <a:lnTo>
                    <a:pt x="2267667" y="226690"/>
                  </a:lnTo>
                  <a:lnTo>
                    <a:pt x="2316202" y="226690"/>
                  </a:lnTo>
                  <a:lnTo>
                    <a:pt x="2316202" y="232085"/>
                  </a:lnTo>
                  <a:close/>
                </a:path>
                <a:path w="5038725" h="1857375">
                  <a:moveTo>
                    <a:pt x="2294631" y="253663"/>
                  </a:moveTo>
                  <a:lnTo>
                    <a:pt x="2289238" y="253663"/>
                  </a:lnTo>
                  <a:lnTo>
                    <a:pt x="2289238" y="232085"/>
                  </a:lnTo>
                  <a:lnTo>
                    <a:pt x="2294631" y="232085"/>
                  </a:lnTo>
                  <a:lnTo>
                    <a:pt x="2294631" y="253663"/>
                  </a:lnTo>
                  <a:close/>
                </a:path>
                <a:path w="5038725" h="1857375">
                  <a:moveTo>
                    <a:pt x="2065437" y="226690"/>
                  </a:moveTo>
                  <a:lnTo>
                    <a:pt x="2060045" y="226690"/>
                  </a:lnTo>
                  <a:lnTo>
                    <a:pt x="2060045" y="205111"/>
                  </a:lnTo>
                  <a:lnTo>
                    <a:pt x="2065437" y="205111"/>
                  </a:lnTo>
                  <a:lnTo>
                    <a:pt x="2065437" y="226690"/>
                  </a:lnTo>
                  <a:close/>
                </a:path>
                <a:path w="5038725" h="1857375">
                  <a:moveTo>
                    <a:pt x="2087009" y="232085"/>
                  </a:moveTo>
                  <a:lnTo>
                    <a:pt x="2038473" y="232085"/>
                  </a:lnTo>
                  <a:lnTo>
                    <a:pt x="2038473" y="226690"/>
                  </a:lnTo>
                  <a:lnTo>
                    <a:pt x="2087009" y="226690"/>
                  </a:lnTo>
                  <a:lnTo>
                    <a:pt x="2087009" y="232085"/>
                  </a:lnTo>
                  <a:close/>
                </a:path>
                <a:path w="5038725" h="1857375">
                  <a:moveTo>
                    <a:pt x="2065437" y="253663"/>
                  </a:moveTo>
                  <a:lnTo>
                    <a:pt x="2060045" y="253663"/>
                  </a:lnTo>
                  <a:lnTo>
                    <a:pt x="2060045" y="232085"/>
                  </a:lnTo>
                  <a:lnTo>
                    <a:pt x="2065437" y="232085"/>
                  </a:lnTo>
                  <a:lnTo>
                    <a:pt x="2065437" y="253663"/>
                  </a:lnTo>
                  <a:close/>
                </a:path>
                <a:path w="5038725" h="1857375">
                  <a:moveTo>
                    <a:pt x="2867615" y="341327"/>
                  </a:moveTo>
                  <a:lnTo>
                    <a:pt x="2862222" y="341327"/>
                  </a:lnTo>
                  <a:lnTo>
                    <a:pt x="2862222" y="319748"/>
                  </a:lnTo>
                  <a:lnTo>
                    <a:pt x="2867615" y="319748"/>
                  </a:lnTo>
                  <a:lnTo>
                    <a:pt x="2867615" y="341327"/>
                  </a:lnTo>
                  <a:close/>
                </a:path>
                <a:path w="5038725" h="1857375">
                  <a:moveTo>
                    <a:pt x="2889186" y="346722"/>
                  </a:moveTo>
                  <a:lnTo>
                    <a:pt x="2840651" y="346722"/>
                  </a:lnTo>
                  <a:lnTo>
                    <a:pt x="2840651" y="341327"/>
                  </a:lnTo>
                  <a:lnTo>
                    <a:pt x="2889186" y="341327"/>
                  </a:lnTo>
                  <a:lnTo>
                    <a:pt x="2889186" y="346722"/>
                  </a:lnTo>
                  <a:close/>
                </a:path>
                <a:path w="5038725" h="1857375">
                  <a:moveTo>
                    <a:pt x="2867615" y="368301"/>
                  </a:moveTo>
                  <a:lnTo>
                    <a:pt x="2862222" y="368301"/>
                  </a:lnTo>
                  <a:lnTo>
                    <a:pt x="2862222" y="346722"/>
                  </a:lnTo>
                  <a:lnTo>
                    <a:pt x="2867615" y="346722"/>
                  </a:lnTo>
                  <a:lnTo>
                    <a:pt x="2867615" y="368301"/>
                  </a:lnTo>
                  <a:close/>
                </a:path>
                <a:path w="5038725" h="1857375">
                  <a:moveTo>
                    <a:pt x="2638421" y="341327"/>
                  </a:moveTo>
                  <a:lnTo>
                    <a:pt x="2633028" y="341327"/>
                  </a:lnTo>
                  <a:lnTo>
                    <a:pt x="2633028" y="319748"/>
                  </a:lnTo>
                  <a:lnTo>
                    <a:pt x="2638421" y="319748"/>
                  </a:lnTo>
                  <a:lnTo>
                    <a:pt x="2638421" y="341327"/>
                  </a:lnTo>
                  <a:close/>
                </a:path>
                <a:path w="5038725" h="1857375">
                  <a:moveTo>
                    <a:pt x="2659992" y="346722"/>
                  </a:moveTo>
                  <a:lnTo>
                    <a:pt x="2611457" y="346722"/>
                  </a:lnTo>
                  <a:lnTo>
                    <a:pt x="2611457" y="341327"/>
                  </a:lnTo>
                  <a:lnTo>
                    <a:pt x="2659992" y="341327"/>
                  </a:lnTo>
                  <a:lnTo>
                    <a:pt x="2659992" y="346722"/>
                  </a:lnTo>
                  <a:close/>
                </a:path>
                <a:path w="5038725" h="1857375">
                  <a:moveTo>
                    <a:pt x="2638421" y="368301"/>
                  </a:moveTo>
                  <a:lnTo>
                    <a:pt x="2633028" y="368301"/>
                  </a:lnTo>
                  <a:lnTo>
                    <a:pt x="2633028" y="346722"/>
                  </a:lnTo>
                  <a:lnTo>
                    <a:pt x="2638421" y="346722"/>
                  </a:lnTo>
                  <a:lnTo>
                    <a:pt x="2638421" y="368301"/>
                  </a:lnTo>
                  <a:close/>
                </a:path>
                <a:path w="5038725" h="1857375">
                  <a:moveTo>
                    <a:pt x="2409228" y="341327"/>
                  </a:moveTo>
                  <a:lnTo>
                    <a:pt x="2403835" y="341327"/>
                  </a:lnTo>
                  <a:lnTo>
                    <a:pt x="2403835" y="319748"/>
                  </a:lnTo>
                  <a:lnTo>
                    <a:pt x="2409228" y="319748"/>
                  </a:lnTo>
                  <a:lnTo>
                    <a:pt x="2409228" y="341327"/>
                  </a:lnTo>
                  <a:close/>
                </a:path>
                <a:path w="5038725" h="1857375">
                  <a:moveTo>
                    <a:pt x="2430799" y="346722"/>
                  </a:moveTo>
                  <a:lnTo>
                    <a:pt x="2382264" y="346722"/>
                  </a:lnTo>
                  <a:lnTo>
                    <a:pt x="2382264" y="341327"/>
                  </a:lnTo>
                  <a:lnTo>
                    <a:pt x="2430799" y="341327"/>
                  </a:lnTo>
                  <a:lnTo>
                    <a:pt x="2430799" y="346722"/>
                  </a:lnTo>
                  <a:close/>
                </a:path>
                <a:path w="5038725" h="1857375">
                  <a:moveTo>
                    <a:pt x="2409228" y="368301"/>
                  </a:moveTo>
                  <a:lnTo>
                    <a:pt x="2403835" y="368301"/>
                  </a:lnTo>
                  <a:lnTo>
                    <a:pt x="2403835" y="346722"/>
                  </a:lnTo>
                  <a:lnTo>
                    <a:pt x="2409228" y="346722"/>
                  </a:lnTo>
                  <a:lnTo>
                    <a:pt x="2409228" y="368301"/>
                  </a:lnTo>
                  <a:close/>
                </a:path>
                <a:path w="5038725" h="1857375">
                  <a:moveTo>
                    <a:pt x="2180034" y="341327"/>
                  </a:moveTo>
                  <a:lnTo>
                    <a:pt x="2174641" y="341327"/>
                  </a:lnTo>
                  <a:lnTo>
                    <a:pt x="2174641" y="319748"/>
                  </a:lnTo>
                  <a:lnTo>
                    <a:pt x="2180034" y="319748"/>
                  </a:lnTo>
                  <a:lnTo>
                    <a:pt x="2180034" y="341327"/>
                  </a:lnTo>
                  <a:close/>
                </a:path>
                <a:path w="5038725" h="1857375">
                  <a:moveTo>
                    <a:pt x="2201605" y="346722"/>
                  </a:moveTo>
                  <a:lnTo>
                    <a:pt x="2153070" y="346722"/>
                  </a:lnTo>
                  <a:lnTo>
                    <a:pt x="2153070" y="341327"/>
                  </a:lnTo>
                  <a:lnTo>
                    <a:pt x="2201605" y="341327"/>
                  </a:lnTo>
                  <a:lnTo>
                    <a:pt x="2201605" y="346722"/>
                  </a:lnTo>
                  <a:close/>
                </a:path>
                <a:path w="5038725" h="1857375">
                  <a:moveTo>
                    <a:pt x="2180034" y="368301"/>
                  </a:moveTo>
                  <a:lnTo>
                    <a:pt x="2174641" y="368301"/>
                  </a:lnTo>
                  <a:lnTo>
                    <a:pt x="2174641" y="346722"/>
                  </a:lnTo>
                  <a:lnTo>
                    <a:pt x="2180034" y="346722"/>
                  </a:lnTo>
                  <a:lnTo>
                    <a:pt x="2180034" y="368301"/>
                  </a:lnTo>
                  <a:close/>
                </a:path>
                <a:path w="5038725" h="1857375">
                  <a:moveTo>
                    <a:pt x="2753018" y="455964"/>
                  </a:moveTo>
                  <a:lnTo>
                    <a:pt x="2747625" y="455964"/>
                  </a:lnTo>
                  <a:lnTo>
                    <a:pt x="2747625" y="434386"/>
                  </a:lnTo>
                  <a:lnTo>
                    <a:pt x="2753018" y="434386"/>
                  </a:lnTo>
                  <a:lnTo>
                    <a:pt x="2753018" y="455964"/>
                  </a:lnTo>
                  <a:close/>
                </a:path>
                <a:path w="5038725" h="1857375">
                  <a:moveTo>
                    <a:pt x="2774589" y="461359"/>
                  </a:moveTo>
                  <a:lnTo>
                    <a:pt x="2726054" y="461359"/>
                  </a:lnTo>
                  <a:lnTo>
                    <a:pt x="2726054" y="455964"/>
                  </a:lnTo>
                  <a:lnTo>
                    <a:pt x="2774589" y="455964"/>
                  </a:lnTo>
                  <a:lnTo>
                    <a:pt x="2774589" y="461359"/>
                  </a:lnTo>
                  <a:close/>
                </a:path>
                <a:path w="5038725" h="1857375">
                  <a:moveTo>
                    <a:pt x="2753018" y="482938"/>
                  </a:moveTo>
                  <a:lnTo>
                    <a:pt x="2747625" y="482938"/>
                  </a:lnTo>
                  <a:lnTo>
                    <a:pt x="2747625" y="461359"/>
                  </a:lnTo>
                  <a:lnTo>
                    <a:pt x="2753018" y="461359"/>
                  </a:lnTo>
                  <a:lnTo>
                    <a:pt x="2753018" y="482938"/>
                  </a:lnTo>
                  <a:close/>
                </a:path>
                <a:path w="5038725" h="1857375">
                  <a:moveTo>
                    <a:pt x="2523824" y="455964"/>
                  </a:moveTo>
                  <a:lnTo>
                    <a:pt x="2518432" y="455964"/>
                  </a:lnTo>
                  <a:lnTo>
                    <a:pt x="2518432" y="434386"/>
                  </a:lnTo>
                  <a:lnTo>
                    <a:pt x="2523824" y="434386"/>
                  </a:lnTo>
                  <a:lnTo>
                    <a:pt x="2523824" y="455964"/>
                  </a:lnTo>
                  <a:close/>
                </a:path>
                <a:path w="5038725" h="1857375">
                  <a:moveTo>
                    <a:pt x="2545396" y="461359"/>
                  </a:moveTo>
                  <a:lnTo>
                    <a:pt x="2496860" y="461359"/>
                  </a:lnTo>
                  <a:lnTo>
                    <a:pt x="2496860" y="455964"/>
                  </a:lnTo>
                  <a:lnTo>
                    <a:pt x="2545396" y="455964"/>
                  </a:lnTo>
                  <a:lnTo>
                    <a:pt x="2545396" y="461359"/>
                  </a:lnTo>
                  <a:close/>
                </a:path>
                <a:path w="5038725" h="1857375">
                  <a:moveTo>
                    <a:pt x="2523824" y="482938"/>
                  </a:moveTo>
                  <a:lnTo>
                    <a:pt x="2518432" y="482938"/>
                  </a:lnTo>
                  <a:lnTo>
                    <a:pt x="2518432" y="461359"/>
                  </a:lnTo>
                  <a:lnTo>
                    <a:pt x="2523824" y="461359"/>
                  </a:lnTo>
                  <a:lnTo>
                    <a:pt x="2523824" y="482938"/>
                  </a:lnTo>
                  <a:close/>
                </a:path>
                <a:path w="5038725" h="1857375">
                  <a:moveTo>
                    <a:pt x="2294631" y="455964"/>
                  </a:moveTo>
                  <a:lnTo>
                    <a:pt x="2289238" y="455964"/>
                  </a:lnTo>
                  <a:lnTo>
                    <a:pt x="2289238" y="434386"/>
                  </a:lnTo>
                  <a:lnTo>
                    <a:pt x="2294631" y="434386"/>
                  </a:lnTo>
                  <a:lnTo>
                    <a:pt x="2294631" y="455964"/>
                  </a:lnTo>
                  <a:close/>
                </a:path>
                <a:path w="5038725" h="1857375">
                  <a:moveTo>
                    <a:pt x="2316202" y="461359"/>
                  </a:moveTo>
                  <a:lnTo>
                    <a:pt x="2267667" y="461359"/>
                  </a:lnTo>
                  <a:lnTo>
                    <a:pt x="2267667" y="455964"/>
                  </a:lnTo>
                  <a:lnTo>
                    <a:pt x="2316202" y="455964"/>
                  </a:lnTo>
                  <a:lnTo>
                    <a:pt x="2316202" y="461359"/>
                  </a:lnTo>
                  <a:close/>
                </a:path>
                <a:path w="5038725" h="1857375">
                  <a:moveTo>
                    <a:pt x="2294631" y="482938"/>
                  </a:moveTo>
                  <a:lnTo>
                    <a:pt x="2289238" y="482938"/>
                  </a:lnTo>
                  <a:lnTo>
                    <a:pt x="2289238" y="461359"/>
                  </a:lnTo>
                  <a:lnTo>
                    <a:pt x="2294631" y="461359"/>
                  </a:lnTo>
                  <a:lnTo>
                    <a:pt x="2294631" y="482938"/>
                  </a:lnTo>
                  <a:close/>
                </a:path>
                <a:path w="5038725" h="1857375">
                  <a:moveTo>
                    <a:pt x="2065437" y="455964"/>
                  </a:moveTo>
                  <a:lnTo>
                    <a:pt x="2060045" y="455964"/>
                  </a:lnTo>
                  <a:lnTo>
                    <a:pt x="2060045" y="434386"/>
                  </a:lnTo>
                  <a:lnTo>
                    <a:pt x="2065437" y="434386"/>
                  </a:lnTo>
                  <a:lnTo>
                    <a:pt x="2065437" y="455964"/>
                  </a:lnTo>
                  <a:close/>
                </a:path>
                <a:path w="5038725" h="1857375">
                  <a:moveTo>
                    <a:pt x="2087009" y="461359"/>
                  </a:moveTo>
                  <a:lnTo>
                    <a:pt x="2038473" y="461359"/>
                  </a:lnTo>
                  <a:lnTo>
                    <a:pt x="2038473" y="455964"/>
                  </a:lnTo>
                  <a:lnTo>
                    <a:pt x="2087009" y="455964"/>
                  </a:lnTo>
                  <a:lnTo>
                    <a:pt x="2087009" y="461359"/>
                  </a:lnTo>
                  <a:close/>
                </a:path>
                <a:path w="5038725" h="1857375">
                  <a:moveTo>
                    <a:pt x="2065437" y="482938"/>
                  </a:moveTo>
                  <a:lnTo>
                    <a:pt x="2060045" y="482938"/>
                  </a:lnTo>
                  <a:lnTo>
                    <a:pt x="2060045" y="461359"/>
                  </a:lnTo>
                  <a:lnTo>
                    <a:pt x="2065437" y="461359"/>
                  </a:lnTo>
                  <a:lnTo>
                    <a:pt x="2065437" y="482938"/>
                  </a:lnTo>
                  <a:close/>
                </a:path>
                <a:path w="5038725" h="1857375">
                  <a:moveTo>
                    <a:pt x="2867615" y="570601"/>
                  </a:moveTo>
                  <a:lnTo>
                    <a:pt x="2862222" y="570601"/>
                  </a:lnTo>
                  <a:lnTo>
                    <a:pt x="2862222" y="549023"/>
                  </a:lnTo>
                  <a:lnTo>
                    <a:pt x="2867615" y="549023"/>
                  </a:lnTo>
                  <a:lnTo>
                    <a:pt x="2867615" y="570601"/>
                  </a:lnTo>
                  <a:close/>
                </a:path>
                <a:path w="5038725" h="1857375">
                  <a:moveTo>
                    <a:pt x="2889186" y="575996"/>
                  </a:moveTo>
                  <a:lnTo>
                    <a:pt x="2840651" y="575996"/>
                  </a:lnTo>
                  <a:lnTo>
                    <a:pt x="2840651" y="570601"/>
                  </a:lnTo>
                  <a:lnTo>
                    <a:pt x="2889186" y="570601"/>
                  </a:lnTo>
                  <a:lnTo>
                    <a:pt x="2889186" y="575996"/>
                  </a:lnTo>
                  <a:close/>
                </a:path>
                <a:path w="5038725" h="1857375">
                  <a:moveTo>
                    <a:pt x="2867615" y="597575"/>
                  </a:moveTo>
                  <a:lnTo>
                    <a:pt x="2862222" y="597575"/>
                  </a:lnTo>
                  <a:lnTo>
                    <a:pt x="2862222" y="575996"/>
                  </a:lnTo>
                  <a:lnTo>
                    <a:pt x="2867615" y="575996"/>
                  </a:lnTo>
                  <a:lnTo>
                    <a:pt x="2867615" y="597575"/>
                  </a:lnTo>
                  <a:close/>
                </a:path>
                <a:path w="5038725" h="1857375">
                  <a:moveTo>
                    <a:pt x="2638421" y="570601"/>
                  </a:moveTo>
                  <a:lnTo>
                    <a:pt x="2633028" y="570601"/>
                  </a:lnTo>
                  <a:lnTo>
                    <a:pt x="2633028" y="549023"/>
                  </a:lnTo>
                  <a:lnTo>
                    <a:pt x="2638421" y="549023"/>
                  </a:lnTo>
                  <a:lnTo>
                    <a:pt x="2638421" y="570601"/>
                  </a:lnTo>
                  <a:close/>
                </a:path>
                <a:path w="5038725" h="1857375">
                  <a:moveTo>
                    <a:pt x="2659992" y="575996"/>
                  </a:moveTo>
                  <a:lnTo>
                    <a:pt x="2611457" y="575996"/>
                  </a:lnTo>
                  <a:lnTo>
                    <a:pt x="2611457" y="570601"/>
                  </a:lnTo>
                  <a:lnTo>
                    <a:pt x="2659992" y="570601"/>
                  </a:lnTo>
                  <a:lnTo>
                    <a:pt x="2659992" y="575996"/>
                  </a:lnTo>
                  <a:close/>
                </a:path>
                <a:path w="5038725" h="1857375">
                  <a:moveTo>
                    <a:pt x="2638421" y="597575"/>
                  </a:moveTo>
                  <a:lnTo>
                    <a:pt x="2633028" y="597575"/>
                  </a:lnTo>
                  <a:lnTo>
                    <a:pt x="2633028" y="575996"/>
                  </a:lnTo>
                  <a:lnTo>
                    <a:pt x="2638421" y="575996"/>
                  </a:lnTo>
                  <a:lnTo>
                    <a:pt x="2638421" y="597575"/>
                  </a:lnTo>
                  <a:close/>
                </a:path>
                <a:path w="5038725" h="1857375">
                  <a:moveTo>
                    <a:pt x="2409228" y="570601"/>
                  </a:moveTo>
                  <a:lnTo>
                    <a:pt x="2403835" y="570601"/>
                  </a:lnTo>
                  <a:lnTo>
                    <a:pt x="2403835" y="549023"/>
                  </a:lnTo>
                  <a:lnTo>
                    <a:pt x="2409228" y="549023"/>
                  </a:lnTo>
                  <a:lnTo>
                    <a:pt x="2409228" y="570601"/>
                  </a:lnTo>
                  <a:close/>
                </a:path>
                <a:path w="5038725" h="1857375">
                  <a:moveTo>
                    <a:pt x="2430799" y="575996"/>
                  </a:moveTo>
                  <a:lnTo>
                    <a:pt x="2382264" y="575996"/>
                  </a:lnTo>
                  <a:lnTo>
                    <a:pt x="2382264" y="570601"/>
                  </a:lnTo>
                  <a:lnTo>
                    <a:pt x="2430799" y="570601"/>
                  </a:lnTo>
                  <a:lnTo>
                    <a:pt x="2430799" y="575996"/>
                  </a:lnTo>
                  <a:close/>
                </a:path>
                <a:path w="5038725" h="1857375">
                  <a:moveTo>
                    <a:pt x="2409228" y="597575"/>
                  </a:moveTo>
                  <a:lnTo>
                    <a:pt x="2403835" y="597575"/>
                  </a:lnTo>
                  <a:lnTo>
                    <a:pt x="2403835" y="575996"/>
                  </a:lnTo>
                  <a:lnTo>
                    <a:pt x="2409228" y="575996"/>
                  </a:lnTo>
                  <a:lnTo>
                    <a:pt x="2409228" y="597575"/>
                  </a:lnTo>
                  <a:close/>
                </a:path>
                <a:path w="5038725" h="1857375">
                  <a:moveTo>
                    <a:pt x="2180034" y="570601"/>
                  </a:moveTo>
                  <a:lnTo>
                    <a:pt x="2174641" y="570601"/>
                  </a:lnTo>
                  <a:lnTo>
                    <a:pt x="2174641" y="549023"/>
                  </a:lnTo>
                  <a:lnTo>
                    <a:pt x="2180034" y="549023"/>
                  </a:lnTo>
                  <a:lnTo>
                    <a:pt x="2180034" y="570601"/>
                  </a:lnTo>
                  <a:close/>
                </a:path>
                <a:path w="5038725" h="1857375">
                  <a:moveTo>
                    <a:pt x="2201605" y="575996"/>
                  </a:moveTo>
                  <a:lnTo>
                    <a:pt x="2153070" y="575996"/>
                  </a:lnTo>
                  <a:lnTo>
                    <a:pt x="2153070" y="570601"/>
                  </a:lnTo>
                  <a:lnTo>
                    <a:pt x="2201605" y="570601"/>
                  </a:lnTo>
                  <a:lnTo>
                    <a:pt x="2201605" y="575996"/>
                  </a:lnTo>
                  <a:close/>
                </a:path>
                <a:path w="5038725" h="1857375">
                  <a:moveTo>
                    <a:pt x="2180034" y="597575"/>
                  </a:moveTo>
                  <a:lnTo>
                    <a:pt x="2174641" y="597575"/>
                  </a:lnTo>
                  <a:lnTo>
                    <a:pt x="2174641" y="575996"/>
                  </a:lnTo>
                  <a:lnTo>
                    <a:pt x="2180034" y="575996"/>
                  </a:lnTo>
                  <a:lnTo>
                    <a:pt x="2180034" y="597575"/>
                  </a:lnTo>
                  <a:close/>
                </a:path>
                <a:path w="5038725" h="1857375">
                  <a:moveTo>
                    <a:pt x="2753018" y="685239"/>
                  </a:moveTo>
                  <a:lnTo>
                    <a:pt x="2747625" y="685239"/>
                  </a:lnTo>
                  <a:lnTo>
                    <a:pt x="2747625" y="663660"/>
                  </a:lnTo>
                  <a:lnTo>
                    <a:pt x="2753018" y="663660"/>
                  </a:lnTo>
                  <a:lnTo>
                    <a:pt x="2753018" y="685239"/>
                  </a:lnTo>
                  <a:close/>
                </a:path>
                <a:path w="5038725" h="1857375">
                  <a:moveTo>
                    <a:pt x="2774589" y="690633"/>
                  </a:moveTo>
                  <a:lnTo>
                    <a:pt x="2726054" y="690633"/>
                  </a:lnTo>
                  <a:lnTo>
                    <a:pt x="2726054" y="685239"/>
                  </a:lnTo>
                  <a:lnTo>
                    <a:pt x="2774589" y="685239"/>
                  </a:lnTo>
                  <a:lnTo>
                    <a:pt x="2774589" y="690633"/>
                  </a:lnTo>
                  <a:close/>
                </a:path>
                <a:path w="5038725" h="1857375">
                  <a:moveTo>
                    <a:pt x="2753018" y="712212"/>
                  </a:moveTo>
                  <a:lnTo>
                    <a:pt x="2747625" y="712212"/>
                  </a:lnTo>
                  <a:lnTo>
                    <a:pt x="2747625" y="690633"/>
                  </a:lnTo>
                  <a:lnTo>
                    <a:pt x="2753018" y="690633"/>
                  </a:lnTo>
                  <a:lnTo>
                    <a:pt x="2753018" y="712212"/>
                  </a:lnTo>
                  <a:close/>
                </a:path>
                <a:path w="5038725" h="1857375">
                  <a:moveTo>
                    <a:pt x="2523824" y="685239"/>
                  </a:moveTo>
                  <a:lnTo>
                    <a:pt x="2518432" y="685239"/>
                  </a:lnTo>
                  <a:lnTo>
                    <a:pt x="2518432" y="663660"/>
                  </a:lnTo>
                  <a:lnTo>
                    <a:pt x="2523824" y="663660"/>
                  </a:lnTo>
                  <a:lnTo>
                    <a:pt x="2523824" y="685239"/>
                  </a:lnTo>
                  <a:close/>
                </a:path>
                <a:path w="5038725" h="1857375">
                  <a:moveTo>
                    <a:pt x="2545396" y="690633"/>
                  </a:moveTo>
                  <a:lnTo>
                    <a:pt x="2496860" y="690633"/>
                  </a:lnTo>
                  <a:lnTo>
                    <a:pt x="2496860" y="685239"/>
                  </a:lnTo>
                  <a:lnTo>
                    <a:pt x="2545396" y="685239"/>
                  </a:lnTo>
                  <a:lnTo>
                    <a:pt x="2545396" y="690633"/>
                  </a:lnTo>
                  <a:close/>
                </a:path>
                <a:path w="5038725" h="1857375">
                  <a:moveTo>
                    <a:pt x="2523824" y="712212"/>
                  </a:moveTo>
                  <a:lnTo>
                    <a:pt x="2518432" y="712212"/>
                  </a:lnTo>
                  <a:lnTo>
                    <a:pt x="2518432" y="690633"/>
                  </a:lnTo>
                  <a:lnTo>
                    <a:pt x="2523824" y="690633"/>
                  </a:lnTo>
                  <a:lnTo>
                    <a:pt x="2523824" y="712212"/>
                  </a:lnTo>
                  <a:close/>
                </a:path>
                <a:path w="5038725" h="1857375">
                  <a:moveTo>
                    <a:pt x="2294631" y="685239"/>
                  </a:moveTo>
                  <a:lnTo>
                    <a:pt x="2289238" y="685239"/>
                  </a:lnTo>
                  <a:lnTo>
                    <a:pt x="2289238" y="663660"/>
                  </a:lnTo>
                  <a:lnTo>
                    <a:pt x="2294631" y="663660"/>
                  </a:lnTo>
                  <a:lnTo>
                    <a:pt x="2294631" y="685239"/>
                  </a:lnTo>
                  <a:close/>
                </a:path>
                <a:path w="5038725" h="1857375">
                  <a:moveTo>
                    <a:pt x="2316202" y="690633"/>
                  </a:moveTo>
                  <a:lnTo>
                    <a:pt x="2267667" y="690633"/>
                  </a:lnTo>
                  <a:lnTo>
                    <a:pt x="2267667" y="685239"/>
                  </a:lnTo>
                  <a:lnTo>
                    <a:pt x="2316202" y="685239"/>
                  </a:lnTo>
                  <a:lnTo>
                    <a:pt x="2316202" y="690633"/>
                  </a:lnTo>
                  <a:close/>
                </a:path>
                <a:path w="5038725" h="1857375">
                  <a:moveTo>
                    <a:pt x="2294631" y="712212"/>
                  </a:moveTo>
                  <a:lnTo>
                    <a:pt x="2289238" y="712212"/>
                  </a:lnTo>
                  <a:lnTo>
                    <a:pt x="2289238" y="690633"/>
                  </a:lnTo>
                  <a:lnTo>
                    <a:pt x="2294631" y="690633"/>
                  </a:lnTo>
                  <a:lnTo>
                    <a:pt x="2294631" y="712212"/>
                  </a:lnTo>
                  <a:close/>
                </a:path>
                <a:path w="5038725" h="1857375">
                  <a:moveTo>
                    <a:pt x="2065437" y="685239"/>
                  </a:moveTo>
                  <a:lnTo>
                    <a:pt x="2060045" y="685239"/>
                  </a:lnTo>
                  <a:lnTo>
                    <a:pt x="2060045" y="663660"/>
                  </a:lnTo>
                  <a:lnTo>
                    <a:pt x="2065437" y="663660"/>
                  </a:lnTo>
                  <a:lnTo>
                    <a:pt x="2065437" y="685239"/>
                  </a:lnTo>
                  <a:close/>
                </a:path>
                <a:path w="5038725" h="1857375">
                  <a:moveTo>
                    <a:pt x="2087009" y="690633"/>
                  </a:moveTo>
                  <a:lnTo>
                    <a:pt x="2038473" y="690633"/>
                  </a:lnTo>
                  <a:lnTo>
                    <a:pt x="2038473" y="685239"/>
                  </a:lnTo>
                  <a:lnTo>
                    <a:pt x="2087009" y="685239"/>
                  </a:lnTo>
                  <a:lnTo>
                    <a:pt x="2087009" y="690633"/>
                  </a:lnTo>
                  <a:close/>
                </a:path>
                <a:path w="5038725" h="1857375">
                  <a:moveTo>
                    <a:pt x="2065437" y="712212"/>
                  </a:moveTo>
                  <a:lnTo>
                    <a:pt x="2060045" y="712212"/>
                  </a:lnTo>
                  <a:lnTo>
                    <a:pt x="2060045" y="690633"/>
                  </a:lnTo>
                  <a:lnTo>
                    <a:pt x="2065437" y="690633"/>
                  </a:lnTo>
                  <a:lnTo>
                    <a:pt x="2065437" y="712212"/>
                  </a:lnTo>
                  <a:close/>
                </a:path>
                <a:path w="5038725" h="1857375">
                  <a:moveTo>
                    <a:pt x="2867615" y="799876"/>
                  </a:moveTo>
                  <a:lnTo>
                    <a:pt x="2862222" y="799876"/>
                  </a:lnTo>
                  <a:lnTo>
                    <a:pt x="2862222" y="778297"/>
                  </a:lnTo>
                  <a:lnTo>
                    <a:pt x="2867615" y="778297"/>
                  </a:lnTo>
                  <a:lnTo>
                    <a:pt x="2867615" y="799876"/>
                  </a:lnTo>
                  <a:close/>
                </a:path>
                <a:path w="5038725" h="1857375">
                  <a:moveTo>
                    <a:pt x="2889186" y="805270"/>
                  </a:moveTo>
                  <a:lnTo>
                    <a:pt x="2840651" y="805270"/>
                  </a:lnTo>
                  <a:lnTo>
                    <a:pt x="2840651" y="799876"/>
                  </a:lnTo>
                  <a:lnTo>
                    <a:pt x="2889186" y="799876"/>
                  </a:lnTo>
                  <a:lnTo>
                    <a:pt x="2889186" y="805270"/>
                  </a:lnTo>
                  <a:close/>
                </a:path>
                <a:path w="5038725" h="1857375">
                  <a:moveTo>
                    <a:pt x="2867615" y="826849"/>
                  </a:moveTo>
                  <a:lnTo>
                    <a:pt x="2862222" y="826849"/>
                  </a:lnTo>
                  <a:lnTo>
                    <a:pt x="2862222" y="805270"/>
                  </a:lnTo>
                  <a:lnTo>
                    <a:pt x="2867615" y="805270"/>
                  </a:lnTo>
                  <a:lnTo>
                    <a:pt x="2867615" y="826849"/>
                  </a:lnTo>
                  <a:close/>
                </a:path>
                <a:path w="5038725" h="1857375">
                  <a:moveTo>
                    <a:pt x="2638421" y="799876"/>
                  </a:moveTo>
                  <a:lnTo>
                    <a:pt x="2633028" y="799876"/>
                  </a:lnTo>
                  <a:lnTo>
                    <a:pt x="2633028" y="778297"/>
                  </a:lnTo>
                  <a:lnTo>
                    <a:pt x="2638421" y="778297"/>
                  </a:lnTo>
                  <a:lnTo>
                    <a:pt x="2638421" y="799876"/>
                  </a:lnTo>
                  <a:close/>
                </a:path>
                <a:path w="5038725" h="1857375">
                  <a:moveTo>
                    <a:pt x="2659992" y="805270"/>
                  </a:moveTo>
                  <a:lnTo>
                    <a:pt x="2611457" y="805270"/>
                  </a:lnTo>
                  <a:lnTo>
                    <a:pt x="2611457" y="799876"/>
                  </a:lnTo>
                  <a:lnTo>
                    <a:pt x="2659992" y="799876"/>
                  </a:lnTo>
                  <a:lnTo>
                    <a:pt x="2659992" y="805270"/>
                  </a:lnTo>
                  <a:close/>
                </a:path>
                <a:path w="5038725" h="1857375">
                  <a:moveTo>
                    <a:pt x="2638421" y="826849"/>
                  </a:moveTo>
                  <a:lnTo>
                    <a:pt x="2633028" y="826849"/>
                  </a:lnTo>
                  <a:lnTo>
                    <a:pt x="2633028" y="805270"/>
                  </a:lnTo>
                  <a:lnTo>
                    <a:pt x="2638421" y="805270"/>
                  </a:lnTo>
                  <a:lnTo>
                    <a:pt x="2638421" y="826849"/>
                  </a:lnTo>
                  <a:close/>
                </a:path>
                <a:path w="5038725" h="1857375">
                  <a:moveTo>
                    <a:pt x="2409228" y="799876"/>
                  </a:moveTo>
                  <a:lnTo>
                    <a:pt x="2403835" y="799876"/>
                  </a:lnTo>
                  <a:lnTo>
                    <a:pt x="2403835" y="778297"/>
                  </a:lnTo>
                  <a:lnTo>
                    <a:pt x="2409228" y="778297"/>
                  </a:lnTo>
                  <a:lnTo>
                    <a:pt x="2409228" y="799876"/>
                  </a:lnTo>
                  <a:close/>
                </a:path>
                <a:path w="5038725" h="1857375">
                  <a:moveTo>
                    <a:pt x="2430799" y="805270"/>
                  </a:moveTo>
                  <a:lnTo>
                    <a:pt x="2382264" y="805270"/>
                  </a:lnTo>
                  <a:lnTo>
                    <a:pt x="2382264" y="799876"/>
                  </a:lnTo>
                  <a:lnTo>
                    <a:pt x="2430799" y="799876"/>
                  </a:lnTo>
                  <a:lnTo>
                    <a:pt x="2430799" y="805270"/>
                  </a:lnTo>
                  <a:close/>
                </a:path>
                <a:path w="5038725" h="1857375">
                  <a:moveTo>
                    <a:pt x="2409228" y="826849"/>
                  </a:moveTo>
                  <a:lnTo>
                    <a:pt x="2403835" y="826849"/>
                  </a:lnTo>
                  <a:lnTo>
                    <a:pt x="2403835" y="805270"/>
                  </a:lnTo>
                  <a:lnTo>
                    <a:pt x="2409228" y="805270"/>
                  </a:lnTo>
                  <a:lnTo>
                    <a:pt x="2409228" y="826849"/>
                  </a:lnTo>
                  <a:close/>
                </a:path>
                <a:path w="5038725" h="1857375">
                  <a:moveTo>
                    <a:pt x="2180034" y="799876"/>
                  </a:moveTo>
                  <a:lnTo>
                    <a:pt x="2174641" y="799876"/>
                  </a:lnTo>
                  <a:lnTo>
                    <a:pt x="2174641" y="778297"/>
                  </a:lnTo>
                  <a:lnTo>
                    <a:pt x="2180034" y="778297"/>
                  </a:lnTo>
                  <a:lnTo>
                    <a:pt x="2180034" y="799876"/>
                  </a:lnTo>
                  <a:close/>
                </a:path>
                <a:path w="5038725" h="1857375">
                  <a:moveTo>
                    <a:pt x="2201605" y="805270"/>
                  </a:moveTo>
                  <a:lnTo>
                    <a:pt x="2153070" y="805270"/>
                  </a:lnTo>
                  <a:lnTo>
                    <a:pt x="2153070" y="799876"/>
                  </a:lnTo>
                  <a:lnTo>
                    <a:pt x="2201605" y="799876"/>
                  </a:lnTo>
                  <a:lnTo>
                    <a:pt x="2201605" y="805270"/>
                  </a:lnTo>
                  <a:close/>
                </a:path>
                <a:path w="5038725" h="1857375">
                  <a:moveTo>
                    <a:pt x="2180034" y="826849"/>
                  </a:moveTo>
                  <a:lnTo>
                    <a:pt x="2174641" y="826849"/>
                  </a:lnTo>
                  <a:lnTo>
                    <a:pt x="2174641" y="805270"/>
                  </a:lnTo>
                  <a:lnTo>
                    <a:pt x="2180034" y="805270"/>
                  </a:lnTo>
                  <a:lnTo>
                    <a:pt x="2180034" y="826849"/>
                  </a:lnTo>
                  <a:close/>
                </a:path>
                <a:path w="5038725" h="1857375">
                  <a:moveTo>
                    <a:pt x="2753018" y="914513"/>
                  </a:moveTo>
                  <a:lnTo>
                    <a:pt x="2747625" y="914513"/>
                  </a:lnTo>
                  <a:lnTo>
                    <a:pt x="2747625" y="892934"/>
                  </a:lnTo>
                  <a:lnTo>
                    <a:pt x="2753018" y="892934"/>
                  </a:lnTo>
                  <a:lnTo>
                    <a:pt x="2753018" y="914513"/>
                  </a:lnTo>
                  <a:close/>
                </a:path>
                <a:path w="5038725" h="1857375">
                  <a:moveTo>
                    <a:pt x="2774589" y="919908"/>
                  </a:moveTo>
                  <a:lnTo>
                    <a:pt x="2726054" y="919908"/>
                  </a:lnTo>
                  <a:lnTo>
                    <a:pt x="2726054" y="914513"/>
                  </a:lnTo>
                  <a:lnTo>
                    <a:pt x="2774589" y="914513"/>
                  </a:lnTo>
                  <a:lnTo>
                    <a:pt x="2774589" y="919908"/>
                  </a:lnTo>
                  <a:close/>
                </a:path>
                <a:path w="5038725" h="1857375">
                  <a:moveTo>
                    <a:pt x="2753018" y="941486"/>
                  </a:moveTo>
                  <a:lnTo>
                    <a:pt x="2747625" y="941486"/>
                  </a:lnTo>
                  <a:lnTo>
                    <a:pt x="2747625" y="919908"/>
                  </a:lnTo>
                  <a:lnTo>
                    <a:pt x="2753018" y="919908"/>
                  </a:lnTo>
                  <a:lnTo>
                    <a:pt x="2753018" y="941486"/>
                  </a:lnTo>
                  <a:close/>
                </a:path>
                <a:path w="5038725" h="1857375">
                  <a:moveTo>
                    <a:pt x="2523824" y="914513"/>
                  </a:moveTo>
                  <a:lnTo>
                    <a:pt x="2518432" y="914513"/>
                  </a:lnTo>
                  <a:lnTo>
                    <a:pt x="2518432" y="892934"/>
                  </a:lnTo>
                  <a:lnTo>
                    <a:pt x="2523824" y="892934"/>
                  </a:lnTo>
                  <a:lnTo>
                    <a:pt x="2523824" y="914513"/>
                  </a:lnTo>
                  <a:close/>
                </a:path>
                <a:path w="5038725" h="1857375">
                  <a:moveTo>
                    <a:pt x="2545396" y="919908"/>
                  </a:moveTo>
                  <a:lnTo>
                    <a:pt x="2496860" y="919908"/>
                  </a:lnTo>
                  <a:lnTo>
                    <a:pt x="2496860" y="914513"/>
                  </a:lnTo>
                  <a:lnTo>
                    <a:pt x="2545396" y="914513"/>
                  </a:lnTo>
                  <a:lnTo>
                    <a:pt x="2545396" y="919908"/>
                  </a:lnTo>
                  <a:close/>
                </a:path>
                <a:path w="5038725" h="1857375">
                  <a:moveTo>
                    <a:pt x="2523824" y="941486"/>
                  </a:moveTo>
                  <a:lnTo>
                    <a:pt x="2518432" y="941486"/>
                  </a:lnTo>
                  <a:lnTo>
                    <a:pt x="2518432" y="919908"/>
                  </a:lnTo>
                  <a:lnTo>
                    <a:pt x="2523824" y="919908"/>
                  </a:lnTo>
                  <a:lnTo>
                    <a:pt x="2523824" y="941486"/>
                  </a:lnTo>
                  <a:close/>
                </a:path>
                <a:path w="5038725" h="1857375">
                  <a:moveTo>
                    <a:pt x="2294631" y="914513"/>
                  </a:moveTo>
                  <a:lnTo>
                    <a:pt x="2289238" y="914513"/>
                  </a:lnTo>
                  <a:lnTo>
                    <a:pt x="2289238" y="892934"/>
                  </a:lnTo>
                  <a:lnTo>
                    <a:pt x="2294631" y="892934"/>
                  </a:lnTo>
                  <a:lnTo>
                    <a:pt x="2294631" y="914513"/>
                  </a:lnTo>
                  <a:close/>
                </a:path>
                <a:path w="5038725" h="1857375">
                  <a:moveTo>
                    <a:pt x="2316202" y="919908"/>
                  </a:moveTo>
                  <a:lnTo>
                    <a:pt x="2267667" y="919908"/>
                  </a:lnTo>
                  <a:lnTo>
                    <a:pt x="2267667" y="914513"/>
                  </a:lnTo>
                  <a:lnTo>
                    <a:pt x="2316202" y="914513"/>
                  </a:lnTo>
                  <a:lnTo>
                    <a:pt x="2316202" y="919908"/>
                  </a:lnTo>
                  <a:close/>
                </a:path>
                <a:path w="5038725" h="1857375">
                  <a:moveTo>
                    <a:pt x="2294631" y="941486"/>
                  </a:moveTo>
                  <a:lnTo>
                    <a:pt x="2289238" y="941486"/>
                  </a:lnTo>
                  <a:lnTo>
                    <a:pt x="2289238" y="919908"/>
                  </a:lnTo>
                  <a:lnTo>
                    <a:pt x="2294631" y="919908"/>
                  </a:lnTo>
                  <a:lnTo>
                    <a:pt x="2294631" y="941486"/>
                  </a:lnTo>
                  <a:close/>
                </a:path>
                <a:path w="5038725" h="1857375">
                  <a:moveTo>
                    <a:pt x="2065437" y="914513"/>
                  </a:moveTo>
                  <a:lnTo>
                    <a:pt x="2060045" y="914513"/>
                  </a:lnTo>
                  <a:lnTo>
                    <a:pt x="2060045" y="892934"/>
                  </a:lnTo>
                  <a:lnTo>
                    <a:pt x="2065437" y="892934"/>
                  </a:lnTo>
                  <a:lnTo>
                    <a:pt x="2065437" y="914513"/>
                  </a:lnTo>
                  <a:close/>
                </a:path>
                <a:path w="5038725" h="1857375">
                  <a:moveTo>
                    <a:pt x="2087009" y="919908"/>
                  </a:moveTo>
                  <a:lnTo>
                    <a:pt x="2038473" y="919908"/>
                  </a:lnTo>
                  <a:lnTo>
                    <a:pt x="2038473" y="914513"/>
                  </a:lnTo>
                  <a:lnTo>
                    <a:pt x="2087009" y="914513"/>
                  </a:lnTo>
                  <a:lnTo>
                    <a:pt x="2087009" y="919908"/>
                  </a:lnTo>
                  <a:close/>
                </a:path>
                <a:path w="5038725" h="1857375">
                  <a:moveTo>
                    <a:pt x="2065437" y="941486"/>
                  </a:moveTo>
                  <a:lnTo>
                    <a:pt x="2060045" y="941486"/>
                  </a:lnTo>
                  <a:lnTo>
                    <a:pt x="2060045" y="919908"/>
                  </a:lnTo>
                  <a:lnTo>
                    <a:pt x="2065437" y="919908"/>
                  </a:lnTo>
                  <a:lnTo>
                    <a:pt x="2065437" y="941486"/>
                  </a:lnTo>
                  <a:close/>
                </a:path>
                <a:path w="5038725" h="1857375">
                  <a:moveTo>
                    <a:pt x="2867615" y="1027802"/>
                  </a:moveTo>
                  <a:lnTo>
                    <a:pt x="2862222" y="1027802"/>
                  </a:lnTo>
                  <a:lnTo>
                    <a:pt x="2862222" y="1006223"/>
                  </a:lnTo>
                  <a:lnTo>
                    <a:pt x="2867615" y="1006223"/>
                  </a:lnTo>
                  <a:lnTo>
                    <a:pt x="2867615" y="1027802"/>
                  </a:lnTo>
                  <a:close/>
                </a:path>
                <a:path w="5038725" h="1857375">
                  <a:moveTo>
                    <a:pt x="2889186" y="1033196"/>
                  </a:moveTo>
                  <a:lnTo>
                    <a:pt x="2840651" y="1033196"/>
                  </a:lnTo>
                  <a:lnTo>
                    <a:pt x="2840651" y="1027802"/>
                  </a:lnTo>
                  <a:lnTo>
                    <a:pt x="2889186" y="1027802"/>
                  </a:lnTo>
                  <a:lnTo>
                    <a:pt x="2889186" y="1033196"/>
                  </a:lnTo>
                  <a:close/>
                </a:path>
                <a:path w="5038725" h="1857375">
                  <a:moveTo>
                    <a:pt x="2867615" y="1054775"/>
                  </a:moveTo>
                  <a:lnTo>
                    <a:pt x="2862222" y="1054775"/>
                  </a:lnTo>
                  <a:lnTo>
                    <a:pt x="2862222" y="1033196"/>
                  </a:lnTo>
                  <a:lnTo>
                    <a:pt x="2867615" y="1033196"/>
                  </a:lnTo>
                  <a:lnTo>
                    <a:pt x="2867615" y="1054775"/>
                  </a:lnTo>
                  <a:close/>
                </a:path>
                <a:path w="5038725" h="1857375">
                  <a:moveTo>
                    <a:pt x="2638421" y="1027802"/>
                  </a:moveTo>
                  <a:lnTo>
                    <a:pt x="2633028" y="1027802"/>
                  </a:lnTo>
                  <a:lnTo>
                    <a:pt x="2633028" y="1006223"/>
                  </a:lnTo>
                  <a:lnTo>
                    <a:pt x="2638421" y="1006223"/>
                  </a:lnTo>
                  <a:lnTo>
                    <a:pt x="2638421" y="1027802"/>
                  </a:lnTo>
                  <a:close/>
                </a:path>
                <a:path w="5038725" h="1857375">
                  <a:moveTo>
                    <a:pt x="2659992" y="1033196"/>
                  </a:moveTo>
                  <a:lnTo>
                    <a:pt x="2611457" y="1033196"/>
                  </a:lnTo>
                  <a:lnTo>
                    <a:pt x="2611457" y="1027802"/>
                  </a:lnTo>
                  <a:lnTo>
                    <a:pt x="2659992" y="1027802"/>
                  </a:lnTo>
                  <a:lnTo>
                    <a:pt x="2659992" y="1033196"/>
                  </a:lnTo>
                  <a:close/>
                </a:path>
                <a:path w="5038725" h="1857375">
                  <a:moveTo>
                    <a:pt x="2638421" y="1054775"/>
                  </a:moveTo>
                  <a:lnTo>
                    <a:pt x="2633028" y="1054775"/>
                  </a:lnTo>
                  <a:lnTo>
                    <a:pt x="2633028" y="1033196"/>
                  </a:lnTo>
                  <a:lnTo>
                    <a:pt x="2638421" y="1033196"/>
                  </a:lnTo>
                  <a:lnTo>
                    <a:pt x="2638421" y="1054775"/>
                  </a:lnTo>
                  <a:close/>
                </a:path>
                <a:path w="5038725" h="1857375">
                  <a:moveTo>
                    <a:pt x="2409228" y="1027802"/>
                  </a:moveTo>
                  <a:lnTo>
                    <a:pt x="2403835" y="1027802"/>
                  </a:lnTo>
                  <a:lnTo>
                    <a:pt x="2403835" y="1006223"/>
                  </a:lnTo>
                  <a:lnTo>
                    <a:pt x="2409228" y="1006223"/>
                  </a:lnTo>
                  <a:lnTo>
                    <a:pt x="2409228" y="1027802"/>
                  </a:lnTo>
                  <a:close/>
                </a:path>
                <a:path w="5038725" h="1857375">
                  <a:moveTo>
                    <a:pt x="2430799" y="1033196"/>
                  </a:moveTo>
                  <a:lnTo>
                    <a:pt x="2382264" y="1033196"/>
                  </a:lnTo>
                  <a:lnTo>
                    <a:pt x="2382264" y="1027802"/>
                  </a:lnTo>
                  <a:lnTo>
                    <a:pt x="2430799" y="1027802"/>
                  </a:lnTo>
                  <a:lnTo>
                    <a:pt x="2430799" y="1033196"/>
                  </a:lnTo>
                  <a:close/>
                </a:path>
                <a:path w="5038725" h="1857375">
                  <a:moveTo>
                    <a:pt x="2409228" y="1054775"/>
                  </a:moveTo>
                  <a:lnTo>
                    <a:pt x="2403835" y="1054775"/>
                  </a:lnTo>
                  <a:lnTo>
                    <a:pt x="2403835" y="1033196"/>
                  </a:lnTo>
                  <a:lnTo>
                    <a:pt x="2409228" y="1033196"/>
                  </a:lnTo>
                  <a:lnTo>
                    <a:pt x="2409228" y="1054775"/>
                  </a:lnTo>
                  <a:close/>
                </a:path>
                <a:path w="5038725" h="1857375">
                  <a:moveTo>
                    <a:pt x="2180034" y="1027802"/>
                  </a:moveTo>
                  <a:lnTo>
                    <a:pt x="2174641" y="1027802"/>
                  </a:lnTo>
                  <a:lnTo>
                    <a:pt x="2174641" y="1006223"/>
                  </a:lnTo>
                  <a:lnTo>
                    <a:pt x="2180034" y="1006223"/>
                  </a:lnTo>
                  <a:lnTo>
                    <a:pt x="2180034" y="1027802"/>
                  </a:lnTo>
                  <a:close/>
                </a:path>
                <a:path w="5038725" h="1857375">
                  <a:moveTo>
                    <a:pt x="2201605" y="1033196"/>
                  </a:moveTo>
                  <a:lnTo>
                    <a:pt x="2153070" y="1033196"/>
                  </a:lnTo>
                  <a:lnTo>
                    <a:pt x="2153070" y="1027802"/>
                  </a:lnTo>
                  <a:lnTo>
                    <a:pt x="2201605" y="1027802"/>
                  </a:lnTo>
                  <a:lnTo>
                    <a:pt x="2201605" y="1033196"/>
                  </a:lnTo>
                  <a:close/>
                </a:path>
                <a:path w="5038725" h="1857375">
                  <a:moveTo>
                    <a:pt x="2180034" y="1054775"/>
                  </a:moveTo>
                  <a:lnTo>
                    <a:pt x="2174641" y="1054775"/>
                  </a:lnTo>
                  <a:lnTo>
                    <a:pt x="2174641" y="1033196"/>
                  </a:lnTo>
                  <a:lnTo>
                    <a:pt x="2180034" y="1033196"/>
                  </a:lnTo>
                  <a:lnTo>
                    <a:pt x="2180034" y="1054775"/>
                  </a:lnTo>
                  <a:close/>
                </a:path>
                <a:path w="5038725" h="1857375">
                  <a:moveTo>
                    <a:pt x="2519780" y="1123557"/>
                  </a:moveTo>
                  <a:lnTo>
                    <a:pt x="2519780" y="1120860"/>
                  </a:lnTo>
                  <a:lnTo>
                    <a:pt x="2525172" y="1120860"/>
                  </a:lnTo>
                  <a:lnTo>
                    <a:pt x="2525172" y="1122209"/>
                  </a:lnTo>
                  <a:lnTo>
                    <a:pt x="2519780" y="1123557"/>
                  </a:lnTo>
                  <a:close/>
                </a:path>
                <a:path w="5038725" h="1857375">
                  <a:moveTo>
                    <a:pt x="2294631" y="1142439"/>
                  </a:moveTo>
                  <a:lnTo>
                    <a:pt x="2289238" y="1142439"/>
                  </a:lnTo>
                  <a:lnTo>
                    <a:pt x="2289238" y="1120860"/>
                  </a:lnTo>
                  <a:lnTo>
                    <a:pt x="2294631" y="1120860"/>
                  </a:lnTo>
                  <a:lnTo>
                    <a:pt x="2294631" y="1142439"/>
                  </a:lnTo>
                  <a:close/>
                </a:path>
                <a:path w="5038725" h="1857375">
                  <a:moveTo>
                    <a:pt x="2316202" y="1147833"/>
                  </a:moveTo>
                  <a:lnTo>
                    <a:pt x="2267667" y="1147833"/>
                  </a:lnTo>
                  <a:lnTo>
                    <a:pt x="2267667" y="1142439"/>
                  </a:lnTo>
                  <a:lnTo>
                    <a:pt x="2316202" y="1142439"/>
                  </a:lnTo>
                  <a:lnTo>
                    <a:pt x="2316202" y="1147833"/>
                  </a:lnTo>
                  <a:close/>
                </a:path>
                <a:path w="5038725" h="1857375">
                  <a:moveTo>
                    <a:pt x="2294631" y="1169412"/>
                  </a:moveTo>
                  <a:lnTo>
                    <a:pt x="2289238" y="1169412"/>
                  </a:lnTo>
                  <a:lnTo>
                    <a:pt x="2289238" y="1147833"/>
                  </a:lnTo>
                  <a:lnTo>
                    <a:pt x="2294631" y="1147833"/>
                  </a:lnTo>
                  <a:lnTo>
                    <a:pt x="2294631" y="1169412"/>
                  </a:lnTo>
                  <a:close/>
                </a:path>
                <a:path w="5038725" h="1857375">
                  <a:moveTo>
                    <a:pt x="2065437" y="1142439"/>
                  </a:moveTo>
                  <a:lnTo>
                    <a:pt x="2060045" y="1142439"/>
                  </a:lnTo>
                  <a:lnTo>
                    <a:pt x="2060045" y="1120860"/>
                  </a:lnTo>
                  <a:lnTo>
                    <a:pt x="2065437" y="1120860"/>
                  </a:lnTo>
                  <a:lnTo>
                    <a:pt x="2065437" y="1142439"/>
                  </a:lnTo>
                  <a:close/>
                </a:path>
                <a:path w="5038725" h="1857375">
                  <a:moveTo>
                    <a:pt x="2087009" y="1147833"/>
                  </a:moveTo>
                  <a:lnTo>
                    <a:pt x="2038473" y="1147833"/>
                  </a:lnTo>
                  <a:lnTo>
                    <a:pt x="2038473" y="1142439"/>
                  </a:lnTo>
                  <a:lnTo>
                    <a:pt x="2087009" y="1142439"/>
                  </a:lnTo>
                  <a:lnTo>
                    <a:pt x="2087009" y="1147833"/>
                  </a:lnTo>
                  <a:close/>
                </a:path>
                <a:path w="5038725" h="1857375">
                  <a:moveTo>
                    <a:pt x="2065437" y="1169412"/>
                  </a:moveTo>
                  <a:lnTo>
                    <a:pt x="2060045" y="1169412"/>
                  </a:lnTo>
                  <a:lnTo>
                    <a:pt x="2060045" y="1147833"/>
                  </a:lnTo>
                  <a:lnTo>
                    <a:pt x="2065437" y="1147833"/>
                  </a:lnTo>
                  <a:lnTo>
                    <a:pt x="2065437" y="1169412"/>
                  </a:lnTo>
                  <a:close/>
                </a:path>
                <a:path w="5038725" h="1857375">
                  <a:moveTo>
                    <a:pt x="2410576" y="1262470"/>
                  </a:moveTo>
                  <a:lnTo>
                    <a:pt x="2383612" y="1262470"/>
                  </a:lnTo>
                  <a:lnTo>
                    <a:pt x="2383612" y="1257076"/>
                  </a:lnTo>
                  <a:lnTo>
                    <a:pt x="2405183" y="1257076"/>
                  </a:lnTo>
                  <a:lnTo>
                    <a:pt x="2405183" y="1235497"/>
                  </a:lnTo>
                  <a:lnTo>
                    <a:pt x="2410576" y="1235497"/>
                  </a:lnTo>
                  <a:lnTo>
                    <a:pt x="2410576" y="1262470"/>
                  </a:lnTo>
                  <a:close/>
                </a:path>
                <a:path w="5038725" h="1857375">
                  <a:moveTo>
                    <a:pt x="2180034" y="1257076"/>
                  </a:moveTo>
                  <a:lnTo>
                    <a:pt x="2174641" y="1257076"/>
                  </a:lnTo>
                  <a:lnTo>
                    <a:pt x="2174641" y="1235497"/>
                  </a:lnTo>
                  <a:lnTo>
                    <a:pt x="2180034" y="1235497"/>
                  </a:lnTo>
                  <a:lnTo>
                    <a:pt x="2180034" y="1257076"/>
                  </a:lnTo>
                  <a:close/>
                </a:path>
                <a:path w="5038725" h="1857375">
                  <a:moveTo>
                    <a:pt x="2201605" y="1262471"/>
                  </a:moveTo>
                  <a:lnTo>
                    <a:pt x="2153070" y="1262471"/>
                  </a:lnTo>
                  <a:lnTo>
                    <a:pt x="2153070" y="1257076"/>
                  </a:lnTo>
                  <a:lnTo>
                    <a:pt x="2201605" y="1257076"/>
                  </a:lnTo>
                  <a:lnTo>
                    <a:pt x="2201605" y="1262471"/>
                  </a:lnTo>
                  <a:close/>
                </a:path>
                <a:path w="5038725" h="1857375">
                  <a:moveTo>
                    <a:pt x="2180034" y="1284049"/>
                  </a:moveTo>
                  <a:lnTo>
                    <a:pt x="2174641" y="1284049"/>
                  </a:lnTo>
                  <a:lnTo>
                    <a:pt x="2174641" y="1262471"/>
                  </a:lnTo>
                  <a:lnTo>
                    <a:pt x="2180034" y="1262471"/>
                  </a:lnTo>
                  <a:lnTo>
                    <a:pt x="2180034" y="1284049"/>
                  </a:lnTo>
                  <a:close/>
                </a:path>
                <a:path w="5038725" h="1857375">
                  <a:moveTo>
                    <a:pt x="2294631" y="1371713"/>
                  </a:moveTo>
                  <a:lnTo>
                    <a:pt x="2289238" y="1371713"/>
                  </a:lnTo>
                  <a:lnTo>
                    <a:pt x="2289238" y="1350134"/>
                  </a:lnTo>
                  <a:lnTo>
                    <a:pt x="2294631" y="1350134"/>
                  </a:lnTo>
                  <a:lnTo>
                    <a:pt x="2294631" y="1371713"/>
                  </a:lnTo>
                  <a:close/>
                </a:path>
                <a:path w="5038725" h="1857375">
                  <a:moveTo>
                    <a:pt x="2316202" y="1377108"/>
                  </a:moveTo>
                  <a:lnTo>
                    <a:pt x="2267667" y="1377108"/>
                  </a:lnTo>
                  <a:lnTo>
                    <a:pt x="2267667" y="1371713"/>
                  </a:lnTo>
                  <a:lnTo>
                    <a:pt x="2316202" y="1371713"/>
                  </a:lnTo>
                  <a:lnTo>
                    <a:pt x="2316202" y="1377108"/>
                  </a:lnTo>
                  <a:close/>
                </a:path>
                <a:path w="5038725" h="1857375">
                  <a:moveTo>
                    <a:pt x="2294631" y="1398687"/>
                  </a:moveTo>
                  <a:lnTo>
                    <a:pt x="2289238" y="1398687"/>
                  </a:lnTo>
                  <a:lnTo>
                    <a:pt x="2289238" y="1377108"/>
                  </a:lnTo>
                  <a:lnTo>
                    <a:pt x="2294631" y="1377108"/>
                  </a:lnTo>
                  <a:lnTo>
                    <a:pt x="2294631" y="1398687"/>
                  </a:lnTo>
                  <a:close/>
                </a:path>
                <a:path w="5038725" h="1857375">
                  <a:moveTo>
                    <a:pt x="2065437" y="1371713"/>
                  </a:moveTo>
                  <a:lnTo>
                    <a:pt x="2060045" y="1371713"/>
                  </a:lnTo>
                  <a:lnTo>
                    <a:pt x="2060045" y="1350134"/>
                  </a:lnTo>
                  <a:lnTo>
                    <a:pt x="2065437" y="1350134"/>
                  </a:lnTo>
                  <a:lnTo>
                    <a:pt x="2065437" y="1371713"/>
                  </a:lnTo>
                  <a:close/>
                </a:path>
                <a:path w="5038725" h="1857375">
                  <a:moveTo>
                    <a:pt x="2087009" y="1377108"/>
                  </a:moveTo>
                  <a:lnTo>
                    <a:pt x="2038473" y="1377108"/>
                  </a:lnTo>
                  <a:lnTo>
                    <a:pt x="2038473" y="1371713"/>
                  </a:lnTo>
                  <a:lnTo>
                    <a:pt x="2087009" y="1371713"/>
                  </a:lnTo>
                  <a:lnTo>
                    <a:pt x="2087009" y="1377108"/>
                  </a:lnTo>
                  <a:close/>
                </a:path>
                <a:path w="5038725" h="1857375">
                  <a:moveTo>
                    <a:pt x="2065437" y="1398687"/>
                  </a:moveTo>
                  <a:lnTo>
                    <a:pt x="2060045" y="1398687"/>
                  </a:lnTo>
                  <a:lnTo>
                    <a:pt x="2060045" y="1377108"/>
                  </a:lnTo>
                  <a:lnTo>
                    <a:pt x="2065437" y="1377108"/>
                  </a:lnTo>
                  <a:lnTo>
                    <a:pt x="2065437" y="1398687"/>
                  </a:lnTo>
                  <a:close/>
                </a:path>
                <a:path w="5038725" h="1857375">
                  <a:moveTo>
                    <a:pt x="2180034" y="1486350"/>
                  </a:moveTo>
                  <a:lnTo>
                    <a:pt x="2174641" y="1486350"/>
                  </a:lnTo>
                  <a:lnTo>
                    <a:pt x="2174641" y="1464771"/>
                  </a:lnTo>
                  <a:lnTo>
                    <a:pt x="2180034" y="1464771"/>
                  </a:lnTo>
                  <a:lnTo>
                    <a:pt x="2180034" y="1486350"/>
                  </a:lnTo>
                  <a:close/>
                </a:path>
                <a:path w="5038725" h="1857375">
                  <a:moveTo>
                    <a:pt x="2201605" y="1491745"/>
                  </a:moveTo>
                  <a:lnTo>
                    <a:pt x="2153070" y="1491745"/>
                  </a:lnTo>
                  <a:lnTo>
                    <a:pt x="2153070" y="1486350"/>
                  </a:lnTo>
                  <a:lnTo>
                    <a:pt x="2201605" y="1486350"/>
                  </a:lnTo>
                  <a:lnTo>
                    <a:pt x="2201605" y="1491745"/>
                  </a:lnTo>
                  <a:close/>
                </a:path>
                <a:path w="5038725" h="1857375">
                  <a:moveTo>
                    <a:pt x="2180034" y="1513324"/>
                  </a:moveTo>
                  <a:lnTo>
                    <a:pt x="2174641" y="1513324"/>
                  </a:lnTo>
                  <a:lnTo>
                    <a:pt x="2174641" y="1491745"/>
                  </a:lnTo>
                  <a:lnTo>
                    <a:pt x="2180034" y="1491745"/>
                  </a:lnTo>
                  <a:lnTo>
                    <a:pt x="2180034" y="1513324"/>
                  </a:lnTo>
                  <a:close/>
                </a:path>
                <a:path w="5038725" h="1857375">
                  <a:moveTo>
                    <a:pt x="2065437" y="1600987"/>
                  </a:moveTo>
                  <a:lnTo>
                    <a:pt x="2060045" y="1600987"/>
                  </a:lnTo>
                  <a:lnTo>
                    <a:pt x="2060045" y="1579409"/>
                  </a:lnTo>
                  <a:lnTo>
                    <a:pt x="2065437" y="1579409"/>
                  </a:lnTo>
                  <a:lnTo>
                    <a:pt x="2065437" y="1600987"/>
                  </a:lnTo>
                  <a:close/>
                </a:path>
                <a:path w="5038725" h="1857375">
                  <a:moveTo>
                    <a:pt x="2087009" y="1606382"/>
                  </a:moveTo>
                  <a:lnTo>
                    <a:pt x="2038473" y="1606382"/>
                  </a:lnTo>
                  <a:lnTo>
                    <a:pt x="2038473" y="1600987"/>
                  </a:lnTo>
                  <a:lnTo>
                    <a:pt x="2087009" y="1600987"/>
                  </a:lnTo>
                  <a:lnTo>
                    <a:pt x="2087009" y="1606382"/>
                  </a:lnTo>
                  <a:close/>
                </a:path>
                <a:path w="5038725" h="1857375">
                  <a:moveTo>
                    <a:pt x="2065437" y="1627961"/>
                  </a:moveTo>
                  <a:lnTo>
                    <a:pt x="2060045" y="1627961"/>
                  </a:lnTo>
                  <a:lnTo>
                    <a:pt x="2060045" y="1606382"/>
                  </a:lnTo>
                  <a:lnTo>
                    <a:pt x="2065437" y="1606382"/>
                  </a:lnTo>
                  <a:lnTo>
                    <a:pt x="2065437" y="1627961"/>
                  </a:lnTo>
                  <a:close/>
                </a:path>
                <a:path w="5038725" h="1857375">
                  <a:moveTo>
                    <a:pt x="2181382" y="1721019"/>
                  </a:moveTo>
                  <a:lnTo>
                    <a:pt x="2154418" y="1721019"/>
                  </a:lnTo>
                  <a:lnTo>
                    <a:pt x="2154418" y="1715625"/>
                  </a:lnTo>
                  <a:lnTo>
                    <a:pt x="2175990" y="1715625"/>
                  </a:lnTo>
                  <a:lnTo>
                    <a:pt x="2175990" y="1694046"/>
                  </a:lnTo>
                  <a:lnTo>
                    <a:pt x="2181382" y="1694046"/>
                  </a:lnTo>
                  <a:lnTo>
                    <a:pt x="2181382" y="1721019"/>
                  </a:lnTo>
                  <a:close/>
                </a:path>
                <a:path w="5038725" h="1857375">
                  <a:moveTo>
                    <a:pt x="2065437" y="1830262"/>
                  </a:moveTo>
                  <a:lnTo>
                    <a:pt x="2060045" y="1830262"/>
                  </a:lnTo>
                  <a:lnTo>
                    <a:pt x="2060045" y="1808683"/>
                  </a:lnTo>
                  <a:lnTo>
                    <a:pt x="2065437" y="1808683"/>
                  </a:lnTo>
                  <a:lnTo>
                    <a:pt x="2065437" y="1830262"/>
                  </a:lnTo>
                  <a:close/>
                </a:path>
                <a:path w="5038725" h="1857375">
                  <a:moveTo>
                    <a:pt x="2087009" y="1835656"/>
                  </a:moveTo>
                  <a:lnTo>
                    <a:pt x="2038473" y="1835656"/>
                  </a:lnTo>
                  <a:lnTo>
                    <a:pt x="2038473" y="1830262"/>
                  </a:lnTo>
                  <a:lnTo>
                    <a:pt x="2087009" y="1830262"/>
                  </a:lnTo>
                  <a:lnTo>
                    <a:pt x="2087009" y="1835656"/>
                  </a:lnTo>
                  <a:close/>
                </a:path>
                <a:path w="5038725" h="1857375">
                  <a:moveTo>
                    <a:pt x="2065437" y="1857235"/>
                  </a:moveTo>
                  <a:lnTo>
                    <a:pt x="2060045" y="1857235"/>
                  </a:lnTo>
                  <a:lnTo>
                    <a:pt x="2060045" y="1835656"/>
                  </a:lnTo>
                  <a:lnTo>
                    <a:pt x="2065437" y="1835656"/>
                  </a:lnTo>
                  <a:lnTo>
                    <a:pt x="2065437" y="1857235"/>
                  </a:lnTo>
                  <a:close/>
                </a:path>
                <a:path w="5038725" h="1857375">
                  <a:moveTo>
                    <a:pt x="1859163" y="2810"/>
                  </a:moveTo>
                  <a:lnTo>
                    <a:pt x="1810628" y="2810"/>
                  </a:lnTo>
                  <a:lnTo>
                    <a:pt x="1810628" y="0"/>
                  </a:lnTo>
                  <a:lnTo>
                    <a:pt x="1859163" y="0"/>
                  </a:lnTo>
                  <a:lnTo>
                    <a:pt x="1859163" y="2810"/>
                  </a:lnTo>
                  <a:close/>
                </a:path>
                <a:path w="5038725" h="1857375">
                  <a:moveTo>
                    <a:pt x="1837592" y="24389"/>
                  </a:moveTo>
                  <a:lnTo>
                    <a:pt x="1832199" y="24389"/>
                  </a:lnTo>
                  <a:lnTo>
                    <a:pt x="1832199" y="2810"/>
                  </a:lnTo>
                  <a:lnTo>
                    <a:pt x="1837592" y="2810"/>
                  </a:lnTo>
                  <a:lnTo>
                    <a:pt x="1837592" y="24389"/>
                  </a:lnTo>
                  <a:close/>
                </a:path>
                <a:path w="5038725" h="1857375">
                  <a:moveTo>
                    <a:pt x="1629970" y="2810"/>
                  </a:moveTo>
                  <a:lnTo>
                    <a:pt x="1581435" y="2810"/>
                  </a:lnTo>
                  <a:lnTo>
                    <a:pt x="1581435" y="0"/>
                  </a:lnTo>
                  <a:lnTo>
                    <a:pt x="1629970" y="0"/>
                  </a:lnTo>
                  <a:lnTo>
                    <a:pt x="1629970" y="2810"/>
                  </a:lnTo>
                  <a:close/>
                </a:path>
                <a:path w="5038725" h="1857375">
                  <a:moveTo>
                    <a:pt x="1608398" y="24389"/>
                  </a:moveTo>
                  <a:lnTo>
                    <a:pt x="1603006" y="24389"/>
                  </a:lnTo>
                  <a:lnTo>
                    <a:pt x="1603006" y="2810"/>
                  </a:lnTo>
                  <a:lnTo>
                    <a:pt x="1608398" y="2810"/>
                  </a:lnTo>
                  <a:lnTo>
                    <a:pt x="1608398" y="24389"/>
                  </a:lnTo>
                  <a:close/>
                </a:path>
                <a:path w="5038725" h="1857375">
                  <a:moveTo>
                    <a:pt x="1400776" y="2810"/>
                  </a:moveTo>
                  <a:lnTo>
                    <a:pt x="1352241" y="2810"/>
                  </a:lnTo>
                  <a:lnTo>
                    <a:pt x="1352241" y="0"/>
                  </a:lnTo>
                  <a:lnTo>
                    <a:pt x="1400776" y="0"/>
                  </a:lnTo>
                  <a:lnTo>
                    <a:pt x="1400776" y="2810"/>
                  </a:lnTo>
                  <a:close/>
                </a:path>
                <a:path w="5038725" h="1857375">
                  <a:moveTo>
                    <a:pt x="1379205" y="24389"/>
                  </a:moveTo>
                  <a:lnTo>
                    <a:pt x="1373812" y="24389"/>
                  </a:lnTo>
                  <a:lnTo>
                    <a:pt x="1373812" y="2810"/>
                  </a:lnTo>
                  <a:lnTo>
                    <a:pt x="1379205" y="2810"/>
                  </a:lnTo>
                  <a:lnTo>
                    <a:pt x="1379205" y="24389"/>
                  </a:lnTo>
                  <a:close/>
                </a:path>
                <a:path w="5038725" h="1857375">
                  <a:moveTo>
                    <a:pt x="1171583" y="2810"/>
                  </a:moveTo>
                  <a:lnTo>
                    <a:pt x="1123048" y="2810"/>
                  </a:lnTo>
                  <a:lnTo>
                    <a:pt x="1123048" y="0"/>
                  </a:lnTo>
                  <a:lnTo>
                    <a:pt x="1171583" y="0"/>
                  </a:lnTo>
                  <a:lnTo>
                    <a:pt x="1171583" y="2810"/>
                  </a:lnTo>
                  <a:close/>
                </a:path>
                <a:path w="5038725" h="1857375">
                  <a:moveTo>
                    <a:pt x="1150011" y="24389"/>
                  </a:moveTo>
                  <a:lnTo>
                    <a:pt x="1144619" y="24389"/>
                  </a:lnTo>
                  <a:lnTo>
                    <a:pt x="1144619" y="2810"/>
                  </a:lnTo>
                  <a:lnTo>
                    <a:pt x="1150011" y="2810"/>
                  </a:lnTo>
                  <a:lnTo>
                    <a:pt x="1150011" y="24389"/>
                  </a:lnTo>
                  <a:close/>
                </a:path>
                <a:path w="5038725" h="1857375">
                  <a:moveTo>
                    <a:pt x="1950841" y="112053"/>
                  </a:moveTo>
                  <a:lnTo>
                    <a:pt x="1945448" y="112053"/>
                  </a:lnTo>
                  <a:lnTo>
                    <a:pt x="1945448" y="90474"/>
                  </a:lnTo>
                  <a:lnTo>
                    <a:pt x="1950841" y="90474"/>
                  </a:lnTo>
                  <a:lnTo>
                    <a:pt x="1950841" y="112053"/>
                  </a:lnTo>
                  <a:close/>
                </a:path>
                <a:path w="5038725" h="1857375">
                  <a:moveTo>
                    <a:pt x="1972412" y="117447"/>
                  </a:moveTo>
                  <a:lnTo>
                    <a:pt x="1923877" y="117447"/>
                  </a:lnTo>
                  <a:lnTo>
                    <a:pt x="1923877" y="112053"/>
                  </a:lnTo>
                  <a:lnTo>
                    <a:pt x="1972412" y="112053"/>
                  </a:lnTo>
                  <a:lnTo>
                    <a:pt x="1972412" y="117447"/>
                  </a:lnTo>
                  <a:close/>
                </a:path>
                <a:path w="5038725" h="1857375">
                  <a:moveTo>
                    <a:pt x="1950841" y="139026"/>
                  </a:moveTo>
                  <a:lnTo>
                    <a:pt x="1945448" y="139026"/>
                  </a:lnTo>
                  <a:lnTo>
                    <a:pt x="1945448" y="117447"/>
                  </a:lnTo>
                  <a:lnTo>
                    <a:pt x="1950841" y="117447"/>
                  </a:lnTo>
                  <a:lnTo>
                    <a:pt x="1950841" y="139026"/>
                  </a:lnTo>
                  <a:close/>
                </a:path>
                <a:path w="5038725" h="1857375">
                  <a:moveTo>
                    <a:pt x="1722995" y="112053"/>
                  </a:moveTo>
                  <a:lnTo>
                    <a:pt x="1717603" y="112053"/>
                  </a:lnTo>
                  <a:lnTo>
                    <a:pt x="1717603" y="90474"/>
                  </a:lnTo>
                  <a:lnTo>
                    <a:pt x="1722995" y="90474"/>
                  </a:lnTo>
                  <a:lnTo>
                    <a:pt x="1722995" y="112053"/>
                  </a:lnTo>
                  <a:close/>
                </a:path>
                <a:path w="5038725" h="1857375">
                  <a:moveTo>
                    <a:pt x="1744566" y="117447"/>
                  </a:moveTo>
                  <a:lnTo>
                    <a:pt x="1696031" y="117447"/>
                  </a:lnTo>
                  <a:lnTo>
                    <a:pt x="1696031" y="112053"/>
                  </a:lnTo>
                  <a:lnTo>
                    <a:pt x="1744566" y="112053"/>
                  </a:lnTo>
                  <a:lnTo>
                    <a:pt x="1744566" y="117447"/>
                  </a:lnTo>
                  <a:close/>
                </a:path>
                <a:path w="5038725" h="1857375">
                  <a:moveTo>
                    <a:pt x="1722995" y="139026"/>
                  </a:moveTo>
                  <a:lnTo>
                    <a:pt x="1717603" y="139026"/>
                  </a:lnTo>
                  <a:lnTo>
                    <a:pt x="1717603" y="117447"/>
                  </a:lnTo>
                  <a:lnTo>
                    <a:pt x="1722995" y="117447"/>
                  </a:lnTo>
                  <a:lnTo>
                    <a:pt x="1722995" y="139026"/>
                  </a:lnTo>
                  <a:close/>
                </a:path>
                <a:path w="5038725" h="1857375">
                  <a:moveTo>
                    <a:pt x="1493802" y="112053"/>
                  </a:moveTo>
                  <a:lnTo>
                    <a:pt x="1488409" y="112053"/>
                  </a:lnTo>
                  <a:lnTo>
                    <a:pt x="1488409" y="90474"/>
                  </a:lnTo>
                  <a:lnTo>
                    <a:pt x="1493802" y="90474"/>
                  </a:lnTo>
                  <a:lnTo>
                    <a:pt x="1493802" y="112053"/>
                  </a:lnTo>
                  <a:close/>
                </a:path>
                <a:path w="5038725" h="1857375">
                  <a:moveTo>
                    <a:pt x="1515373" y="117447"/>
                  </a:moveTo>
                  <a:lnTo>
                    <a:pt x="1466838" y="117447"/>
                  </a:lnTo>
                  <a:lnTo>
                    <a:pt x="1466838" y="112053"/>
                  </a:lnTo>
                  <a:lnTo>
                    <a:pt x="1515373" y="112053"/>
                  </a:lnTo>
                  <a:lnTo>
                    <a:pt x="1515373" y="117447"/>
                  </a:lnTo>
                  <a:close/>
                </a:path>
                <a:path w="5038725" h="1857375">
                  <a:moveTo>
                    <a:pt x="1493802" y="139026"/>
                  </a:moveTo>
                  <a:lnTo>
                    <a:pt x="1488409" y="139026"/>
                  </a:lnTo>
                  <a:lnTo>
                    <a:pt x="1488409" y="117447"/>
                  </a:lnTo>
                  <a:lnTo>
                    <a:pt x="1493802" y="117447"/>
                  </a:lnTo>
                  <a:lnTo>
                    <a:pt x="1493802" y="139026"/>
                  </a:lnTo>
                  <a:close/>
                </a:path>
                <a:path w="5038725" h="1857375">
                  <a:moveTo>
                    <a:pt x="1264608" y="112053"/>
                  </a:moveTo>
                  <a:lnTo>
                    <a:pt x="1259215" y="112053"/>
                  </a:lnTo>
                  <a:lnTo>
                    <a:pt x="1259215" y="90474"/>
                  </a:lnTo>
                  <a:lnTo>
                    <a:pt x="1264608" y="90474"/>
                  </a:lnTo>
                  <a:lnTo>
                    <a:pt x="1264608" y="112053"/>
                  </a:lnTo>
                  <a:close/>
                </a:path>
                <a:path w="5038725" h="1857375">
                  <a:moveTo>
                    <a:pt x="1286179" y="117447"/>
                  </a:moveTo>
                  <a:lnTo>
                    <a:pt x="1237644" y="117447"/>
                  </a:lnTo>
                  <a:lnTo>
                    <a:pt x="1237644" y="112053"/>
                  </a:lnTo>
                  <a:lnTo>
                    <a:pt x="1286179" y="112053"/>
                  </a:lnTo>
                  <a:lnTo>
                    <a:pt x="1286179" y="117447"/>
                  </a:lnTo>
                  <a:close/>
                </a:path>
                <a:path w="5038725" h="1857375">
                  <a:moveTo>
                    <a:pt x="1264608" y="139026"/>
                  </a:moveTo>
                  <a:lnTo>
                    <a:pt x="1259215" y="139026"/>
                  </a:lnTo>
                  <a:lnTo>
                    <a:pt x="1259215" y="117447"/>
                  </a:lnTo>
                  <a:lnTo>
                    <a:pt x="1264608" y="117447"/>
                  </a:lnTo>
                  <a:lnTo>
                    <a:pt x="1264608" y="139026"/>
                  </a:lnTo>
                  <a:close/>
                </a:path>
                <a:path w="5038725" h="1857375">
                  <a:moveTo>
                    <a:pt x="1837592" y="226690"/>
                  </a:moveTo>
                  <a:lnTo>
                    <a:pt x="1832199" y="226690"/>
                  </a:lnTo>
                  <a:lnTo>
                    <a:pt x="1832199" y="205111"/>
                  </a:lnTo>
                  <a:lnTo>
                    <a:pt x="1837592" y="205111"/>
                  </a:lnTo>
                  <a:lnTo>
                    <a:pt x="1837592" y="226690"/>
                  </a:lnTo>
                  <a:close/>
                </a:path>
                <a:path w="5038725" h="1857375">
                  <a:moveTo>
                    <a:pt x="1859163" y="232085"/>
                  </a:moveTo>
                  <a:lnTo>
                    <a:pt x="1810628" y="232085"/>
                  </a:lnTo>
                  <a:lnTo>
                    <a:pt x="1810628" y="226690"/>
                  </a:lnTo>
                  <a:lnTo>
                    <a:pt x="1859163" y="226690"/>
                  </a:lnTo>
                  <a:lnTo>
                    <a:pt x="1859163" y="232085"/>
                  </a:lnTo>
                  <a:close/>
                </a:path>
                <a:path w="5038725" h="1857375">
                  <a:moveTo>
                    <a:pt x="1837592" y="253663"/>
                  </a:moveTo>
                  <a:lnTo>
                    <a:pt x="1832199" y="253663"/>
                  </a:lnTo>
                  <a:lnTo>
                    <a:pt x="1832199" y="232085"/>
                  </a:lnTo>
                  <a:lnTo>
                    <a:pt x="1837592" y="232085"/>
                  </a:lnTo>
                  <a:lnTo>
                    <a:pt x="1837592" y="253663"/>
                  </a:lnTo>
                  <a:close/>
                </a:path>
                <a:path w="5038725" h="1857375">
                  <a:moveTo>
                    <a:pt x="1608398" y="226690"/>
                  </a:moveTo>
                  <a:lnTo>
                    <a:pt x="1603006" y="226690"/>
                  </a:lnTo>
                  <a:lnTo>
                    <a:pt x="1603006" y="205111"/>
                  </a:lnTo>
                  <a:lnTo>
                    <a:pt x="1608398" y="205111"/>
                  </a:lnTo>
                  <a:lnTo>
                    <a:pt x="1608398" y="226690"/>
                  </a:lnTo>
                  <a:close/>
                </a:path>
                <a:path w="5038725" h="1857375">
                  <a:moveTo>
                    <a:pt x="1629970" y="232085"/>
                  </a:moveTo>
                  <a:lnTo>
                    <a:pt x="1581435" y="232085"/>
                  </a:lnTo>
                  <a:lnTo>
                    <a:pt x="1581435" y="226690"/>
                  </a:lnTo>
                  <a:lnTo>
                    <a:pt x="1629970" y="226690"/>
                  </a:lnTo>
                  <a:lnTo>
                    <a:pt x="1629970" y="232085"/>
                  </a:lnTo>
                  <a:close/>
                </a:path>
                <a:path w="5038725" h="1857375">
                  <a:moveTo>
                    <a:pt x="1608398" y="253663"/>
                  </a:moveTo>
                  <a:lnTo>
                    <a:pt x="1603006" y="253663"/>
                  </a:lnTo>
                  <a:lnTo>
                    <a:pt x="1603006" y="232085"/>
                  </a:lnTo>
                  <a:lnTo>
                    <a:pt x="1608398" y="232085"/>
                  </a:lnTo>
                  <a:lnTo>
                    <a:pt x="1608398" y="253663"/>
                  </a:lnTo>
                  <a:close/>
                </a:path>
                <a:path w="5038725" h="1857375">
                  <a:moveTo>
                    <a:pt x="1379205" y="226690"/>
                  </a:moveTo>
                  <a:lnTo>
                    <a:pt x="1373812" y="226690"/>
                  </a:lnTo>
                  <a:lnTo>
                    <a:pt x="1373812" y="205111"/>
                  </a:lnTo>
                  <a:lnTo>
                    <a:pt x="1379205" y="205111"/>
                  </a:lnTo>
                  <a:lnTo>
                    <a:pt x="1379205" y="226690"/>
                  </a:lnTo>
                  <a:close/>
                </a:path>
                <a:path w="5038725" h="1857375">
                  <a:moveTo>
                    <a:pt x="1400776" y="232085"/>
                  </a:moveTo>
                  <a:lnTo>
                    <a:pt x="1352241" y="232085"/>
                  </a:lnTo>
                  <a:lnTo>
                    <a:pt x="1352241" y="226690"/>
                  </a:lnTo>
                  <a:lnTo>
                    <a:pt x="1400776" y="226690"/>
                  </a:lnTo>
                  <a:lnTo>
                    <a:pt x="1400776" y="232085"/>
                  </a:lnTo>
                  <a:close/>
                </a:path>
                <a:path w="5038725" h="1857375">
                  <a:moveTo>
                    <a:pt x="1379205" y="253663"/>
                  </a:moveTo>
                  <a:lnTo>
                    <a:pt x="1373812" y="253663"/>
                  </a:lnTo>
                  <a:lnTo>
                    <a:pt x="1373812" y="232085"/>
                  </a:lnTo>
                  <a:lnTo>
                    <a:pt x="1379205" y="232085"/>
                  </a:lnTo>
                  <a:lnTo>
                    <a:pt x="1379205" y="253663"/>
                  </a:lnTo>
                  <a:close/>
                </a:path>
                <a:path w="5038725" h="1857375">
                  <a:moveTo>
                    <a:pt x="1150011" y="226690"/>
                  </a:moveTo>
                  <a:lnTo>
                    <a:pt x="1144619" y="226690"/>
                  </a:lnTo>
                  <a:lnTo>
                    <a:pt x="1144619" y="205111"/>
                  </a:lnTo>
                  <a:lnTo>
                    <a:pt x="1150011" y="205111"/>
                  </a:lnTo>
                  <a:lnTo>
                    <a:pt x="1150011" y="226690"/>
                  </a:lnTo>
                  <a:close/>
                </a:path>
                <a:path w="5038725" h="1857375">
                  <a:moveTo>
                    <a:pt x="1171583" y="232085"/>
                  </a:moveTo>
                  <a:lnTo>
                    <a:pt x="1123048" y="232085"/>
                  </a:lnTo>
                  <a:lnTo>
                    <a:pt x="1123048" y="226690"/>
                  </a:lnTo>
                  <a:lnTo>
                    <a:pt x="1171583" y="226690"/>
                  </a:lnTo>
                  <a:lnTo>
                    <a:pt x="1171583" y="232085"/>
                  </a:lnTo>
                  <a:close/>
                </a:path>
                <a:path w="5038725" h="1857375">
                  <a:moveTo>
                    <a:pt x="1150011" y="253663"/>
                  </a:moveTo>
                  <a:lnTo>
                    <a:pt x="1144619" y="253663"/>
                  </a:lnTo>
                  <a:lnTo>
                    <a:pt x="1144619" y="232085"/>
                  </a:lnTo>
                  <a:lnTo>
                    <a:pt x="1150011" y="232085"/>
                  </a:lnTo>
                  <a:lnTo>
                    <a:pt x="1150011" y="253663"/>
                  </a:lnTo>
                  <a:close/>
                </a:path>
                <a:path w="5038725" h="1857375">
                  <a:moveTo>
                    <a:pt x="1950841" y="341327"/>
                  </a:moveTo>
                  <a:lnTo>
                    <a:pt x="1945448" y="341327"/>
                  </a:lnTo>
                  <a:lnTo>
                    <a:pt x="1945448" y="319748"/>
                  </a:lnTo>
                  <a:lnTo>
                    <a:pt x="1950841" y="319748"/>
                  </a:lnTo>
                  <a:lnTo>
                    <a:pt x="1950841" y="341327"/>
                  </a:lnTo>
                  <a:close/>
                </a:path>
                <a:path w="5038725" h="1857375">
                  <a:moveTo>
                    <a:pt x="1972412" y="346722"/>
                  </a:moveTo>
                  <a:lnTo>
                    <a:pt x="1923877" y="346722"/>
                  </a:lnTo>
                  <a:lnTo>
                    <a:pt x="1923877" y="341327"/>
                  </a:lnTo>
                  <a:lnTo>
                    <a:pt x="1972412" y="341327"/>
                  </a:lnTo>
                  <a:lnTo>
                    <a:pt x="1972412" y="346722"/>
                  </a:lnTo>
                  <a:close/>
                </a:path>
                <a:path w="5038725" h="1857375">
                  <a:moveTo>
                    <a:pt x="1950841" y="368301"/>
                  </a:moveTo>
                  <a:lnTo>
                    <a:pt x="1945448" y="368301"/>
                  </a:lnTo>
                  <a:lnTo>
                    <a:pt x="1945448" y="346722"/>
                  </a:lnTo>
                  <a:lnTo>
                    <a:pt x="1950841" y="346722"/>
                  </a:lnTo>
                  <a:lnTo>
                    <a:pt x="1950841" y="368301"/>
                  </a:lnTo>
                  <a:close/>
                </a:path>
                <a:path w="5038725" h="1857375">
                  <a:moveTo>
                    <a:pt x="1722995" y="341327"/>
                  </a:moveTo>
                  <a:lnTo>
                    <a:pt x="1717603" y="341327"/>
                  </a:lnTo>
                  <a:lnTo>
                    <a:pt x="1717603" y="319748"/>
                  </a:lnTo>
                  <a:lnTo>
                    <a:pt x="1722995" y="319748"/>
                  </a:lnTo>
                  <a:lnTo>
                    <a:pt x="1722995" y="341327"/>
                  </a:lnTo>
                  <a:close/>
                </a:path>
                <a:path w="5038725" h="1857375">
                  <a:moveTo>
                    <a:pt x="1744566" y="346722"/>
                  </a:moveTo>
                  <a:lnTo>
                    <a:pt x="1696031" y="346722"/>
                  </a:lnTo>
                  <a:lnTo>
                    <a:pt x="1696031" y="341327"/>
                  </a:lnTo>
                  <a:lnTo>
                    <a:pt x="1744566" y="341327"/>
                  </a:lnTo>
                  <a:lnTo>
                    <a:pt x="1744566" y="346722"/>
                  </a:lnTo>
                  <a:close/>
                </a:path>
                <a:path w="5038725" h="1857375">
                  <a:moveTo>
                    <a:pt x="1722995" y="368301"/>
                  </a:moveTo>
                  <a:lnTo>
                    <a:pt x="1717603" y="368301"/>
                  </a:lnTo>
                  <a:lnTo>
                    <a:pt x="1717603" y="346722"/>
                  </a:lnTo>
                  <a:lnTo>
                    <a:pt x="1722995" y="346722"/>
                  </a:lnTo>
                  <a:lnTo>
                    <a:pt x="1722995" y="368301"/>
                  </a:lnTo>
                  <a:close/>
                </a:path>
                <a:path w="5038725" h="1857375">
                  <a:moveTo>
                    <a:pt x="1493802" y="341327"/>
                  </a:moveTo>
                  <a:lnTo>
                    <a:pt x="1488409" y="341327"/>
                  </a:lnTo>
                  <a:lnTo>
                    <a:pt x="1488409" y="319748"/>
                  </a:lnTo>
                  <a:lnTo>
                    <a:pt x="1493802" y="319748"/>
                  </a:lnTo>
                  <a:lnTo>
                    <a:pt x="1493802" y="341327"/>
                  </a:lnTo>
                  <a:close/>
                </a:path>
                <a:path w="5038725" h="1857375">
                  <a:moveTo>
                    <a:pt x="1515373" y="346722"/>
                  </a:moveTo>
                  <a:lnTo>
                    <a:pt x="1466838" y="346722"/>
                  </a:lnTo>
                  <a:lnTo>
                    <a:pt x="1466838" y="341327"/>
                  </a:lnTo>
                  <a:lnTo>
                    <a:pt x="1515373" y="341327"/>
                  </a:lnTo>
                  <a:lnTo>
                    <a:pt x="1515373" y="346722"/>
                  </a:lnTo>
                  <a:close/>
                </a:path>
                <a:path w="5038725" h="1857375">
                  <a:moveTo>
                    <a:pt x="1493802" y="368301"/>
                  </a:moveTo>
                  <a:lnTo>
                    <a:pt x="1488409" y="368301"/>
                  </a:lnTo>
                  <a:lnTo>
                    <a:pt x="1488409" y="346722"/>
                  </a:lnTo>
                  <a:lnTo>
                    <a:pt x="1493802" y="346722"/>
                  </a:lnTo>
                  <a:lnTo>
                    <a:pt x="1493802" y="368301"/>
                  </a:lnTo>
                  <a:close/>
                </a:path>
                <a:path w="5038725" h="1857375">
                  <a:moveTo>
                    <a:pt x="1264608" y="341327"/>
                  </a:moveTo>
                  <a:lnTo>
                    <a:pt x="1259215" y="341327"/>
                  </a:lnTo>
                  <a:lnTo>
                    <a:pt x="1259215" y="319748"/>
                  </a:lnTo>
                  <a:lnTo>
                    <a:pt x="1264608" y="319748"/>
                  </a:lnTo>
                  <a:lnTo>
                    <a:pt x="1264608" y="341327"/>
                  </a:lnTo>
                  <a:close/>
                </a:path>
                <a:path w="5038725" h="1857375">
                  <a:moveTo>
                    <a:pt x="1286179" y="346722"/>
                  </a:moveTo>
                  <a:lnTo>
                    <a:pt x="1237644" y="346722"/>
                  </a:lnTo>
                  <a:lnTo>
                    <a:pt x="1237644" y="341327"/>
                  </a:lnTo>
                  <a:lnTo>
                    <a:pt x="1286179" y="341327"/>
                  </a:lnTo>
                  <a:lnTo>
                    <a:pt x="1286179" y="346722"/>
                  </a:lnTo>
                  <a:close/>
                </a:path>
                <a:path w="5038725" h="1857375">
                  <a:moveTo>
                    <a:pt x="1264608" y="368301"/>
                  </a:moveTo>
                  <a:lnTo>
                    <a:pt x="1259215" y="368301"/>
                  </a:lnTo>
                  <a:lnTo>
                    <a:pt x="1259215" y="346722"/>
                  </a:lnTo>
                  <a:lnTo>
                    <a:pt x="1264608" y="346722"/>
                  </a:lnTo>
                  <a:lnTo>
                    <a:pt x="1264608" y="368301"/>
                  </a:lnTo>
                  <a:close/>
                </a:path>
                <a:path w="5038725" h="1857375">
                  <a:moveTo>
                    <a:pt x="1837592" y="455964"/>
                  </a:moveTo>
                  <a:lnTo>
                    <a:pt x="1832199" y="455964"/>
                  </a:lnTo>
                  <a:lnTo>
                    <a:pt x="1832199" y="434386"/>
                  </a:lnTo>
                  <a:lnTo>
                    <a:pt x="1837592" y="434386"/>
                  </a:lnTo>
                  <a:lnTo>
                    <a:pt x="1837592" y="455964"/>
                  </a:lnTo>
                  <a:close/>
                </a:path>
                <a:path w="5038725" h="1857375">
                  <a:moveTo>
                    <a:pt x="1859163" y="461359"/>
                  </a:moveTo>
                  <a:lnTo>
                    <a:pt x="1810628" y="461359"/>
                  </a:lnTo>
                  <a:lnTo>
                    <a:pt x="1810628" y="455964"/>
                  </a:lnTo>
                  <a:lnTo>
                    <a:pt x="1859163" y="455964"/>
                  </a:lnTo>
                  <a:lnTo>
                    <a:pt x="1859163" y="461359"/>
                  </a:lnTo>
                  <a:close/>
                </a:path>
                <a:path w="5038725" h="1857375">
                  <a:moveTo>
                    <a:pt x="1837592" y="482938"/>
                  </a:moveTo>
                  <a:lnTo>
                    <a:pt x="1832199" y="482938"/>
                  </a:lnTo>
                  <a:lnTo>
                    <a:pt x="1832199" y="461359"/>
                  </a:lnTo>
                  <a:lnTo>
                    <a:pt x="1837592" y="461359"/>
                  </a:lnTo>
                  <a:lnTo>
                    <a:pt x="1837592" y="482938"/>
                  </a:lnTo>
                  <a:close/>
                </a:path>
                <a:path w="5038725" h="1857375">
                  <a:moveTo>
                    <a:pt x="1608398" y="455964"/>
                  </a:moveTo>
                  <a:lnTo>
                    <a:pt x="1603006" y="455964"/>
                  </a:lnTo>
                  <a:lnTo>
                    <a:pt x="1603006" y="434386"/>
                  </a:lnTo>
                  <a:lnTo>
                    <a:pt x="1608398" y="434386"/>
                  </a:lnTo>
                  <a:lnTo>
                    <a:pt x="1608398" y="455964"/>
                  </a:lnTo>
                  <a:close/>
                </a:path>
                <a:path w="5038725" h="1857375">
                  <a:moveTo>
                    <a:pt x="1629970" y="461359"/>
                  </a:moveTo>
                  <a:lnTo>
                    <a:pt x="1581435" y="461359"/>
                  </a:lnTo>
                  <a:lnTo>
                    <a:pt x="1581435" y="455964"/>
                  </a:lnTo>
                  <a:lnTo>
                    <a:pt x="1629970" y="455964"/>
                  </a:lnTo>
                  <a:lnTo>
                    <a:pt x="1629970" y="461359"/>
                  </a:lnTo>
                  <a:close/>
                </a:path>
                <a:path w="5038725" h="1857375">
                  <a:moveTo>
                    <a:pt x="1608398" y="482938"/>
                  </a:moveTo>
                  <a:lnTo>
                    <a:pt x="1603006" y="482938"/>
                  </a:lnTo>
                  <a:lnTo>
                    <a:pt x="1603006" y="461359"/>
                  </a:lnTo>
                  <a:lnTo>
                    <a:pt x="1608398" y="461359"/>
                  </a:lnTo>
                  <a:lnTo>
                    <a:pt x="1608398" y="482938"/>
                  </a:lnTo>
                  <a:close/>
                </a:path>
                <a:path w="5038725" h="1857375">
                  <a:moveTo>
                    <a:pt x="1379205" y="455964"/>
                  </a:moveTo>
                  <a:lnTo>
                    <a:pt x="1373812" y="455964"/>
                  </a:lnTo>
                  <a:lnTo>
                    <a:pt x="1373812" y="434386"/>
                  </a:lnTo>
                  <a:lnTo>
                    <a:pt x="1379205" y="434386"/>
                  </a:lnTo>
                  <a:lnTo>
                    <a:pt x="1379205" y="455964"/>
                  </a:lnTo>
                  <a:close/>
                </a:path>
                <a:path w="5038725" h="1857375">
                  <a:moveTo>
                    <a:pt x="1400776" y="461359"/>
                  </a:moveTo>
                  <a:lnTo>
                    <a:pt x="1352241" y="461359"/>
                  </a:lnTo>
                  <a:lnTo>
                    <a:pt x="1352241" y="455964"/>
                  </a:lnTo>
                  <a:lnTo>
                    <a:pt x="1400776" y="455964"/>
                  </a:lnTo>
                  <a:lnTo>
                    <a:pt x="1400776" y="461359"/>
                  </a:lnTo>
                  <a:close/>
                </a:path>
                <a:path w="5038725" h="1857375">
                  <a:moveTo>
                    <a:pt x="1379205" y="482938"/>
                  </a:moveTo>
                  <a:lnTo>
                    <a:pt x="1373812" y="482938"/>
                  </a:lnTo>
                  <a:lnTo>
                    <a:pt x="1373812" y="461359"/>
                  </a:lnTo>
                  <a:lnTo>
                    <a:pt x="1379205" y="461359"/>
                  </a:lnTo>
                  <a:lnTo>
                    <a:pt x="1379205" y="482938"/>
                  </a:lnTo>
                  <a:close/>
                </a:path>
                <a:path w="5038725" h="1857375">
                  <a:moveTo>
                    <a:pt x="1150011" y="455964"/>
                  </a:moveTo>
                  <a:lnTo>
                    <a:pt x="1144619" y="455964"/>
                  </a:lnTo>
                  <a:lnTo>
                    <a:pt x="1144619" y="434386"/>
                  </a:lnTo>
                  <a:lnTo>
                    <a:pt x="1150011" y="434386"/>
                  </a:lnTo>
                  <a:lnTo>
                    <a:pt x="1150011" y="455964"/>
                  </a:lnTo>
                  <a:close/>
                </a:path>
                <a:path w="5038725" h="1857375">
                  <a:moveTo>
                    <a:pt x="1171583" y="461359"/>
                  </a:moveTo>
                  <a:lnTo>
                    <a:pt x="1123048" y="461359"/>
                  </a:lnTo>
                  <a:lnTo>
                    <a:pt x="1123048" y="455964"/>
                  </a:lnTo>
                  <a:lnTo>
                    <a:pt x="1171583" y="455964"/>
                  </a:lnTo>
                  <a:lnTo>
                    <a:pt x="1171583" y="461359"/>
                  </a:lnTo>
                  <a:close/>
                </a:path>
                <a:path w="5038725" h="1857375">
                  <a:moveTo>
                    <a:pt x="1150011" y="482938"/>
                  </a:moveTo>
                  <a:lnTo>
                    <a:pt x="1144619" y="482938"/>
                  </a:lnTo>
                  <a:lnTo>
                    <a:pt x="1144619" y="461359"/>
                  </a:lnTo>
                  <a:lnTo>
                    <a:pt x="1150011" y="461359"/>
                  </a:lnTo>
                  <a:lnTo>
                    <a:pt x="1150011" y="482938"/>
                  </a:lnTo>
                  <a:close/>
                </a:path>
                <a:path w="5038725" h="1857375">
                  <a:moveTo>
                    <a:pt x="1950841" y="570601"/>
                  </a:moveTo>
                  <a:lnTo>
                    <a:pt x="1945448" y="570601"/>
                  </a:lnTo>
                  <a:lnTo>
                    <a:pt x="1945448" y="549023"/>
                  </a:lnTo>
                  <a:lnTo>
                    <a:pt x="1950841" y="549023"/>
                  </a:lnTo>
                  <a:lnTo>
                    <a:pt x="1950841" y="570601"/>
                  </a:lnTo>
                  <a:close/>
                </a:path>
                <a:path w="5038725" h="1857375">
                  <a:moveTo>
                    <a:pt x="1972412" y="575996"/>
                  </a:moveTo>
                  <a:lnTo>
                    <a:pt x="1923877" y="575996"/>
                  </a:lnTo>
                  <a:lnTo>
                    <a:pt x="1923877" y="570601"/>
                  </a:lnTo>
                  <a:lnTo>
                    <a:pt x="1972412" y="570601"/>
                  </a:lnTo>
                  <a:lnTo>
                    <a:pt x="1972412" y="575996"/>
                  </a:lnTo>
                  <a:close/>
                </a:path>
                <a:path w="5038725" h="1857375">
                  <a:moveTo>
                    <a:pt x="1950841" y="597575"/>
                  </a:moveTo>
                  <a:lnTo>
                    <a:pt x="1945448" y="597575"/>
                  </a:lnTo>
                  <a:lnTo>
                    <a:pt x="1945448" y="575996"/>
                  </a:lnTo>
                  <a:lnTo>
                    <a:pt x="1950841" y="575996"/>
                  </a:lnTo>
                  <a:lnTo>
                    <a:pt x="1950841" y="597575"/>
                  </a:lnTo>
                  <a:close/>
                </a:path>
                <a:path w="5038725" h="1857375">
                  <a:moveTo>
                    <a:pt x="1722995" y="570601"/>
                  </a:moveTo>
                  <a:lnTo>
                    <a:pt x="1717603" y="570601"/>
                  </a:lnTo>
                  <a:lnTo>
                    <a:pt x="1717603" y="549023"/>
                  </a:lnTo>
                  <a:lnTo>
                    <a:pt x="1722995" y="549023"/>
                  </a:lnTo>
                  <a:lnTo>
                    <a:pt x="1722995" y="570601"/>
                  </a:lnTo>
                  <a:close/>
                </a:path>
                <a:path w="5038725" h="1857375">
                  <a:moveTo>
                    <a:pt x="1744566" y="575996"/>
                  </a:moveTo>
                  <a:lnTo>
                    <a:pt x="1696031" y="575996"/>
                  </a:lnTo>
                  <a:lnTo>
                    <a:pt x="1696031" y="570601"/>
                  </a:lnTo>
                  <a:lnTo>
                    <a:pt x="1744566" y="570601"/>
                  </a:lnTo>
                  <a:lnTo>
                    <a:pt x="1744566" y="575996"/>
                  </a:lnTo>
                  <a:close/>
                </a:path>
                <a:path w="5038725" h="1857375">
                  <a:moveTo>
                    <a:pt x="1722995" y="597575"/>
                  </a:moveTo>
                  <a:lnTo>
                    <a:pt x="1717603" y="597575"/>
                  </a:lnTo>
                  <a:lnTo>
                    <a:pt x="1717603" y="575996"/>
                  </a:lnTo>
                  <a:lnTo>
                    <a:pt x="1722995" y="575996"/>
                  </a:lnTo>
                  <a:lnTo>
                    <a:pt x="1722995" y="597575"/>
                  </a:lnTo>
                  <a:close/>
                </a:path>
                <a:path w="5038725" h="1857375">
                  <a:moveTo>
                    <a:pt x="1493802" y="570601"/>
                  </a:moveTo>
                  <a:lnTo>
                    <a:pt x="1488409" y="570601"/>
                  </a:lnTo>
                  <a:lnTo>
                    <a:pt x="1488409" y="549023"/>
                  </a:lnTo>
                  <a:lnTo>
                    <a:pt x="1493802" y="549023"/>
                  </a:lnTo>
                  <a:lnTo>
                    <a:pt x="1493802" y="570601"/>
                  </a:lnTo>
                  <a:close/>
                </a:path>
                <a:path w="5038725" h="1857375">
                  <a:moveTo>
                    <a:pt x="1515373" y="575996"/>
                  </a:moveTo>
                  <a:lnTo>
                    <a:pt x="1466838" y="575996"/>
                  </a:lnTo>
                  <a:lnTo>
                    <a:pt x="1466838" y="570601"/>
                  </a:lnTo>
                  <a:lnTo>
                    <a:pt x="1515373" y="570601"/>
                  </a:lnTo>
                  <a:lnTo>
                    <a:pt x="1515373" y="575996"/>
                  </a:lnTo>
                  <a:close/>
                </a:path>
                <a:path w="5038725" h="1857375">
                  <a:moveTo>
                    <a:pt x="1493802" y="597575"/>
                  </a:moveTo>
                  <a:lnTo>
                    <a:pt x="1488409" y="597575"/>
                  </a:lnTo>
                  <a:lnTo>
                    <a:pt x="1488409" y="575996"/>
                  </a:lnTo>
                  <a:lnTo>
                    <a:pt x="1493802" y="575996"/>
                  </a:lnTo>
                  <a:lnTo>
                    <a:pt x="1493802" y="597575"/>
                  </a:lnTo>
                  <a:close/>
                </a:path>
                <a:path w="5038725" h="1857375">
                  <a:moveTo>
                    <a:pt x="1264608" y="570601"/>
                  </a:moveTo>
                  <a:lnTo>
                    <a:pt x="1259215" y="570601"/>
                  </a:lnTo>
                  <a:lnTo>
                    <a:pt x="1259215" y="549023"/>
                  </a:lnTo>
                  <a:lnTo>
                    <a:pt x="1264608" y="549023"/>
                  </a:lnTo>
                  <a:lnTo>
                    <a:pt x="1264608" y="570601"/>
                  </a:lnTo>
                  <a:close/>
                </a:path>
                <a:path w="5038725" h="1857375">
                  <a:moveTo>
                    <a:pt x="1286179" y="575996"/>
                  </a:moveTo>
                  <a:lnTo>
                    <a:pt x="1237644" y="575996"/>
                  </a:lnTo>
                  <a:lnTo>
                    <a:pt x="1237644" y="570601"/>
                  </a:lnTo>
                  <a:lnTo>
                    <a:pt x="1286179" y="570601"/>
                  </a:lnTo>
                  <a:lnTo>
                    <a:pt x="1286179" y="575996"/>
                  </a:lnTo>
                  <a:close/>
                </a:path>
                <a:path w="5038725" h="1857375">
                  <a:moveTo>
                    <a:pt x="1264608" y="597575"/>
                  </a:moveTo>
                  <a:lnTo>
                    <a:pt x="1259215" y="597575"/>
                  </a:lnTo>
                  <a:lnTo>
                    <a:pt x="1259215" y="575996"/>
                  </a:lnTo>
                  <a:lnTo>
                    <a:pt x="1264608" y="575996"/>
                  </a:lnTo>
                  <a:lnTo>
                    <a:pt x="1264608" y="597575"/>
                  </a:lnTo>
                  <a:close/>
                </a:path>
                <a:path w="5038725" h="1857375">
                  <a:moveTo>
                    <a:pt x="1837592" y="685239"/>
                  </a:moveTo>
                  <a:lnTo>
                    <a:pt x="1832199" y="685239"/>
                  </a:lnTo>
                  <a:lnTo>
                    <a:pt x="1832199" y="663660"/>
                  </a:lnTo>
                  <a:lnTo>
                    <a:pt x="1837592" y="663660"/>
                  </a:lnTo>
                  <a:lnTo>
                    <a:pt x="1837592" y="685239"/>
                  </a:lnTo>
                  <a:close/>
                </a:path>
                <a:path w="5038725" h="1857375">
                  <a:moveTo>
                    <a:pt x="1859163" y="690633"/>
                  </a:moveTo>
                  <a:lnTo>
                    <a:pt x="1810628" y="690633"/>
                  </a:lnTo>
                  <a:lnTo>
                    <a:pt x="1810628" y="685239"/>
                  </a:lnTo>
                  <a:lnTo>
                    <a:pt x="1859163" y="685239"/>
                  </a:lnTo>
                  <a:lnTo>
                    <a:pt x="1859163" y="690633"/>
                  </a:lnTo>
                  <a:close/>
                </a:path>
                <a:path w="5038725" h="1857375">
                  <a:moveTo>
                    <a:pt x="1837592" y="712212"/>
                  </a:moveTo>
                  <a:lnTo>
                    <a:pt x="1832199" y="712212"/>
                  </a:lnTo>
                  <a:lnTo>
                    <a:pt x="1832199" y="690633"/>
                  </a:lnTo>
                  <a:lnTo>
                    <a:pt x="1837592" y="690633"/>
                  </a:lnTo>
                  <a:lnTo>
                    <a:pt x="1837592" y="712212"/>
                  </a:lnTo>
                  <a:close/>
                </a:path>
                <a:path w="5038725" h="1857375">
                  <a:moveTo>
                    <a:pt x="1608398" y="685239"/>
                  </a:moveTo>
                  <a:lnTo>
                    <a:pt x="1603006" y="685239"/>
                  </a:lnTo>
                  <a:lnTo>
                    <a:pt x="1603006" y="663660"/>
                  </a:lnTo>
                  <a:lnTo>
                    <a:pt x="1608398" y="663660"/>
                  </a:lnTo>
                  <a:lnTo>
                    <a:pt x="1608398" y="685239"/>
                  </a:lnTo>
                  <a:close/>
                </a:path>
                <a:path w="5038725" h="1857375">
                  <a:moveTo>
                    <a:pt x="1629970" y="690633"/>
                  </a:moveTo>
                  <a:lnTo>
                    <a:pt x="1581435" y="690633"/>
                  </a:lnTo>
                  <a:lnTo>
                    <a:pt x="1581435" y="685239"/>
                  </a:lnTo>
                  <a:lnTo>
                    <a:pt x="1629970" y="685239"/>
                  </a:lnTo>
                  <a:lnTo>
                    <a:pt x="1629970" y="690633"/>
                  </a:lnTo>
                  <a:close/>
                </a:path>
                <a:path w="5038725" h="1857375">
                  <a:moveTo>
                    <a:pt x="1608398" y="712212"/>
                  </a:moveTo>
                  <a:lnTo>
                    <a:pt x="1603006" y="712212"/>
                  </a:lnTo>
                  <a:lnTo>
                    <a:pt x="1603006" y="690633"/>
                  </a:lnTo>
                  <a:lnTo>
                    <a:pt x="1608398" y="690633"/>
                  </a:lnTo>
                  <a:lnTo>
                    <a:pt x="1608398" y="712212"/>
                  </a:lnTo>
                  <a:close/>
                </a:path>
                <a:path w="5038725" h="1857375">
                  <a:moveTo>
                    <a:pt x="1379205" y="685239"/>
                  </a:moveTo>
                  <a:lnTo>
                    <a:pt x="1373812" y="685239"/>
                  </a:lnTo>
                  <a:lnTo>
                    <a:pt x="1373812" y="663660"/>
                  </a:lnTo>
                  <a:lnTo>
                    <a:pt x="1379205" y="663660"/>
                  </a:lnTo>
                  <a:lnTo>
                    <a:pt x="1379205" y="685239"/>
                  </a:lnTo>
                  <a:close/>
                </a:path>
                <a:path w="5038725" h="1857375">
                  <a:moveTo>
                    <a:pt x="1400776" y="690633"/>
                  </a:moveTo>
                  <a:lnTo>
                    <a:pt x="1352241" y="690633"/>
                  </a:lnTo>
                  <a:lnTo>
                    <a:pt x="1352241" y="685239"/>
                  </a:lnTo>
                  <a:lnTo>
                    <a:pt x="1400776" y="685239"/>
                  </a:lnTo>
                  <a:lnTo>
                    <a:pt x="1400776" y="690633"/>
                  </a:lnTo>
                  <a:close/>
                </a:path>
                <a:path w="5038725" h="1857375">
                  <a:moveTo>
                    <a:pt x="1379205" y="712212"/>
                  </a:moveTo>
                  <a:lnTo>
                    <a:pt x="1373812" y="712212"/>
                  </a:lnTo>
                  <a:lnTo>
                    <a:pt x="1373812" y="690633"/>
                  </a:lnTo>
                  <a:lnTo>
                    <a:pt x="1379205" y="690633"/>
                  </a:lnTo>
                  <a:lnTo>
                    <a:pt x="1379205" y="712212"/>
                  </a:lnTo>
                  <a:close/>
                </a:path>
                <a:path w="5038725" h="1857375">
                  <a:moveTo>
                    <a:pt x="1150011" y="685239"/>
                  </a:moveTo>
                  <a:lnTo>
                    <a:pt x="1144619" y="685239"/>
                  </a:lnTo>
                  <a:lnTo>
                    <a:pt x="1144619" y="663660"/>
                  </a:lnTo>
                  <a:lnTo>
                    <a:pt x="1150011" y="663660"/>
                  </a:lnTo>
                  <a:lnTo>
                    <a:pt x="1150011" y="685239"/>
                  </a:lnTo>
                  <a:close/>
                </a:path>
                <a:path w="5038725" h="1857375">
                  <a:moveTo>
                    <a:pt x="1171583" y="690633"/>
                  </a:moveTo>
                  <a:lnTo>
                    <a:pt x="1123048" y="690633"/>
                  </a:lnTo>
                  <a:lnTo>
                    <a:pt x="1123048" y="685239"/>
                  </a:lnTo>
                  <a:lnTo>
                    <a:pt x="1171583" y="685239"/>
                  </a:lnTo>
                  <a:lnTo>
                    <a:pt x="1171583" y="690633"/>
                  </a:lnTo>
                  <a:close/>
                </a:path>
                <a:path w="5038725" h="1857375">
                  <a:moveTo>
                    <a:pt x="1150011" y="712212"/>
                  </a:moveTo>
                  <a:lnTo>
                    <a:pt x="1144619" y="712212"/>
                  </a:lnTo>
                  <a:lnTo>
                    <a:pt x="1144619" y="690633"/>
                  </a:lnTo>
                  <a:lnTo>
                    <a:pt x="1150011" y="690633"/>
                  </a:lnTo>
                  <a:lnTo>
                    <a:pt x="1150011" y="712212"/>
                  </a:lnTo>
                  <a:close/>
                </a:path>
                <a:path w="5038725" h="1857375">
                  <a:moveTo>
                    <a:pt x="1950841" y="799876"/>
                  </a:moveTo>
                  <a:lnTo>
                    <a:pt x="1945448" y="799876"/>
                  </a:lnTo>
                  <a:lnTo>
                    <a:pt x="1945448" y="778297"/>
                  </a:lnTo>
                  <a:lnTo>
                    <a:pt x="1950841" y="778297"/>
                  </a:lnTo>
                  <a:lnTo>
                    <a:pt x="1950841" y="799876"/>
                  </a:lnTo>
                  <a:close/>
                </a:path>
                <a:path w="5038725" h="1857375">
                  <a:moveTo>
                    <a:pt x="1972412" y="805270"/>
                  </a:moveTo>
                  <a:lnTo>
                    <a:pt x="1923877" y="805270"/>
                  </a:lnTo>
                  <a:lnTo>
                    <a:pt x="1923877" y="799876"/>
                  </a:lnTo>
                  <a:lnTo>
                    <a:pt x="1972412" y="799876"/>
                  </a:lnTo>
                  <a:lnTo>
                    <a:pt x="1972412" y="805270"/>
                  </a:lnTo>
                  <a:close/>
                </a:path>
                <a:path w="5038725" h="1857375">
                  <a:moveTo>
                    <a:pt x="1950841" y="826849"/>
                  </a:moveTo>
                  <a:lnTo>
                    <a:pt x="1945448" y="826849"/>
                  </a:lnTo>
                  <a:lnTo>
                    <a:pt x="1945448" y="805270"/>
                  </a:lnTo>
                  <a:lnTo>
                    <a:pt x="1950841" y="805270"/>
                  </a:lnTo>
                  <a:lnTo>
                    <a:pt x="1950841" y="826849"/>
                  </a:lnTo>
                  <a:close/>
                </a:path>
                <a:path w="5038725" h="1857375">
                  <a:moveTo>
                    <a:pt x="1722995" y="799876"/>
                  </a:moveTo>
                  <a:lnTo>
                    <a:pt x="1717603" y="799876"/>
                  </a:lnTo>
                  <a:lnTo>
                    <a:pt x="1717603" y="778297"/>
                  </a:lnTo>
                  <a:lnTo>
                    <a:pt x="1722995" y="778297"/>
                  </a:lnTo>
                  <a:lnTo>
                    <a:pt x="1722995" y="799876"/>
                  </a:lnTo>
                  <a:close/>
                </a:path>
                <a:path w="5038725" h="1857375">
                  <a:moveTo>
                    <a:pt x="1744566" y="805270"/>
                  </a:moveTo>
                  <a:lnTo>
                    <a:pt x="1696031" y="805270"/>
                  </a:lnTo>
                  <a:lnTo>
                    <a:pt x="1696031" y="799876"/>
                  </a:lnTo>
                  <a:lnTo>
                    <a:pt x="1744566" y="799876"/>
                  </a:lnTo>
                  <a:lnTo>
                    <a:pt x="1744566" y="805270"/>
                  </a:lnTo>
                  <a:close/>
                </a:path>
                <a:path w="5038725" h="1857375">
                  <a:moveTo>
                    <a:pt x="1722995" y="826849"/>
                  </a:moveTo>
                  <a:lnTo>
                    <a:pt x="1717603" y="826849"/>
                  </a:lnTo>
                  <a:lnTo>
                    <a:pt x="1717603" y="805270"/>
                  </a:lnTo>
                  <a:lnTo>
                    <a:pt x="1722995" y="805270"/>
                  </a:lnTo>
                  <a:lnTo>
                    <a:pt x="1722995" y="826849"/>
                  </a:lnTo>
                  <a:close/>
                </a:path>
                <a:path w="5038725" h="1857375">
                  <a:moveTo>
                    <a:pt x="1493802" y="799876"/>
                  </a:moveTo>
                  <a:lnTo>
                    <a:pt x="1488409" y="799876"/>
                  </a:lnTo>
                  <a:lnTo>
                    <a:pt x="1488409" y="778297"/>
                  </a:lnTo>
                  <a:lnTo>
                    <a:pt x="1493802" y="778297"/>
                  </a:lnTo>
                  <a:lnTo>
                    <a:pt x="1493802" y="799876"/>
                  </a:lnTo>
                  <a:close/>
                </a:path>
                <a:path w="5038725" h="1857375">
                  <a:moveTo>
                    <a:pt x="1515373" y="805270"/>
                  </a:moveTo>
                  <a:lnTo>
                    <a:pt x="1466838" y="805270"/>
                  </a:lnTo>
                  <a:lnTo>
                    <a:pt x="1466838" y="799876"/>
                  </a:lnTo>
                  <a:lnTo>
                    <a:pt x="1515373" y="799876"/>
                  </a:lnTo>
                  <a:lnTo>
                    <a:pt x="1515373" y="805270"/>
                  </a:lnTo>
                  <a:close/>
                </a:path>
                <a:path w="5038725" h="1857375">
                  <a:moveTo>
                    <a:pt x="1493802" y="826849"/>
                  </a:moveTo>
                  <a:lnTo>
                    <a:pt x="1488409" y="826849"/>
                  </a:lnTo>
                  <a:lnTo>
                    <a:pt x="1488409" y="805270"/>
                  </a:lnTo>
                  <a:lnTo>
                    <a:pt x="1493802" y="805270"/>
                  </a:lnTo>
                  <a:lnTo>
                    <a:pt x="1493802" y="826849"/>
                  </a:lnTo>
                  <a:close/>
                </a:path>
                <a:path w="5038725" h="1857375">
                  <a:moveTo>
                    <a:pt x="1264608" y="799876"/>
                  </a:moveTo>
                  <a:lnTo>
                    <a:pt x="1259215" y="799876"/>
                  </a:lnTo>
                  <a:lnTo>
                    <a:pt x="1259215" y="778297"/>
                  </a:lnTo>
                  <a:lnTo>
                    <a:pt x="1264608" y="778297"/>
                  </a:lnTo>
                  <a:lnTo>
                    <a:pt x="1264608" y="799876"/>
                  </a:lnTo>
                  <a:close/>
                </a:path>
                <a:path w="5038725" h="1857375">
                  <a:moveTo>
                    <a:pt x="1286179" y="805270"/>
                  </a:moveTo>
                  <a:lnTo>
                    <a:pt x="1237644" y="805270"/>
                  </a:lnTo>
                  <a:lnTo>
                    <a:pt x="1237644" y="799876"/>
                  </a:lnTo>
                  <a:lnTo>
                    <a:pt x="1286179" y="799876"/>
                  </a:lnTo>
                  <a:lnTo>
                    <a:pt x="1286179" y="805270"/>
                  </a:lnTo>
                  <a:close/>
                </a:path>
                <a:path w="5038725" h="1857375">
                  <a:moveTo>
                    <a:pt x="1264608" y="826849"/>
                  </a:moveTo>
                  <a:lnTo>
                    <a:pt x="1259215" y="826849"/>
                  </a:lnTo>
                  <a:lnTo>
                    <a:pt x="1259215" y="805270"/>
                  </a:lnTo>
                  <a:lnTo>
                    <a:pt x="1264608" y="805270"/>
                  </a:lnTo>
                  <a:lnTo>
                    <a:pt x="1264608" y="826849"/>
                  </a:lnTo>
                  <a:close/>
                </a:path>
                <a:path w="5038725" h="1857375">
                  <a:moveTo>
                    <a:pt x="1837592" y="914513"/>
                  </a:moveTo>
                  <a:lnTo>
                    <a:pt x="1832199" y="914513"/>
                  </a:lnTo>
                  <a:lnTo>
                    <a:pt x="1832199" y="892934"/>
                  </a:lnTo>
                  <a:lnTo>
                    <a:pt x="1837592" y="892934"/>
                  </a:lnTo>
                  <a:lnTo>
                    <a:pt x="1837592" y="914513"/>
                  </a:lnTo>
                  <a:close/>
                </a:path>
                <a:path w="5038725" h="1857375">
                  <a:moveTo>
                    <a:pt x="1859163" y="919908"/>
                  </a:moveTo>
                  <a:lnTo>
                    <a:pt x="1810628" y="919908"/>
                  </a:lnTo>
                  <a:lnTo>
                    <a:pt x="1810628" y="914513"/>
                  </a:lnTo>
                  <a:lnTo>
                    <a:pt x="1859163" y="914513"/>
                  </a:lnTo>
                  <a:lnTo>
                    <a:pt x="1859163" y="919908"/>
                  </a:lnTo>
                  <a:close/>
                </a:path>
                <a:path w="5038725" h="1857375">
                  <a:moveTo>
                    <a:pt x="1837592" y="941486"/>
                  </a:moveTo>
                  <a:lnTo>
                    <a:pt x="1832199" y="941486"/>
                  </a:lnTo>
                  <a:lnTo>
                    <a:pt x="1832199" y="919908"/>
                  </a:lnTo>
                  <a:lnTo>
                    <a:pt x="1837592" y="919908"/>
                  </a:lnTo>
                  <a:lnTo>
                    <a:pt x="1837592" y="941486"/>
                  </a:lnTo>
                  <a:close/>
                </a:path>
                <a:path w="5038725" h="1857375">
                  <a:moveTo>
                    <a:pt x="1608398" y="914513"/>
                  </a:moveTo>
                  <a:lnTo>
                    <a:pt x="1603006" y="914513"/>
                  </a:lnTo>
                  <a:lnTo>
                    <a:pt x="1603006" y="892934"/>
                  </a:lnTo>
                  <a:lnTo>
                    <a:pt x="1608398" y="892934"/>
                  </a:lnTo>
                  <a:lnTo>
                    <a:pt x="1608398" y="914513"/>
                  </a:lnTo>
                  <a:close/>
                </a:path>
                <a:path w="5038725" h="1857375">
                  <a:moveTo>
                    <a:pt x="1629970" y="919908"/>
                  </a:moveTo>
                  <a:lnTo>
                    <a:pt x="1581435" y="919908"/>
                  </a:lnTo>
                  <a:lnTo>
                    <a:pt x="1581435" y="914513"/>
                  </a:lnTo>
                  <a:lnTo>
                    <a:pt x="1629970" y="914513"/>
                  </a:lnTo>
                  <a:lnTo>
                    <a:pt x="1629970" y="919908"/>
                  </a:lnTo>
                  <a:close/>
                </a:path>
                <a:path w="5038725" h="1857375">
                  <a:moveTo>
                    <a:pt x="1608398" y="941486"/>
                  </a:moveTo>
                  <a:lnTo>
                    <a:pt x="1603006" y="941486"/>
                  </a:lnTo>
                  <a:lnTo>
                    <a:pt x="1603006" y="919908"/>
                  </a:lnTo>
                  <a:lnTo>
                    <a:pt x="1608398" y="919908"/>
                  </a:lnTo>
                  <a:lnTo>
                    <a:pt x="1608398" y="941486"/>
                  </a:lnTo>
                  <a:close/>
                </a:path>
                <a:path w="5038725" h="1857375">
                  <a:moveTo>
                    <a:pt x="1379205" y="914513"/>
                  </a:moveTo>
                  <a:lnTo>
                    <a:pt x="1373812" y="914513"/>
                  </a:lnTo>
                  <a:lnTo>
                    <a:pt x="1373812" y="892934"/>
                  </a:lnTo>
                  <a:lnTo>
                    <a:pt x="1379205" y="892934"/>
                  </a:lnTo>
                  <a:lnTo>
                    <a:pt x="1379205" y="914513"/>
                  </a:lnTo>
                  <a:close/>
                </a:path>
                <a:path w="5038725" h="1857375">
                  <a:moveTo>
                    <a:pt x="1400776" y="919908"/>
                  </a:moveTo>
                  <a:lnTo>
                    <a:pt x="1352241" y="919908"/>
                  </a:lnTo>
                  <a:lnTo>
                    <a:pt x="1352241" y="914513"/>
                  </a:lnTo>
                  <a:lnTo>
                    <a:pt x="1400776" y="914513"/>
                  </a:lnTo>
                  <a:lnTo>
                    <a:pt x="1400776" y="919908"/>
                  </a:lnTo>
                  <a:close/>
                </a:path>
                <a:path w="5038725" h="1857375">
                  <a:moveTo>
                    <a:pt x="1379205" y="941486"/>
                  </a:moveTo>
                  <a:lnTo>
                    <a:pt x="1373812" y="941486"/>
                  </a:lnTo>
                  <a:lnTo>
                    <a:pt x="1373812" y="919908"/>
                  </a:lnTo>
                  <a:lnTo>
                    <a:pt x="1379205" y="919908"/>
                  </a:lnTo>
                  <a:lnTo>
                    <a:pt x="1379205" y="941486"/>
                  </a:lnTo>
                  <a:close/>
                </a:path>
                <a:path w="5038725" h="1857375">
                  <a:moveTo>
                    <a:pt x="1150011" y="914513"/>
                  </a:moveTo>
                  <a:lnTo>
                    <a:pt x="1144619" y="914513"/>
                  </a:lnTo>
                  <a:lnTo>
                    <a:pt x="1144619" y="892934"/>
                  </a:lnTo>
                  <a:lnTo>
                    <a:pt x="1150011" y="892934"/>
                  </a:lnTo>
                  <a:lnTo>
                    <a:pt x="1150011" y="914513"/>
                  </a:lnTo>
                  <a:close/>
                </a:path>
                <a:path w="5038725" h="1857375">
                  <a:moveTo>
                    <a:pt x="1171583" y="919908"/>
                  </a:moveTo>
                  <a:lnTo>
                    <a:pt x="1123048" y="919908"/>
                  </a:lnTo>
                  <a:lnTo>
                    <a:pt x="1123048" y="914513"/>
                  </a:lnTo>
                  <a:lnTo>
                    <a:pt x="1171583" y="914513"/>
                  </a:lnTo>
                  <a:lnTo>
                    <a:pt x="1171583" y="919908"/>
                  </a:lnTo>
                  <a:close/>
                </a:path>
                <a:path w="5038725" h="1857375">
                  <a:moveTo>
                    <a:pt x="1150011" y="941486"/>
                  </a:moveTo>
                  <a:lnTo>
                    <a:pt x="1144619" y="941486"/>
                  </a:lnTo>
                  <a:lnTo>
                    <a:pt x="1144619" y="919908"/>
                  </a:lnTo>
                  <a:lnTo>
                    <a:pt x="1150011" y="919908"/>
                  </a:lnTo>
                  <a:lnTo>
                    <a:pt x="1150011" y="941486"/>
                  </a:lnTo>
                  <a:close/>
                </a:path>
                <a:path w="5038725" h="1857375">
                  <a:moveTo>
                    <a:pt x="1950841" y="1027802"/>
                  </a:moveTo>
                  <a:lnTo>
                    <a:pt x="1945448" y="1027802"/>
                  </a:lnTo>
                  <a:lnTo>
                    <a:pt x="1945448" y="1006223"/>
                  </a:lnTo>
                  <a:lnTo>
                    <a:pt x="1950841" y="1006223"/>
                  </a:lnTo>
                  <a:lnTo>
                    <a:pt x="1950841" y="1027802"/>
                  </a:lnTo>
                  <a:close/>
                </a:path>
                <a:path w="5038725" h="1857375">
                  <a:moveTo>
                    <a:pt x="1972412" y="1033196"/>
                  </a:moveTo>
                  <a:lnTo>
                    <a:pt x="1923877" y="1033196"/>
                  </a:lnTo>
                  <a:lnTo>
                    <a:pt x="1923877" y="1027802"/>
                  </a:lnTo>
                  <a:lnTo>
                    <a:pt x="1972412" y="1027802"/>
                  </a:lnTo>
                  <a:lnTo>
                    <a:pt x="1972412" y="1033196"/>
                  </a:lnTo>
                  <a:close/>
                </a:path>
                <a:path w="5038725" h="1857375">
                  <a:moveTo>
                    <a:pt x="1950841" y="1054775"/>
                  </a:moveTo>
                  <a:lnTo>
                    <a:pt x="1945448" y="1054775"/>
                  </a:lnTo>
                  <a:lnTo>
                    <a:pt x="1945448" y="1033196"/>
                  </a:lnTo>
                  <a:lnTo>
                    <a:pt x="1950841" y="1033196"/>
                  </a:lnTo>
                  <a:lnTo>
                    <a:pt x="1950841" y="1054775"/>
                  </a:lnTo>
                  <a:close/>
                </a:path>
                <a:path w="5038725" h="1857375">
                  <a:moveTo>
                    <a:pt x="1722995" y="1027802"/>
                  </a:moveTo>
                  <a:lnTo>
                    <a:pt x="1717603" y="1027802"/>
                  </a:lnTo>
                  <a:lnTo>
                    <a:pt x="1717603" y="1006223"/>
                  </a:lnTo>
                  <a:lnTo>
                    <a:pt x="1722995" y="1006223"/>
                  </a:lnTo>
                  <a:lnTo>
                    <a:pt x="1722995" y="1027802"/>
                  </a:lnTo>
                  <a:close/>
                </a:path>
                <a:path w="5038725" h="1857375">
                  <a:moveTo>
                    <a:pt x="1744566" y="1033196"/>
                  </a:moveTo>
                  <a:lnTo>
                    <a:pt x="1696031" y="1033196"/>
                  </a:lnTo>
                  <a:lnTo>
                    <a:pt x="1696031" y="1027802"/>
                  </a:lnTo>
                  <a:lnTo>
                    <a:pt x="1744566" y="1027802"/>
                  </a:lnTo>
                  <a:lnTo>
                    <a:pt x="1744566" y="1033196"/>
                  </a:lnTo>
                  <a:close/>
                </a:path>
                <a:path w="5038725" h="1857375">
                  <a:moveTo>
                    <a:pt x="1722995" y="1054775"/>
                  </a:moveTo>
                  <a:lnTo>
                    <a:pt x="1717603" y="1054775"/>
                  </a:lnTo>
                  <a:lnTo>
                    <a:pt x="1717603" y="1033196"/>
                  </a:lnTo>
                  <a:lnTo>
                    <a:pt x="1722995" y="1033196"/>
                  </a:lnTo>
                  <a:lnTo>
                    <a:pt x="1722995" y="1054775"/>
                  </a:lnTo>
                  <a:close/>
                </a:path>
                <a:path w="5038725" h="1857375">
                  <a:moveTo>
                    <a:pt x="1493802" y="1027802"/>
                  </a:moveTo>
                  <a:lnTo>
                    <a:pt x="1488409" y="1027802"/>
                  </a:lnTo>
                  <a:lnTo>
                    <a:pt x="1488409" y="1006223"/>
                  </a:lnTo>
                  <a:lnTo>
                    <a:pt x="1493802" y="1006223"/>
                  </a:lnTo>
                  <a:lnTo>
                    <a:pt x="1493802" y="1027802"/>
                  </a:lnTo>
                  <a:close/>
                </a:path>
                <a:path w="5038725" h="1857375">
                  <a:moveTo>
                    <a:pt x="1515373" y="1033196"/>
                  </a:moveTo>
                  <a:lnTo>
                    <a:pt x="1466838" y="1033196"/>
                  </a:lnTo>
                  <a:lnTo>
                    <a:pt x="1466838" y="1027802"/>
                  </a:lnTo>
                  <a:lnTo>
                    <a:pt x="1515373" y="1027802"/>
                  </a:lnTo>
                  <a:lnTo>
                    <a:pt x="1515373" y="1033196"/>
                  </a:lnTo>
                  <a:close/>
                </a:path>
                <a:path w="5038725" h="1857375">
                  <a:moveTo>
                    <a:pt x="1493802" y="1054775"/>
                  </a:moveTo>
                  <a:lnTo>
                    <a:pt x="1488409" y="1054775"/>
                  </a:lnTo>
                  <a:lnTo>
                    <a:pt x="1488409" y="1033196"/>
                  </a:lnTo>
                  <a:lnTo>
                    <a:pt x="1493802" y="1033196"/>
                  </a:lnTo>
                  <a:lnTo>
                    <a:pt x="1493802" y="1054775"/>
                  </a:lnTo>
                  <a:close/>
                </a:path>
                <a:path w="5038725" h="1857375">
                  <a:moveTo>
                    <a:pt x="1264608" y="1027802"/>
                  </a:moveTo>
                  <a:lnTo>
                    <a:pt x="1259215" y="1027802"/>
                  </a:lnTo>
                  <a:lnTo>
                    <a:pt x="1259215" y="1006223"/>
                  </a:lnTo>
                  <a:lnTo>
                    <a:pt x="1264608" y="1006223"/>
                  </a:lnTo>
                  <a:lnTo>
                    <a:pt x="1264608" y="1027802"/>
                  </a:lnTo>
                  <a:close/>
                </a:path>
                <a:path w="5038725" h="1857375">
                  <a:moveTo>
                    <a:pt x="1286179" y="1033196"/>
                  </a:moveTo>
                  <a:lnTo>
                    <a:pt x="1237644" y="1033196"/>
                  </a:lnTo>
                  <a:lnTo>
                    <a:pt x="1237644" y="1027802"/>
                  </a:lnTo>
                  <a:lnTo>
                    <a:pt x="1286179" y="1027802"/>
                  </a:lnTo>
                  <a:lnTo>
                    <a:pt x="1286179" y="1033196"/>
                  </a:lnTo>
                  <a:close/>
                </a:path>
                <a:path w="5038725" h="1857375">
                  <a:moveTo>
                    <a:pt x="1264608" y="1054775"/>
                  </a:moveTo>
                  <a:lnTo>
                    <a:pt x="1259215" y="1054775"/>
                  </a:lnTo>
                  <a:lnTo>
                    <a:pt x="1259215" y="1033196"/>
                  </a:lnTo>
                  <a:lnTo>
                    <a:pt x="1264608" y="1033196"/>
                  </a:lnTo>
                  <a:lnTo>
                    <a:pt x="1264608" y="1054775"/>
                  </a:lnTo>
                  <a:close/>
                </a:path>
                <a:path w="5038725" h="1857375">
                  <a:moveTo>
                    <a:pt x="1837592" y="1142439"/>
                  </a:moveTo>
                  <a:lnTo>
                    <a:pt x="1832199" y="1142439"/>
                  </a:lnTo>
                  <a:lnTo>
                    <a:pt x="1832199" y="1120860"/>
                  </a:lnTo>
                  <a:lnTo>
                    <a:pt x="1837592" y="1120860"/>
                  </a:lnTo>
                  <a:lnTo>
                    <a:pt x="1837592" y="1142439"/>
                  </a:lnTo>
                  <a:close/>
                </a:path>
                <a:path w="5038725" h="1857375">
                  <a:moveTo>
                    <a:pt x="1859163" y="1147833"/>
                  </a:moveTo>
                  <a:lnTo>
                    <a:pt x="1810628" y="1147833"/>
                  </a:lnTo>
                  <a:lnTo>
                    <a:pt x="1810628" y="1142439"/>
                  </a:lnTo>
                  <a:lnTo>
                    <a:pt x="1859163" y="1142439"/>
                  </a:lnTo>
                  <a:lnTo>
                    <a:pt x="1859163" y="1147833"/>
                  </a:lnTo>
                  <a:close/>
                </a:path>
                <a:path w="5038725" h="1857375">
                  <a:moveTo>
                    <a:pt x="1837592" y="1169412"/>
                  </a:moveTo>
                  <a:lnTo>
                    <a:pt x="1832199" y="1169412"/>
                  </a:lnTo>
                  <a:lnTo>
                    <a:pt x="1832199" y="1147833"/>
                  </a:lnTo>
                  <a:lnTo>
                    <a:pt x="1837592" y="1147833"/>
                  </a:lnTo>
                  <a:lnTo>
                    <a:pt x="1837592" y="1169412"/>
                  </a:lnTo>
                  <a:close/>
                </a:path>
                <a:path w="5038725" h="1857375">
                  <a:moveTo>
                    <a:pt x="1608398" y="1142439"/>
                  </a:moveTo>
                  <a:lnTo>
                    <a:pt x="1603006" y="1142439"/>
                  </a:lnTo>
                  <a:lnTo>
                    <a:pt x="1603006" y="1120860"/>
                  </a:lnTo>
                  <a:lnTo>
                    <a:pt x="1608398" y="1120860"/>
                  </a:lnTo>
                  <a:lnTo>
                    <a:pt x="1608398" y="1142439"/>
                  </a:lnTo>
                  <a:close/>
                </a:path>
                <a:path w="5038725" h="1857375">
                  <a:moveTo>
                    <a:pt x="1629970" y="1147833"/>
                  </a:moveTo>
                  <a:lnTo>
                    <a:pt x="1581435" y="1147833"/>
                  </a:lnTo>
                  <a:lnTo>
                    <a:pt x="1581435" y="1142439"/>
                  </a:lnTo>
                  <a:lnTo>
                    <a:pt x="1629970" y="1142439"/>
                  </a:lnTo>
                  <a:lnTo>
                    <a:pt x="1629970" y="1147833"/>
                  </a:lnTo>
                  <a:close/>
                </a:path>
                <a:path w="5038725" h="1857375">
                  <a:moveTo>
                    <a:pt x="1608398" y="1169412"/>
                  </a:moveTo>
                  <a:lnTo>
                    <a:pt x="1603006" y="1169412"/>
                  </a:lnTo>
                  <a:lnTo>
                    <a:pt x="1603006" y="1147833"/>
                  </a:lnTo>
                  <a:lnTo>
                    <a:pt x="1608398" y="1147833"/>
                  </a:lnTo>
                  <a:lnTo>
                    <a:pt x="1608398" y="1169412"/>
                  </a:lnTo>
                  <a:close/>
                </a:path>
                <a:path w="5038725" h="1857375">
                  <a:moveTo>
                    <a:pt x="1379205" y="1142439"/>
                  </a:moveTo>
                  <a:lnTo>
                    <a:pt x="1373812" y="1142439"/>
                  </a:lnTo>
                  <a:lnTo>
                    <a:pt x="1373812" y="1120860"/>
                  </a:lnTo>
                  <a:lnTo>
                    <a:pt x="1379205" y="1120860"/>
                  </a:lnTo>
                  <a:lnTo>
                    <a:pt x="1379205" y="1142439"/>
                  </a:lnTo>
                  <a:close/>
                </a:path>
                <a:path w="5038725" h="1857375">
                  <a:moveTo>
                    <a:pt x="1400776" y="1147833"/>
                  </a:moveTo>
                  <a:lnTo>
                    <a:pt x="1352241" y="1147833"/>
                  </a:lnTo>
                  <a:lnTo>
                    <a:pt x="1352241" y="1142439"/>
                  </a:lnTo>
                  <a:lnTo>
                    <a:pt x="1400776" y="1142439"/>
                  </a:lnTo>
                  <a:lnTo>
                    <a:pt x="1400776" y="1147833"/>
                  </a:lnTo>
                  <a:close/>
                </a:path>
                <a:path w="5038725" h="1857375">
                  <a:moveTo>
                    <a:pt x="1379205" y="1169412"/>
                  </a:moveTo>
                  <a:lnTo>
                    <a:pt x="1373812" y="1169412"/>
                  </a:lnTo>
                  <a:lnTo>
                    <a:pt x="1373812" y="1147833"/>
                  </a:lnTo>
                  <a:lnTo>
                    <a:pt x="1379205" y="1147833"/>
                  </a:lnTo>
                  <a:lnTo>
                    <a:pt x="1379205" y="1169412"/>
                  </a:lnTo>
                  <a:close/>
                </a:path>
                <a:path w="5038725" h="1857375">
                  <a:moveTo>
                    <a:pt x="1150011" y="1142439"/>
                  </a:moveTo>
                  <a:lnTo>
                    <a:pt x="1144619" y="1142439"/>
                  </a:lnTo>
                  <a:lnTo>
                    <a:pt x="1144619" y="1120860"/>
                  </a:lnTo>
                  <a:lnTo>
                    <a:pt x="1150011" y="1120860"/>
                  </a:lnTo>
                  <a:lnTo>
                    <a:pt x="1150011" y="1142439"/>
                  </a:lnTo>
                  <a:close/>
                </a:path>
                <a:path w="5038725" h="1857375">
                  <a:moveTo>
                    <a:pt x="1171583" y="1147833"/>
                  </a:moveTo>
                  <a:lnTo>
                    <a:pt x="1123048" y="1147833"/>
                  </a:lnTo>
                  <a:lnTo>
                    <a:pt x="1123048" y="1142439"/>
                  </a:lnTo>
                  <a:lnTo>
                    <a:pt x="1171583" y="1142439"/>
                  </a:lnTo>
                  <a:lnTo>
                    <a:pt x="1171583" y="1147833"/>
                  </a:lnTo>
                  <a:close/>
                </a:path>
                <a:path w="5038725" h="1857375">
                  <a:moveTo>
                    <a:pt x="1150011" y="1169412"/>
                  </a:moveTo>
                  <a:lnTo>
                    <a:pt x="1144619" y="1169412"/>
                  </a:lnTo>
                  <a:lnTo>
                    <a:pt x="1144619" y="1147833"/>
                  </a:lnTo>
                  <a:lnTo>
                    <a:pt x="1150011" y="1147833"/>
                  </a:lnTo>
                  <a:lnTo>
                    <a:pt x="1150011" y="1169412"/>
                  </a:lnTo>
                  <a:close/>
                </a:path>
                <a:path w="5038725" h="1857375">
                  <a:moveTo>
                    <a:pt x="1950841" y="1257076"/>
                  </a:moveTo>
                  <a:lnTo>
                    <a:pt x="1945448" y="1257076"/>
                  </a:lnTo>
                  <a:lnTo>
                    <a:pt x="1945448" y="1235497"/>
                  </a:lnTo>
                  <a:lnTo>
                    <a:pt x="1950841" y="1235497"/>
                  </a:lnTo>
                  <a:lnTo>
                    <a:pt x="1950841" y="1257076"/>
                  </a:lnTo>
                  <a:close/>
                </a:path>
                <a:path w="5038725" h="1857375">
                  <a:moveTo>
                    <a:pt x="1972412" y="1262471"/>
                  </a:moveTo>
                  <a:lnTo>
                    <a:pt x="1923877" y="1262471"/>
                  </a:lnTo>
                  <a:lnTo>
                    <a:pt x="1923877" y="1257076"/>
                  </a:lnTo>
                  <a:lnTo>
                    <a:pt x="1972412" y="1257076"/>
                  </a:lnTo>
                  <a:lnTo>
                    <a:pt x="1972412" y="1262471"/>
                  </a:lnTo>
                  <a:close/>
                </a:path>
                <a:path w="5038725" h="1857375">
                  <a:moveTo>
                    <a:pt x="1950841" y="1284049"/>
                  </a:moveTo>
                  <a:lnTo>
                    <a:pt x="1945448" y="1284049"/>
                  </a:lnTo>
                  <a:lnTo>
                    <a:pt x="1945448" y="1262471"/>
                  </a:lnTo>
                  <a:lnTo>
                    <a:pt x="1950841" y="1262471"/>
                  </a:lnTo>
                  <a:lnTo>
                    <a:pt x="1950841" y="1284049"/>
                  </a:lnTo>
                  <a:close/>
                </a:path>
                <a:path w="5038725" h="1857375">
                  <a:moveTo>
                    <a:pt x="1722995" y="1257076"/>
                  </a:moveTo>
                  <a:lnTo>
                    <a:pt x="1717603" y="1257076"/>
                  </a:lnTo>
                  <a:lnTo>
                    <a:pt x="1717603" y="1235497"/>
                  </a:lnTo>
                  <a:lnTo>
                    <a:pt x="1722995" y="1235497"/>
                  </a:lnTo>
                  <a:lnTo>
                    <a:pt x="1722995" y="1257076"/>
                  </a:lnTo>
                  <a:close/>
                </a:path>
                <a:path w="5038725" h="1857375">
                  <a:moveTo>
                    <a:pt x="1744566" y="1262471"/>
                  </a:moveTo>
                  <a:lnTo>
                    <a:pt x="1696031" y="1262471"/>
                  </a:lnTo>
                  <a:lnTo>
                    <a:pt x="1696031" y="1257076"/>
                  </a:lnTo>
                  <a:lnTo>
                    <a:pt x="1744566" y="1257076"/>
                  </a:lnTo>
                  <a:lnTo>
                    <a:pt x="1744566" y="1262471"/>
                  </a:lnTo>
                  <a:close/>
                </a:path>
                <a:path w="5038725" h="1857375">
                  <a:moveTo>
                    <a:pt x="1722995" y="1284049"/>
                  </a:moveTo>
                  <a:lnTo>
                    <a:pt x="1717603" y="1284049"/>
                  </a:lnTo>
                  <a:lnTo>
                    <a:pt x="1717603" y="1262471"/>
                  </a:lnTo>
                  <a:lnTo>
                    <a:pt x="1722995" y="1262471"/>
                  </a:lnTo>
                  <a:lnTo>
                    <a:pt x="1722995" y="1284049"/>
                  </a:lnTo>
                  <a:close/>
                </a:path>
                <a:path w="5038725" h="1857375">
                  <a:moveTo>
                    <a:pt x="1493802" y="1257076"/>
                  </a:moveTo>
                  <a:lnTo>
                    <a:pt x="1488409" y="1257076"/>
                  </a:lnTo>
                  <a:lnTo>
                    <a:pt x="1488409" y="1235497"/>
                  </a:lnTo>
                  <a:lnTo>
                    <a:pt x="1493802" y="1235497"/>
                  </a:lnTo>
                  <a:lnTo>
                    <a:pt x="1493802" y="1257076"/>
                  </a:lnTo>
                  <a:close/>
                </a:path>
                <a:path w="5038725" h="1857375">
                  <a:moveTo>
                    <a:pt x="1515373" y="1262471"/>
                  </a:moveTo>
                  <a:lnTo>
                    <a:pt x="1466838" y="1262471"/>
                  </a:lnTo>
                  <a:lnTo>
                    <a:pt x="1466838" y="1257076"/>
                  </a:lnTo>
                  <a:lnTo>
                    <a:pt x="1515373" y="1257076"/>
                  </a:lnTo>
                  <a:lnTo>
                    <a:pt x="1515373" y="1262471"/>
                  </a:lnTo>
                  <a:close/>
                </a:path>
                <a:path w="5038725" h="1857375">
                  <a:moveTo>
                    <a:pt x="1493802" y="1284049"/>
                  </a:moveTo>
                  <a:lnTo>
                    <a:pt x="1488409" y="1284049"/>
                  </a:lnTo>
                  <a:lnTo>
                    <a:pt x="1488409" y="1262471"/>
                  </a:lnTo>
                  <a:lnTo>
                    <a:pt x="1493802" y="1262471"/>
                  </a:lnTo>
                  <a:lnTo>
                    <a:pt x="1493802" y="1284049"/>
                  </a:lnTo>
                  <a:close/>
                </a:path>
                <a:path w="5038725" h="1857375">
                  <a:moveTo>
                    <a:pt x="1264608" y="1257076"/>
                  </a:moveTo>
                  <a:lnTo>
                    <a:pt x="1259215" y="1257076"/>
                  </a:lnTo>
                  <a:lnTo>
                    <a:pt x="1259215" y="1235497"/>
                  </a:lnTo>
                  <a:lnTo>
                    <a:pt x="1264608" y="1235497"/>
                  </a:lnTo>
                  <a:lnTo>
                    <a:pt x="1264608" y="1257076"/>
                  </a:lnTo>
                  <a:close/>
                </a:path>
                <a:path w="5038725" h="1857375">
                  <a:moveTo>
                    <a:pt x="1286179" y="1262471"/>
                  </a:moveTo>
                  <a:lnTo>
                    <a:pt x="1237644" y="1262471"/>
                  </a:lnTo>
                  <a:lnTo>
                    <a:pt x="1237644" y="1257076"/>
                  </a:lnTo>
                  <a:lnTo>
                    <a:pt x="1286179" y="1257076"/>
                  </a:lnTo>
                  <a:lnTo>
                    <a:pt x="1286179" y="1262471"/>
                  </a:lnTo>
                  <a:close/>
                </a:path>
                <a:path w="5038725" h="1857375">
                  <a:moveTo>
                    <a:pt x="1264608" y="1284049"/>
                  </a:moveTo>
                  <a:lnTo>
                    <a:pt x="1259215" y="1284049"/>
                  </a:lnTo>
                  <a:lnTo>
                    <a:pt x="1259215" y="1262471"/>
                  </a:lnTo>
                  <a:lnTo>
                    <a:pt x="1264608" y="1262471"/>
                  </a:lnTo>
                  <a:lnTo>
                    <a:pt x="1264608" y="1284049"/>
                  </a:lnTo>
                  <a:close/>
                </a:path>
                <a:path w="5038725" h="1857375">
                  <a:moveTo>
                    <a:pt x="1837592" y="1371713"/>
                  </a:moveTo>
                  <a:lnTo>
                    <a:pt x="1832199" y="1371713"/>
                  </a:lnTo>
                  <a:lnTo>
                    <a:pt x="1832199" y="1350134"/>
                  </a:lnTo>
                  <a:lnTo>
                    <a:pt x="1837592" y="1350134"/>
                  </a:lnTo>
                  <a:lnTo>
                    <a:pt x="1837592" y="1371713"/>
                  </a:lnTo>
                  <a:close/>
                </a:path>
                <a:path w="5038725" h="1857375">
                  <a:moveTo>
                    <a:pt x="1859163" y="1377108"/>
                  </a:moveTo>
                  <a:lnTo>
                    <a:pt x="1810628" y="1377108"/>
                  </a:lnTo>
                  <a:lnTo>
                    <a:pt x="1810628" y="1371713"/>
                  </a:lnTo>
                  <a:lnTo>
                    <a:pt x="1859163" y="1371713"/>
                  </a:lnTo>
                  <a:lnTo>
                    <a:pt x="1859163" y="1377108"/>
                  </a:lnTo>
                  <a:close/>
                </a:path>
                <a:path w="5038725" h="1857375">
                  <a:moveTo>
                    <a:pt x="1837592" y="1398687"/>
                  </a:moveTo>
                  <a:lnTo>
                    <a:pt x="1832199" y="1398687"/>
                  </a:lnTo>
                  <a:lnTo>
                    <a:pt x="1832199" y="1377108"/>
                  </a:lnTo>
                  <a:lnTo>
                    <a:pt x="1837592" y="1377108"/>
                  </a:lnTo>
                  <a:lnTo>
                    <a:pt x="1837592" y="1398687"/>
                  </a:lnTo>
                  <a:close/>
                </a:path>
                <a:path w="5038725" h="1857375">
                  <a:moveTo>
                    <a:pt x="1608398" y="1371713"/>
                  </a:moveTo>
                  <a:lnTo>
                    <a:pt x="1603006" y="1371713"/>
                  </a:lnTo>
                  <a:lnTo>
                    <a:pt x="1603006" y="1350134"/>
                  </a:lnTo>
                  <a:lnTo>
                    <a:pt x="1608398" y="1350134"/>
                  </a:lnTo>
                  <a:lnTo>
                    <a:pt x="1608398" y="1371713"/>
                  </a:lnTo>
                  <a:close/>
                </a:path>
                <a:path w="5038725" h="1857375">
                  <a:moveTo>
                    <a:pt x="1629970" y="1377108"/>
                  </a:moveTo>
                  <a:lnTo>
                    <a:pt x="1581435" y="1377108"/>
                  </a:lnTo>
                  <a:lnTo>
                    <a:pt x="1581435" y="1371713"/>
                  </a:lnTo>
                  <a:lnTo>
                    <a:pt x="1629970" y="1371713"/>
                  </a:lnTo>
                  <a:lnTo>
                    <a:pt x="1629970" y="1377108"/>
                  </a:lnTo>
                  <a:close/>
                </a:path>
                <a:path w="5038725" h="1857375">
                  <a:moveTo>
                    <a:pt x="1608398" y="1398687"/>
                  </a:moveTo>
                  <a:lnTo>
                    <a:pt x="1603006" y="1398687"/>
                  </a:lnTo>
                  <a:lnTo>
                    <a:pt x="1603006" y="1377108"/>
                  </a:lnTo>
                  <a:lnTo>
                    <a:pt x="1608398" y="1377108"/>
                  </a:lnTo>
                  <a:lnTo>
                    <a:pt x="1608398" y="1398687"/>
                  </a:lnTo>
                  <a:close/>
                </a:path>
                <a:path w="5038725" h="1857375">
                  <a:moveTo>
                    <a:pt x="1379205" y="1371713"/>
                  </a:moveTo>
                  <a:lnTo>
                    <a:pt x="1373812" y="1371713"/>
                  </a:lnTo>
                  <a:lnTo>
                    <a:pt x="1373812" y="1350134"/>
                  </a:lnTo>
                  <a:lnTo>
                    <a:pt x="1379205" y="1350134"/>
                  </a:lnTo>
                  <a:lnTo>
                    <a:pt x="1379205" y="1371713"/>
                  </a:lnTo>
                  <a:close/>
                </a:path>
                <a:path w="5038725" h="1857375">
                  <a:moveTo>
                    <a:pt x="1400776" y="1377108"/>
                  </a:moveTo>
                  <a:lnTo>
                    <a:pt x="1352241" y="1377108"/>
                  </a:lnTo>
                  <a:lnTo>
                    <a:pt x="1352241" y="1371713"/>
                  </a:lnTo>
                  <a:lnTo>
                    <a:pt x="1400776" y="1371713"/>
                  </a:lnTo>
                  <a:lnTo>
                    <a:pt x="1400776" y="1377108"/>
                  </a:lnTo>
                  <a:close/>
                </a:path>
                <a:path w="5038725" h="1857375">
                  <a:moveTo>
                    <a:pt x="1379205" y="1398687"/>
                  </a:moveTo>
                  <a:lnTo>
                    <a:pt x="1373812" y="1398687"/>
                  </a:lnTo>
                  <a:lnTo>
                    <a:pt x="1373812" y="1377108"/>
                  </a:lnTo>
                  <a:lnTo>
                    <a:pt x="1379205" y="1377108"/>
                  </a:lnTo>
                  <a:lnTo>
                    <a:pt x="1379205" y="1398687"/>
                  </a:lnTo>
                  <a:close/>
                </a:path>
                <a:path w="5038725" h="1857375">
                  <a:moveTo>
                    <a:pt x="1950841" y="1486350"/>
                  </a:moveTo>
                  <a:lnTo>
                    <a:pt x="1945448" y="1486350"/>
                  </a:lnTo>
                  <a:lnTo>
                    <a:pt x="1945448" y="1464771"/>
                  </a:lnTo>
                  <a:lnTo>
                    <a:pt x="1950841" y="1464771"/>
                  </a:lnTo>
                  <a:lnTo>
                    <a:pt x="1950841" y="1486350"/>
                  </a:lnTo>
                  <a:close/>
                </a:path>
                <a:path w="5038725" h="1857375">
                  <a:moveTo>
                    <a:pt x="1972412" y="1491745"/>
                  </a:moveTo>
                  <a:lnTo>
                    <a:pt x="1923877" y="1491745"/>
                  </a:lnTo>
                  <a:lnTo>
                    <a:pt x="1923877" y="1486350"/>
                  </a:lnTo>
                  <a:lnTo>
                    <a:pt x="1972412" y="1486350"/>
                  </a:lnTo>
                  <a:lnTo>
                    <a:pt x="1972412" y="1491745"/>
                  </a:lnTo>
                  <a:close/>
                </a:path>
                <a:path w="5038725" h="1857375">
                  <a:moveTo>
                    <a:pt x="1950841" y="1513324"/>
                  </a:moveTo>
                  <a:lnTo>
                    <a:pt x="1945448" y="1513324"/>
                  </a:lnTo>
                  <a:lnTo>
                    <a:pt x="1945448" y="1491745"/>
                  </a:lnTo>
                  <a:lnTo>
                    <a:pt x="1950841" y="1491745"/>
                  </a:lnTo>
                  <a:lnTo>
                    <a:pt x="1950841" y="1513324"/>
                  </a:lnTo>
                  <a:close/>
                </a:path>
                <a:path w="5038725" h="1857375">
                  <a:moveTo>
                    <a:pt x="1722995" y="1486350"/>
                  </a:moveTo>
                  <a:lnTo>
                    <a:pt x="1717603" y="1486350"/>
                  </a:lnTo>
                  <a:lnTo>
                    <a:pt x="1717603" y="1464771"/>
                  </a:lnTo>
                  <a:lnTo>
                    <a:pt x="1722995" y="1464771"/>
                  </a:lnTo>
                  <a:lnTo>
                    <a:pt x="1722995" y="1486350"/>
                  </a:lnTo>
                  <a:close/>
                </a:path>
                <a:path w="5038725" h="1857375">
                  <a:moveTo>
                    <a:pt x="1744566" y="1491745"/>
                  </a:moveTo>
                  <a:lnTo>
                    <a:pt x="1696031" y="1491745"/>
                  </a:lnTo>
                  <a:lnTo>
                    <a:pt x="1696031" y="1486350"/>
                  </a:lnTo>
                  <a:lnTo>
                    <a:pt x="1744566" y="1486350"/>
                  </a:lnTo>
                  <a:lnTo>
                    <a:pt x="1744566" y="1491745"/>
                  </a:lnTo>
                  <a:close/>
                </a:path>
                <a:path w="5038725" h="1857375">
                  <a:moveTo>
                    <a:pt x="1722995" y="1513324"/>
                  </a:moveTo>
                  <a:lnTo>
                    <a:pt x="1717603" y="1513324"/>
                  </a:lnTo>
                  <a:lnTo>
                    <a:pt x="1717603" y="1491745"/>
                  </a:lnTo>
                  <a:lnTo>
                    <a:pt x="1722995" y="1491745"/>
                  </a:lnTo>
                  <a:lnTo>
                    <a:pt x="1722995" y="1513324"/>
                  </a:lnTo>
                  <a:close/>
                </a:path>
                <a:path w="5038725" h="1857375">
                  <a:moveTo>
                    <a:pt x="1493802" y="1486350"/>
                  </a:moveTo>
                  <a:lnTo>
                    <a:pt x="1488409" y="1486350"/>
                  </a:lnTo>
                  <a:lnTo>
                    <a:pt x="1488409" y="1464771"/>
                  </a:lnTo>
                  <a:lnTo>
                    <a:pt x="1493802" y="1464771"/>
                  </a:lnTo>
                  <a:lnTo>
                    <a:pt x="1493802" y="1486350"/>
                  </a:lnTo>
                  <a:close/>
                </a:path>
                <a:path w="5038725" h="1857375">
                  <a:moveTo>
                    <a:pt x="1515373" y="1491745"/>
                  </a:moveTo>
                  <a:lnTo>
                    <a:pt x="1466838" y="1491745"/>
                  </a:lnTo>
                  <a:lnTo>
                    <a:pt x="1466838" y="1486350"/>
                  </a:lnTo>
                  <a:lnTo>
                    <a:pt x="1515373" y="1486350"/>
                  </a:lnTo>
                  <a:lnTo>
                    <a:pt x="1515373" y="1491745"/>
                  </a:lnTo>
                  <a:close/>
                </a:path>
                <a:path w="5038725" h="1857375">
                  <a:moveTo>
                    <a:pt x="1493802" y="1513324"/>
                  </a:moveTo>
                  <a:lnTo>
                    <a:pt x="1488409" y="1513324"/>
                  </a:lnTo>
                  <a:lnTo>
                    <a:pt x="1488409" y="1491745"/>
                  </a:lnTo>
                  <a:lnTo>
                    <a:pt x="1493802" y="1491745"/>
                  </a:lnTo>
                  <a:lnTo>
                    <a:pt x="1493802" y="1513324"/>
                  </a:lnTo>
                  <a:close/>
                </a:path>
                <a:path w="5038725" h="1857375">
                  <a:moveTo>
                    <a:pt x="1837592" y="1600987"/>
                  </a:moveTo>
                  <a:lnTo>
                    <a:pt x="1832199" y="1600987"/>
                  </a:lnTo>
                  <a:lnTo>
                    <a:pt x="1832199" y="1579409"/>
                  </a:lnTo>
                  <a:lnTo>
                    <a:pt x="1837592" y="1579409"/>
                  </a:lnTo>
                  <a:lnTo>
                    <a:pt x="1837592" y="1600987"/>
                  </a:lnTo>
                  <a:close/>
                </a:path>
                <a:path w="5038725" h="1857375">
                  <a:moveTo>
                    <a:pt x="1859163" y="1606382"/>
                  </a:moveTo>
                  <a:lnTo>
                    <a:pt x="1810628" y="1606382"/>
                  </a:lnTo>
                  <a:lnTo>
                    <a:pt x="1810628" y="1600987"/>
                  </a:lnTo>
                  <a:lnTo>
                    <a:pt x="1859163" y="1600987"/>
                  </a:lnTo>
                  <a:lnTo>
                    <a:pt x="1859163" y="1606382"/>
                  </a:lnTo>
                  <a:close/>
                </a:path>
                <a:path w="5038725" h="1857375">
                  <a:moveTo>
                    <a:pt x="1837592" y="1627961"/>
                  </a:moveTo>
                  <a:lnTo>
                    <a:pt x="1832199" y="1627961"/>
                  </a:lnTo>
                  <a:lnTo>
                    <a:pt x="1832199" y="1606382"/>
                  </a:lnTo>
                  <a:lnTo>
                    <a:pt x="1837592" y="1606382"/>
                  </a:lnTo>
                  <a:lnTo>
                    <a:pt x="1837592" y="1627961"/>
                  </a:lnTo>
                  <a:close/>
                </a:path>
                <a:path w="5038725" h="1857375">
                  <a:moveTo>
                    <a:pt x="1950841" y="1715625"/>
                  </a:moveTo>
                  <a:lnTo>
                    <a:pt x="1945448" y="1715625"/>
                  </a:lnTo>
                  <a:lnTo>
                    <a:pt x="1945448" y="1694046"/>
                  </a:lnTo>
                  <a:lnTo>
                    <a:pt x="1950841" y="1694046"/>
                  </a:lnTo>
                  <a:lnTo>
                    <a:pt x="1950841" y="1715625"/>
                  </a:lnTo>
                  <a:close/>
                </a:path>
                <a:path w="5038725" h="1857375">
                  <a:moveTo>
                    <a:pt x="1972412" y="1721019"/>
                  </a:moveTo>
                  <a:lnTo>
                    <a:pt x="1923877" y="1721019"/>
                  </a:lnTo>
                  <a:lnTo>
                    <a:pt x="1923877" y="1715625"/>
                  </a:lnTo>
                  <a:lnTo>
                    <a:pt x="1972412" y="1715625"/>
                  </a:lnTo>
                  <a:lnTo>
                    <a:pt x="1972412" y="1721019"/>
                  </a:lnTo>
                  <a:close/>
                </a:path>
                <a:path w="5038725" h="1857375">
                  <a:moveTo>
                    <a:pt x="1950841" y="1742598"/>
                  </a:moveTo>
                  <a:lnTo>
                    <a:pt x="1945448" y="1742598"/>
                  </a:lnTo>
                  <a:lnTo>
                    <a:pt x="1945448" y="1721019"/>
                  </a:lnTo>
                  <a:lnTo>
                    <a:pt x="1950841" y="1721019"/>
                  </a:lnTo>
                  <a:lnTo>
                    <a:pt x="1950841" y="1742598"/>
                  </a:lnTo>
                  <a:close/>
                </a:path>
                <a:path w="5038725" h="1857375">
                  <a:moveTo>
                    <a:pt x="942389" y="2810"/>
                  </a:moveTo>
                  <a:lnTo>
                    <a:pt x="893854" y="2810"/>
                  </a:lnTo>
                  <a:lnTo>
                    <a:pt x="893854" y="0"/>
                  </a:lnTo>
                  <a:lnTo>
                    <a:pt x="942389" y="0"/>
                  </a:lnTo>
                  <a:lnTo>
                    <a:pt x="942389" y="2810"/>
                  </a:lnTo>
                  <a:close/>
                </a:path>
                <a:path w="5038725" h="1857375">
                  <a:moveTo>
                    <a:pt x="920818" y="24389"/>
                  </a:moveTo>
                  <a:lnTo>
                    <a:pt x="915425" y="24389"/>
                  </a:lnTo>
                  <a:lnTo>
                    <a:pt x="915425" y="2810"/>
                  </a:lnTo>
                  <a:lnTo>
                    <a:pt x="920818" y="2810"/>
                  </a:lnTo>
                  <a:lnTo>
                    <a:pt x="920818" y="24389"/>
                  </a:lnTo>
                  <a:close/>
                </a:path>
                <a:path w="5038725" h="1857375">
                  <a:moveTo>
                    <a:pt x="713196" y="2810"/>
                  </a:moveTo>
                  <a:lnTo>
                    <a:pt x="664661" y="2810"/>
                  </a:lnTo>
                  <a:lnTo>
                    <a:pt x="664661" y="0"/>
                  </a:lnTo>
                  <a:lnTo>
                    <a:pt x="713196" y="0"/>
                  </a:lnTo>
                  <a:lnTo>
                    <a:pt x="713196" y="2810"/>
                  </a:lnTo>
                  <a:close/>
                </a:path>
                <a:path w="5038725" h="1857375">
                  <a:moveTo>
                    <a:pt x="691625" y="24389"/>
                  </a:moveTo>
                  <a:lnTo>
                    <a:pt x="686232" y="24389"/>
                  </a:lnTo>
                  <a:lnTo>
                    <a:pt x="686232" y="2810"/>
                  </a:lnTo>
                  <a:lnTo>
                    <a:pt x="691625" y="2810"/>
                  </a:lnTo>
                  <a:lnTo>
                    <a:pt x="691625" y="24389"/>
                  </a:lnTo>
                  <a:close/>
                </a:path>
                <a:path w="5038725" h="1857375">
                  <a:moveTo>
                    <a:pt x="484002" y="2810"/>
                  </a:moveTo>
                  <a:lnTo>
                    <a:pt x="435467" y="2810"/>
                  </a:lnTo>
                  <a:lnTo>
                    <a:pt x="435467" y="0"/>
                  </a:lnTo>
                  <a:lnTo>
                    <a:pt x="484002" y="0"/>
                  </a:lnTo>
                  <a:lnTo>
                    <a:pt x="484002" y="2810"/>
                  </a:lnTo>
                  <a:close/>
                </a:path>
                <a:path w="5038725" h="1857375">
                  <a:moveTo>
                    <a:pt x="462431" y="24389"/>
                  </a:moveTo>
                  <a:lnTo>
                    <a:pt x="457038" y="24389"/>
                  </a:lnTo>
                  <a:lnTo>
                    <a:pt x="457038" y="2810"/>
                  </a:lnTo>
                  <a:lnTo>
                    <a:pt x="462431" y="2810"/>
                  </a:lnTo>
                  <a:lnTo>
                    <a:pt x="462431" y="24389"/>
                  </a:lnTo>
                  <a:close/>
                </a:path>
                <a:path w="5038725" h="1857375">
                  <a:moveTo>
                    <a:pt x="1035415" y="112053"/>
                  </a:moveTo>
                  <a:lnTo>
                    <a:pt x="1030022" y="112053"/>
                  </a:lnTo>
                  <a:lnTo>
                    <a:pt x="1030022" y="90474"/>
                  </a:lnTo>
                  <a:lnTo>
                    <a:pt x="1035415" y="90474"/>
                  </a:lnTo>
                  <a:lnTo>
                    <a:pt x="1035415" y="112053"/>
                  </a:lnTo>
                  <a:close/>
                </a:path>
                <a:path w="5038725" h="1857375">
                  <a:moveTo>
                    <a:pt x="1056986" y="117447"/>
                  </a:moveTo>
                  <a:lnTo>
                    <a:pt x="1008451" y="117447"/>
                  </a:lnTo>
                  <a:lnTo>
                    <a:pt x="1008451" y="112053"/>
                  </a:lnTo>
                  <a:lnTo>
                    <a:pt x="1056986" y="112053"/>
                  </a:lnTo>
                  <a:lnTo>
                    <a:pt x="1056986" y="117447"/>
                  </a:lnTo>
                  <a:close/>
                </a:path>
                <a:path w="5038725" h="1857375">
                  <a:moveTo>
                    <a:pt x="1035415" y="139026"/>
                  </a:moveTo>
                  <a:lnTo>
                    <a:pt x="1030022" y="139026"/>
                  </a:lnTo>
                  <a:lnTo>
                    <a:pt x="1030022" y="117447"/>
                  </a:lnTo>
                  <a:lnTo>
                    <a:pt x="1035415" y="117447"/>
                  </a:lnTo>
                  <a:lnTo>
                    <a:pt x="1035415" y="139026"/>
                  </a:lnTo>
                  <a:close/>
                </a:path>
                <a:path w="5038725" h="1857375">
                  <a:moveTo>
                    <a:pt x="806221" y="112053"/>
                  </a:moveTo>
                  <a:lnTo>
                    <a:pt x="800828" y="112053"/>
                  </a:lnTo>
                  <a:lnTo>
                    <a:pt x="800828" y="90474"/>
                  </a:lnTo>
                  <a:lnTo>
                    <a:pt x="806221" y="90474"/>
                  </a:lnTo>
                  <a:lnTo>
                    <a:pt x="806221" y="112053"/>
                  </a:lnTo>
                  <a:close/>
                </a:path>
                <a:path w="5038725" h="1857375">
                  <a:moveTo>
                    <a:pt x="827792" y="117447"/>
                  </a:moveTo>
                  <a:lnTo>
                    <a:pt x="779257" y="117447"/>
                  </a:lnTo>
                  <a:lnTo>
                    <a:pt x="779257" y="112053"/>
                  </a:lnTo>
                  <a:lnTo>
                    <a:pt x="827792" y="112053"/>
                  </a:lnTo>
                  <a:lnTo>
                    <a:pt x="827792" y="117447"/>
                  </a:lnTo>
                  <a:close/>
                </a:path>
                <a:path w="5038725" h="1857375">
                  <a:moveTo>
                    <a:pt x="806221" y="139026"/>
                  </a:moveTo>
                  <a:lnTo>
                    <a:pt x="800828" y="139026"/>
                  </a:lnTo>
                  <a:lnTo>
                    <a:pt x="800828" y="117447"/>
                  </a:lnTo>
                  <a:lnTo>
                    <a:pt x="806221" y="117447"/>
                  </a:lnTo>
                  <a:lnTo>
                    <a:pt x="806221" y="139026"/>
                  </a:lnTo>
                  <a:close/>
                </a:path>
                <a:path w="5038725" h="1857375">
                  <a:moveTo>
                    <a:pt x="577028" y="112053"/>
                  </a:moveTo>
                  <a:lnTo>
                    <a:pt x="571635" y="112053"/>
                  </a:lnTo>
                  <a:lnTo>
                    <a:pt x="571635" y="90474"/>
                  </a:lnTo>
                  <a:lnTo>
                    <a:pt x="577028" y="90474"/>
                  </a:lnTo>
                  <a:lnTo>
                    <a:pt x="577028" y="112053"/>
                  </a:lnTo>
                  <a:close/>
                </a:path>
                <a:path w="5038725" h="1857375">
                  <a:moveTo>
                    <a:pt x="598599" y="117447"/>
                  </a:moveTo>
                  <a:lnTo>
                    <a:pt x="550064" y="117447"/>
                  </a:lnTo>
                  <a:lnTo>
                    <a:pt x="550064" y="112053"/>
                  </a:lnTo>
                  <a:lnTo>
                    <a:pt x="598599" y="112053"/>
                  </a:lnTo>
                  <a:lnTo>
                    <a:pt x="598599" y="117447"/>
                  </a:lnTo>
                  <a:close/>
                </a:path>
                <a:path w="5038725" h="1857375">
                  <a:moveTo>
                    <a:pt x="577028" y="139026"/>
                  </a:moveTo>
                  <a:lnTo>
                    <a:pt x="571635" y="139026"/>
                  </a:lnTo>
                  <a:lnTo>
                    <a:pt x="571635" y="117447"/>
                  </a:lnTo>
                  <a:lnTo>
                    <a:pt x="577028" y="117447"/>
                  </a:lnTo>
                  <a:lnTo>
                    <a:pt x="577028" y="139026"/>
                  </a:lnTo>
                  <a:close/>
                </a:path>
                <a:path w="5038725" h="1857375">
                  <a:moveTo>
                    <a:pt x="347834" y="112053"/>
                  </a:moveTo>
                  <a:lnTo>
                    <a:pt x="342442" y="112053"/>
                  </a:lnTo>
                  <a:lnTo>
                    <a:pt x="342442" y="90474"/>
                  </a:lnTo>
                  <a:lnTo>
                    <a:pt x="347834" y="90474"/>
                  </a:lnTo>
                  <a:lnTo>
                    <a:pt x="347834" y="112053"/>
                  </a:lnTo>
                  <a:close/>
                </a:path>
                <a:path w="5038725" h="1857375">
                  <a:moveTo>
                    <a:pt x="369405" y="117447"/>
                  </a:moveTo>
                  <a:lnTo>
                    <a:pt x="320870" y="117447"/>
                  </a:lnTo>
                  <a:lnTo>
                    <a:pt x="320870" y="112053"/>
                  </a:lnTo>
                  <a:lnTo>
                    <a:pt x="369405" y="112053"/>
                  </a:lnTo>
                  <a:lnTo>
                    <a:pt x="369405" y="117447"/>
                  </a:lnTo>
                  <a:close/>
                </a:path>
                <a:path w="5038725" h="1857375">
                  <a:moveTo>
                    <a:pt x="347834" y="139026"/>
                  </a:moveTo>
                  <a:lnTo>
                    <a:pt x="342442" y="139026"/>
                  </a:lnTo>
                  <a:lnTo>
                    <a:pt x="342442" y="117447"/>
                  </a:lnTo>
                  <a:lnTo>
                    <a:pt x="347834" y="117447"/>
                  </a:lnTo>
                  <a:lnTo>
                    <a:pt x="347834" y="139026"/>
                  </a:lnTo>
                  <a:close/>
                </a:path>
                <a:path w="5038725" h="1857375">
                  <a:moveTo>
                    <a:pt x="920818" y="226690"/>
                  </a:moveTo>
                  <a:lnTo>
                    <a:pt x="915425" y="226690"/>
                  </a:lnTo>
                  <a:lnTo>
                    <a:pt x="915425" y="205111"/>
                  </a:lnTo>
                  <a:lnTo>
                    <a:pt x="920818" y="205111"/>
                  </a:lnTo>
                  <a:lnTo>
                    <a:pt x="920818" y="226690"/>
                  </a:lnTo>
                  <a:close/>
                </a:path>
                <a:path w="5038725" h="1857375">
                  <a:moveTo>
                    <a:pt x="942389" y="232085"/>
                  </a:moveTo>
                  <a:lnTo>
                    <a:pt x="893854" y="232085"/>
                  </a:lnTo>
                  <a:lnTo>
                    <a:pt x="893854" y="226690"/>
                  </a:lnTo>
                  <a:lnTo>
                    <a:pt x="942389" y="226690"/>
                  </a:lnTo>
                  <a:lnTo>
                    <a:pt x="942389" y="232085"/>
                  </a:lnTo>
                  <a:close/>
                </a:path>
                <a:path w="5038725" h="1857375">
                  <a:moveTo>
                    <a:pt x="920818" y="253663"/>
                  </a:moveTo>
                  <a:lnTo>
                    <a:pt x="915425" y="253663"/>
                  </a:lnTo>
                  <a:lnTo>
                    <a:pt x="915425" y="232085"/>
                  </a:lnTo>
                  <a:lnTo>
                    <a:pt x="920818" y="232085"/>
                  </a:lnTo>
                  <a:lnTo>
                    <a:pt x="920818" y="253663"/>
                  </a:lnTo>
                  <a:close/>
                </a:path>
                <a:path w="5038725" h="1857375">
                  <a:moveTo>
                    <a:pt x="691625" y="226690"/>
                  </a:moveTo>
                  <a:lnTo>
                    <a:pt x="686232" y="226690"/>
                  </a:lnTo>
                  <a:lnTo>
                    <a:pt x="686232" y="205111"/>
                  </a:lnTo>
                  <a:lnTo>
                    <a:pt x="691625" y="205111"/>
                  </a:lnTo>
                  <a:lnTo>
                    <a:pt x="691625" y="226690"/>
                  </a:lnTo>
                  <a:close/>
                </a:path>
                <a:path w="5038725" h="1857375">
                  <a:moveTo>
                    <a:pt x="713196" y="232085"/>
                  </a:moveTo>
                  <a:lnTo>
                    <a:pt x="664661" y="232085"/>
                  </a:lnTo>
                  <a:lnTo>
                    <a:pt x="664661" y="226690"/>
                  </a:lnTo>
                  <a:lnTo>
                    <a:pt x="713196" y="226690"/>
                  </a:lnTo>
                  <a:lnTo>
                    <a:pt x="713196" y="232085"/>
                  </a:lnTo>
                  <a:close/>
                </a:path>
                <a:path w="5038725" h="1857375">
                  <a:moveTo>
                    <a:pt x="691625" y="253663"/>
                  </a:moveTo>
                  <a:lnTo>
                    <a:pt x="686232" y="253663"/>
                  </a:lnTo>
                  <a:lnTo>
                    <a:pt x="686232" y="232085"/>
                  </a:lnTo>
                  <a:lnTo>
                    <a:pt x="691625" y="232085"/>
                  </a:lnTo>
                  <a:lnTo>
                    <a:pt x="691625" y="253663"/>
                  </a:lnTo>
                  <a:close/>
                </a:path>
                <a:path w="5038725" h="1857375">
                  <a:moveTo>
                    <a:pt x="462431" y="226690"/>
                  </a:moveTo>
                  <a:lnTo>
                    <a:pt x="457038" y="226690"/>
                  </a:lnTo>
                  <a:lnTo>
                    <a:pt x="457038" y="205111"/>
                  </a:lnTo>
                  <a:lnTo>
                    <a:pt x="462431" y="205111"/>
                  </a:lnTo>
                  <a:lnTo>
                    <a:pt x="462431" y="226690"/>
                  </a:lnTo>
                  <a:close/>
                </a:path>
                <a:path w="5038725" h="1857375">
                  <a:moveTo>
                    <a:pt x="484002" y="232085"/>
                  </a:moveTo>
                  <a:lnTo>
                    <a:pt x="435467" y="232085"/>
                  </a:lnTo>
                  <a:lnTo>
                    <a:pt x="435467" y="226690"/>
                  </a:lnTo>
                  <a:lnTo>
                    <a:pt x="484002" y="226690"/>
                  </a:lnTo>
                  <a:lnTo>
                    <a:pt x="484002" y="232085"/>
                  </a:lnTo>
                  <a:close/>
                </a:path>
                <a:path w="5038725" h="1857375">
                  <a:moveTo>
                    <a:pt x="462431" y="253663"/>
                  </a:moveTo>
                  <a:lnTo>
                    <a:pt x="457038" y="253663"/>
                  </a:lnTo>
                  <a:lnTo>
                    <a:pt x="457038" y="232085"/>
                  </a:lnTo>
                  <a:lnTo>
                    <a:pt x="462431" y="232085"/>
                  </a:lnTo>
                  <a:lnTo>
                    <a:pt x="462431" y="253663"/>
                  </a:lnTo>
                  <a:close/>
                </a:path>
                <a:path w="5038725" h="1857375">
                  <a:moveTo>
                    <a:pt x="233238" y="226690"/>
                  </a:moveTo>
                  <a:lnTo>
                    <a:pt x="227845" y="226690"/>
                  </a:lnTo>
                  <a:lnTo>
                    <a:pt x="227845" y="205111"/>
                  </a:lnTo>
                  <a:lnTo>
                    <a:pt x="233238" y="205111"/>
                  </a:lnTo>
                  <a:lnTo>
                    <a:pt x="233238" y="226690"/>
                  </a:lnTo>
                  <a:close/>
                </a:path>
                <a:path w="5038725" h="1857375">
                  <a:moveTo>
                    <a:pt x="254809" y="232085"/>
                  </a:moveTo>
                  <a:lnTo>
                    <a:pt x="206274" y="232085"/>
                  </a:lnTo>
                  <a:lnTo>
                    <a:pt x="206274" y="226690"/>
                  </a:lnTo>
                  <a:lnTo>
                    <a:pt x="254809" y="226690"/>
                  </a:lnTo>
                  <a:lnTo>
                    <a:pt x="254809" y="232085"/>
                  </a:lnTo>
                  <a:close/>
                </a:path>
                <a:path w="5038725" h="1857375">
                  <a:moveTo>
                    <a:pt x="233238" y="253663"/>
                  </a:moveTo>
                  <a:lnTo>
                    <a:pt x="227845" y="253663"/>
                  </a:lnTo>
                  <a:lnTo>
                    <a:pt x="227845" y="232085"/>
                  </a:lnTo>
                  <a:lnTo>
                    <a:pt x="233238" y="232085"/>
                  </a:lnTo>
                  <a:lnTo>
                    <a:pt x="233238" y="253663"/>
                  </a:lnTo>
                  <a:close/>
                </a:path>
                <a:path w="5038725" h="1857375">
                  <a:moveTo>
                    <a:pt x="1035415" y="341327"/>
                  </a:moveTo>
                  <a:lnTo>
                    <a:pt x="1030022" y="341327"/>
                  </a:lnTo>
                  <a:lnTo>
                    <a:pt x="1030022" y="319748"/>
                  </a:lnTo>
                  <a:lnTo>
                    <a:pt x="1035415" y="319748"/>
                  </a:lnTo>
                  <a:lnTo>
                    <a:pt x="1035415" y="341327"/>
                  </a:lnTo>
                  <a:close/>
                </a:path>
                <a:path w="5038725" h="1857375">
                  <a:moveTo>
                    <a:pt x="1056986" y="346722"/>
                  </a:moveTo>
                  <a:lnTo>
                    <a:pt x="1008451" y="346722"/>
                  </a:lnTo>
                  <a:lnTo>
                    <a:pt x="1008451" y="341327"/>
                  </a:lnTo>
                  <a:lnTo>
                    <a:pt x="1056986" y="341327"/>
                  </a:lnTo>
                  <a:lnTo>
                    <a:pt x="1056986" y="346722"/>
                  </a:lnTo>
                  <a:close/>
                </a:path>
                <a:path w="5038725" h="1857375">
                  <a:moveTo>
                    <a:pt x="1035415" y="368301"/>
                  </a:moveTo>
                  <a:lnTo>
                    <a:pt x="1030022" y="368301"/>
                  </a:lnTo>
                  <a:lnTo>
                    <a:pt x="1030022" y="346722"/>
                  </a:lnTo>
                  <a:lnTo>
                    <a:pt x="1035415" y="346722"/>
                  </a:lnTo>
                  <a:lnTo>
                    <a:pt x="1035415" y="368301"/>
                  </a:lnTo>
                  <a:close/>
                </a:path>
                <a:path w="5038725" h="1857375">
                  <a:moveTo>
                    <a:pt x="806221" y="341327"/>
                  </a:moveTo>
                  <a:lnTo>
                    <a:pt x="800828" y="341327"/>
                  </a:lnTo>
                  <a:lnTo>
                    <a:pt x="800828" y="319748"/>
                  </a:lnTo>
                  <a:lnTo>
                    <a:pt x="806221" y="319748"/>
                  </a:lnTo>
                  <a:lnTo>
                    <a:pt x="806221" y="341327"/>
                  </a:lnTo>
                  <a:close/>
                </a:path>
                <a:path w="5038725" h="1857375">
                  <a:moveTo>
                    <a:pt x="827792" y="346722"/>
                  </a:moveTo>
                  <a:lnTo>
                    <a:pt x="779257" y="346722"/>
                  </a:lnTo>
                  <a:lnTo>
                    <a:pt x="779257" y="341327"/>
                  </a:lnTo>
                  <a:lnTo>
                    <a:pt x="827792" y="341327"/>
                  </a:lnTo>
                  <a:lnTo>
                    <a:pt x="827792" y="346722"/>
                  </a:lnTo>
                  <a:close/>
                </a:path>
                <a:path w="5038725" h="1857375">
                  <a:moveTo>
                    <a:pt x="806221" y="368301"/>
                  </a:moveTo>
                  <a:lnTo>
                    <a:pt x="800828" y="368301"/>
                  </a:lnTo>
                  <a:lnTo>
                    <a:pt x="800828" y="346722"/>
                  </a:lnTo>
                  <a:lnTo>
                    <a:pt x="806221" y="346722"/>
                  </a:lnTo>
                  <a:lnTo>
                    <a:pt x="806221" y="368301"/>
                  </a:lnTo>
                  <a:close/>
                </a:path>
                <a:path w="5038725" h="1857375">
                  <a:moveTo>
                    <a:pt x="577028" y="341327"/>
                  </a:moveTo>
                  <a:lnTo>
                    <a:pt x="571635" y="341327"/>
                  </a:lnTo>
                  <a:lnTo>
                    <a:pt x="571635" y="319748"/>
                  </a:lnTo>
                  <a:lnTo>
                    <a:pt x="577028" y="319748"/>
                  </a:lnTo>
                  <a:lnTo>
                    <a:pt x="577028" y="341327"/>
                  </a:lnTo>
                  <a:close/>
                </a:path>
                <a:path w="5038725" h="1857375">
                  <a:moveTo>
                    <a:pt x="598599" y="346722"/>
                  </a:moveTo>
                  <a:lnTo>
                    <a:pt x="550064" y="346722"/>
                  </a:lnTo>
                  <a:lnTo>
                    <a:pt x="550064" y="341327"/>
                  </a:lnTo>
                  <a:lnTo>
                    <a:pt x="598599" y="341327"/>
                  </a:lnTo>
                  <a:lnTo>
                    <a:pt x="598599" y="346722"/>
                  </a:lnTo>
                  <a:close/>
                </a:path>
                <a:path w="5038725" h="1857375">
                  <a:moveTo>
                    <a:pt x="577028" y="368301"/>
                  </a:moveTo>
                  <a:lnTo>
                    <a:pt x="571635" y="368301"/>
                  </a:lnTo>
                  <a:lnTo>
                    <a:pt x="571635" y="346722"/>
                  </a:lnTo>
                  <a:lnTo>
                    <a:pt x="577028" y="346722"/>
                  </a:lnTo>
                  <a:lnTo>
                    <a:pt x="577028" y="368301"/>
                  </a:lnTo>
                  <a:close/>
                </a:path>
                <a:path w="5038725" h="1857375">
                  <a:moveTo>
                    <a:pt x="347834" y="341327"/>
                  </a:moveTo>
                  <a:lnTo>
                    <a:pt x="342442" y="341327"/>
                  </a:lnTo>
                  <a:lnTo>
                    <a:pt x="342442" y="319748"/>
                  </a:lnTo>
                  <a:lnTo>
                    <a:pt x="347834" y="319748"/>
                  </a:lnTo>
                  <a:lnTo>
                    <a:pt x="347834" y="341327"/>
                  </a:lnTo>
                  <a:close/>
                </a:path>
                <a:path w="5038725" h="1857375">
                  <a:moveTo>
                    <a:pt x="369405" y="346722"/>
                  </a:moveTo>
                  <a:lnTo>
                    <a:pt x="320870" y="346722"/>
                  </a:lnTo>
                  <a:lnTo>
                    <a:pt x="320870" y="341327"/>
                  </a:lnTo>
                  <a:lnTo>
                    <a:pt x="369405" y="341327"/>
                  </a:lnTo>
                  <a:lnTo>
                    <a:pt x="369405" y="346722"/>
                  </a:lnTo>
                  <a:close/>
                </a:path>
                <a:path w="5038725" h="1857375">
                  <a:moveTo>
                    <a:pt x="347834" y="368301"/>
                  </a:moveTo>
                  <a:lnTo>
                    <a:pt x="342442" y="368301"/>
                  </a:lnTo>
                  <a:lnTo>
                    <a:pt x="342442" y="346722"/>
                  </a:lnTo>
                  <a:lnTo>
                    <a:pt x="347834" y="346722"/>
                  </a:lnTo>
                  <a:lnTo>
                    <a:pt x="347834" y="368301"/>
                  </a:lnTo>
                  <a:close/>
                </a:path>
                <a:path w="5038725" h="1857375">
                  <a:moveTo>
                    <a:pt x="920818" y="455964"/>
                  </a:moveTo>
                  <a:lnTo>
                    <a:pt x="915425" y="455964"/>
                  </a:lnTo>
                  <a:lnTo>
                    <a:pt x="915425" y="434386"/>
                  </a:lnTo>
                  <a:lnTo>
                    <a:pt x="920818" y="434386"/>
                  </a:lnTo>
                  <a:lnTo>
                    <a:pt x="920818" y="455964"/>
                  </a:lnTo>
                  <a:close/>
                </a:path>
                <a:path w="5038725" h="1857375">
                  <a:moveTo>
                    <a:pt x="942389" y="461359"/>
                  </a:moveTo>
                  <a:lnTo>
                    <a:pt x="893854" y="461359"/>
                  </a:lnTo>
                  <a:lnTo>
                    <a:pt x="893854" y="455964"/>
                  </a:lnTo>
                  <a:lnTo>
                    <a:pt x="942389" y="455964"/>
                  </a:lnTo>
                  <a:lnTo>
                    <a:pt x="942389" y="461359"/>
                  </a:lnTo>
                  <a:close/>
                </a:path>
                <a:path w="5038725" h="1857375">
                  <a:moveTo>
                    <a:pt x="920818" y="482938"/>
                  </a:moveTo>
                  <a:lnTo>
                    <a:pt x="915425" y="482938"/>
                  </a:lnTo>
                  <a:lnTo>
                    <a:pt x="915425" y="461359"/>
                  </a:lnTo>
                  <a:lnTo>
                    <a:pt x="920818" y="461359"/>
                  </a:lnTo>
                  <a:lnTo>
                    <a:pt x="920818" y="482938"/>
                  </a:lnTo>
                  <a:close/>
                </a:path>
                <a:path w="5038725" h="1857375">
                  <a:moveTo>
                    <a:pt x="691625" y="455964"/>
                  </a:moveTo>
                  <a:lnTo>
                    <a:pt x="686232" y="455964"/>
                  </a:lnTo>
                  <a:lnTo>
                    <a:pt x="686232" y="434386"/>
                  </a:lnTo>
                  <a:lnTo>
                    <a:pt x="691625" y="434386"/>
                  </a:lnTo>
                  <a:lnTo>
                    <a:pt x="691625" y="455964"/>
                  </a:lnTo>
                  <a:close/>
                </a:path>
                <a:path w="5038725" h="1857375">
                  <a:moveTo>
                    <a:pt x="713196" y="461359"/>
                  </a:moveTo>
                  <a:lnTo>
                    <a:pt x="664661" y="461359"/>
                  </a:lnTo>
                  <a:lnTo>
                    <a:pt x="664661" y="455964"/>
                  </a:lnTo>
                  <a:lnTo>
                    <a:pt x="713196" y="455964"/>
                  </a:lnTo>
                  <a:lnTo>
                    <a:pt x="713196" y="461359"/>
                  </a:lnTo>
                  <a:close/>
                </a:path>
                <a:path w="5038725" h="1857375">
                  <a:moveTo>
                    <a:pt x="691625" y="482938"/>
                  </a:moveTo>
                  <a:lnTo>
                    <a:pt x="686232" y="482938"/>
                  </a:lnTo>
                  <a:lnTo>
                    <a:pt x="686232" y="461359"/>
                  </a:lnTo>
                  <a:lnTo>
                    <a:pt x="691625" y="461359"/>
                  </a:lnTo>
                  <a:lnTo>
                    <a:pt x="691625" y="482938"/>
                  </a:lnTo>
                  <a:close/>
                </a:path>
                <a:path w="5038725" h="1857375">
                  <a:moveTo>
                    <a:pt x="462431" y="455964"/>
                  </a:moveTo>
                  <a:lnTo>
                    <a:pt x="457038" y="455964"/>
                  </a:lnTo>
                  <a:lnTo>
                    <a:pt x="457038" y="434386"/>
                  </a:lnTo>
                  <a:lnTo>
                    <a:pt x="462431" y="434386"/>
                  </a:lnTo>
                  <a:lnTo>
                    <a:pt x="462431" y="455964"/>
                  </a:lnTo>
                  <a:close/>
                </a:path>
                <a:path w="5038725" h="1857375">
                  <a:moveTo>
                    <a:pt x="484002" y="461359"/>
                  </a:moveTo>
                  <a:lnTo>
                    <a:pt x="435467" y="461359"/>
                  </a:lnTo>
                  <a:lnTo>
                    <a:pt x="435467" y="455964"/>
                  </a:lnTo>
                  <a:lnTo>
                    <a:pt x="484002" y="455964"/>
                  </a:lnTo>
                  <a:lnTo>
                    <a:pt x="484002" y="461359"/>
                  </a:lnTo>
                  <a:close/>
                </a:path>
                <a:path w="5038725" h="1857375">
                  <a:moveTo>
                    <a:pt x="462431" y="482938"/>
                  </a:moveTo>
                  <a:lnTo>
                    <a:pt x="457038" y="482938"/>
                  </a:lnTo>
                  <a:lnTo>
                    <a:pt x="457038" y="461359"/>
                  </a:lnTo>
                  <a:lnTo>
                    <a:pt x="462431" y="461359"/>
                  </a:lnTo>
                  <a:lnTo>
                    <a:pt x="462431" y="482938"/>
                  </a:lnTo>
                  <a:close/>
                </a:path>
                <a:path w="5038725" h="1857375">
                  <a:moveTo>
                    <a:pt x="233238" y="455964"/>
                  </a:moveTo>
                  <a:lnTo>
                    <a:pt x="227845" y="455964"/>
                  </a:lnTo>
                  <a:lnTo>
                    <a:pt x="227845" y="434386"/>
                  </a:lnTo>
                  <a:lnTo>
                    <a:pt x="233238" y="434386"/>
                  </a:lnTo>
                  <a:lnTo>
                    <a:pt x="233238" y="455964"/>
                  </a:lnTo>
                  <a:close/>
                </a:path>
                <a:path w="5038725" h="1857375">
                  <a:moveTo>
                    <a:pt x="254809" y="461359"/>
                  </a:moveTo>
                  <a:lnTo>
                    <a:pt x="206274" y="461359"/>
                  </a:lnTo>
                  <a:lnTo>
                    <a:pt x="206274" y="455964"/>
                  </a:lnTo>
                  <a:lnTo>
                    <a:pt x="254809" y="455964"/>
                  </a:lnTo>
                  <a:lnTo>
                    <a:pt x="254809" y="461359"/>
                  </a:lnTo>
                  <a:close/>
                </a:path>
                <a:path w="5038725" h="1857375">
                  <a:moveTo>
                    <a:pt x="233238" y="482938"/>
                  </a:moveTo>
                  <a:lnTo>
                    <a:pt x="227845" y="482938"/>
                  </a:lnTo>
                  <a:lnTo>
                    <a:pt x="227845" y="461359"/>
                  </a:lnTo>
                  <a:lnTo>
                    <a:pt x="233238" y="461359"/>
                  </a:lnTo>
                  <a:lnTo>
                    <a:pt x="233238" y="482938"/>
                  </a:lnTo>
                  <a:close/>
                </a:path>
                <a:path w="5038725" h="1857375">
                  <a:moveTo>
                    <a:pt x="1035415" y="570601"/>
                  </a:moveTo>
                  <a:lnTo>
                    <a:pt x="1030022" y="570601"/>
                  </a:lnTo>
                  <a:lnTo>
                    <a:pt x="1030022" y="549023"/>
                  </a:lnTo>
                  <a:lnTo>
                    <a:pt x="1035415" y="549023"/>
                  </a:lnTo>
                  <a:lnTo>
                    <a:pt x="1035415" y="570601"/>
                  </a:lnTo>
                  <a:close/>
                </a:path>
                <a:path w="5038725" h="1857375">
                  <a:moveTo>
                    <a:pt x="1056986" y="575996"/>
                  </a:moveTo>
                  <a:lnTo>
                    <a:pt x="1008451" y="575996"/>
                  </a:lnTo>
                  <a:lnTo>
                    <a:pt x="1008451" y="570601"/>
                  </a:lnTo>
                  <a:lnTo>
                    <a:pt x="1056986" y="570601"/>
                  </a:lnTo>
                  <a:lnTo>
                    <a:pt x="1056986" y="575996"/>
                  </a:lnTo>
                  <a:close/>
                </a:path>
                <a:path w="5038725" h="1857375">
                  <a:moveTo>
                    <a:pt x="1035415" y="597575"/>
                  </a:moveTo>
                  <a:lnTo>
                    <a:pt x="1030022" y="597575"/>
                  </a:lnTo>
                  <a:lnTo>
                    <a:pt x="1030022" y="575996"/>
                  </a:lnTo>
                  <a:lnTo>
                    <a:pt x="1035415" y="575996"/>
                  </a:lnTo>
                  <a:lnTo>
                    <a:pt x="1035415" y="597575"/>
                  </a:lnTo>
                  <a:close/>
                </a:path>
                <a:path w="5038725" h="1857375">
                  <a:moveTo>
                    <a:pt x="806221" y="570601"/>
                  </a:moveTo>
                  <a:lnTo>
                    <a:pt x="800828" y="570601"/>
                  </a:lnTo>
                  <a:lnTo>
                    <a:pt x="800828" y="549023"/>
                  </a:lnTo>
                  <a:lnTo>
                    <a:pt x="806221" y="549023"/>
                  </a:lnTo>
                  <a:lnTo>
                    <a:pt x="806221" y="570601"/>
                  </a:lnTo>
                  <a:close/>
                </a:path>
                <a:path w="5038725" h="1857375">
                  <a:moveTo>
                    <a:pt x="827792" y="575996"/>
                  </a:moveTo>
                  <a:lnTo>
                    <a:pt x="779257" y="575996"/>
                  </a:lnTo>
                  <a:lnTo>
                    <a:pt x="779257" y="570601"/>
                  </a:lnTo>
                  <a:lnTo>
                    <a:pt x="827792" y="570601"/>
                  </a:lnTo>
                  <a:lnTo>
                    <a:pt x="827792" y="575996"/>
                  </a:lnTo>
                  <a:close/>
                </a:path>
                <a:path w="5038725" h="1857375">
                  <a:moveTo>
                    <a:pt x="806221" y="597575"/>
                  </a:moveTo>
                  <a:lnTo>
                    <a:pt x="800828" y="597575"/>
                  </a:lnTo>
                  <a:lnTo>
                    <a:pt x="800828" y="575996"/>
                  </a:lnTo>
                  <a:lnTo>
                    <a:pt x="806221" y="575996"/>
                  </a:lnTo>
                  <a:lnTo>
                    <a:pt x="806221" y="597575"/>
                  </a:lnTo>
                  <a:close/>
                </a:path>
                <a:path w="5038725" h="1857375">
                  <a:moveTo>
                    <a:pt x="577028" y="570601"/>
                  </a:moveTo>
                  <a:lnTo>
                    <a:pt x="571635" y="570601"/>
                  </a:lnTo>
                  <a:lnTo>
                    <a:pt x="571635" y="549023"/>
                  </a:lnTo>
                  <a:lnTo>
                    <a:pt x="577028" y="549023"/>
                  </a:lnTo>
                  <a:lnTo>
                    <a:pt x="577028" y="570601"/>
                  </a:lnTo>
                  <a:close/>
                </a:path>
                <a:path w="5038725" h="1857375">
                  <a:moveTo>
                    <a:pt x="598599" y="575996"/>
                  </a:moveTo>
                  <a:lnTo>
                    <a:pt x="550064" y="575996"/>
                  </a:lnTo>
                  <a:lnTo>
                    <a:pt x="550064" y="570601"/>
                  </a:lnTo>
                  <a:lnTo>
                    <a:pt x="598599" y="570601"/>
                  </a:lnTo>
                  <a:lnTo>
                    <a:pt x="598599" y="575996"/>
                  </a:lnTo>
                  <a:close/>
                </a:path>
                <a:path w="5038725" h="1857375">
                  <a:moveTo>
                    <a:pt x="577028" y="597575"/>
                  </a:moveTo>
                  <a:lnTo>
                    <a:pt x="571635" y="597575"/>
                  </a:lnTo>
                  <a:lnTo>
                    <a:pt x="571635" y="575996"/>
                  </a:lnTo>
                  <a:lnTo>
                    <a:pt x="577028" y="575996"/>
                  </a:lnTo>
                  <a:lnTo>
                    <a:pt x="577028" y="597575"/>
                  </a:lnTo>
                  <a:close/>
                </a:path>
                <a:path w="5038725" h="1857375">
                  <a:moveTo>
                    <a:pt x="347834" y="570601"/>
                  </a:moveTo>
                  <a:lnTo>
                    <a:pt x="342442" y="570601"/>
                  </a:lnTo>
                  <a:lnTo>
                    <a:pt x="342442" y="549023"/>
                  </a:lnTo>
                  <a:lnTo>
                    <a:pt x="347834" y="549023"/>
                  </a:lnTo>
                  <a:lnTo>
                    <a:pt x="347834" y="570601"/>
                  </a:lnTo>
                  <a:close/>
                </a:path>
                <a:path w="5038725" h="1857375">
                  <a:moveTo>
                    <a:pt x="369405" y="575996"/>
                  </a:moveTo>
                  <a:lnTo>
                    <a:pt x="320870" y="575996"/>
                  </a:lnTo>
                  <a:lnTo>
                    <a:pt x="320870" y="570601"/>
                  </a:lnTo>
                  <a:lnTo>
                    <a:pt x="369405" y="570601"/>
                  </a:lnTo>
                  <a:lnTo>
                    <a:pt x="369405" y="575996"/>
                  </a:lnTo>
                  <a:close/>
                </a:path>
                <a:path w="5038725" h="1857375">
                  <a:moveTo>
                    <a:pt x="347834" y="597575"/>
                  </a:moveTo>
                  <a:lnTo>
                    <a:pt x="342442" y="597575"/>
                  </a:lnTo>
                  <a:lnTo>
                    <a:pt x="342442" y="575996"/>
                  </a:lnTo>
                  <a:lnTo>
                    <a:pt x="347834" y="575996"/>
                  </a:lnTo>
                  <a:lnTo>
                    <a:pt x="347834" y="597575"/>
                  </a:lnTo>
                  <a:close/>
                </a:path>
                <a:path w="5038725" h="1857375">
                  <a:moveTo>
                    <a:pt x="920818" y="685239"/>
                  </a:moveTo>
                  <a:lnTo>
                    <a:pt x="915425" y="685239"/>
                  </a:lnTo>
                  <a:lnTo>
                    <a:pt x="915425" y="663660"/>
                  </a:lnTo>
                  <a:lnTo>
                    <a:pt x="920818" y="663660"/>
                  </a:lnTo>
                  <a:lnTo>
                    <a:pt x="920818" y="685239"/>
                  </a:lnTo>
                  <a:close/>
                </a:path>
                <a:path w="5038725" h="1857375">
                  <a:moveTo>
                    <a:pt x="942389" y="690633"/>
                  </a:moveTo>
                  <a:lnTo>
                    <a:pt x="893854" y="690633"/>
                  </a:lnTo>
                  <a:lnTo>
                    <a:pt x="893854" y="685239"/>
                  </a:lnTo>
                  <a:lnTo>
                    <a:pt x="942389" y="685239"/>
                  </a:lnTo>
                  <a:lnTo>
                    <a:pt x="942389" y="690633"/>
                  </a:lnTo>
                  <a:close/>
                </a:path>
                <a:path w="5038725" h="1857375">
                  <a:moveTo>
                    <a:pt x="920818" y="712212"/>
                  </a:moveTo>
                  <a:lnTo>
                    <a:pt x="915425" y="712212"/>
                  </a:lnTo>
                  <a:lnTo>
                    <a:pt x="915425" y="690633"/>
                  </a:lnTo>
                  <a:lnTo>
                    <a:pt x="920818" y="690633"/>
                  </a:lnTo>
                  <a:lnTo>
                    <a:pt x="920818" y="712212"/>
                  </a:lnTo>
                  <a:close/>
                </a:path>
                <a:path w="5038725" h="1857375">
                  <a:moveTo>
                    <a:pt x="691625" y="685239"/>
                  </a:moveTo>
                  <a:lnTo>
                    <a:pt x="686232" y="685239"/>
                  </a:lnTo>
                  <a:lnTo>
                    <a:pt x="686232" y="663660"/>
                  </a:lnTo>
                  <a:lnTo>
                    <a:pt x="691625" y="663660"/>
                  </a:lnTo>
                  <a:lnTo>
                    <a:pt x="691625" y="685239"/>
                  </a:lnTo>
                  <a:close/>
                </a:path>
                <a:path w="5038725" h="1857375">
                  <a:moveTo>
                    <a:pt x="713196" y="690633"/>
                  </a:moveTo>
                  <a:lnTo>
                    <a:pt x="664661" y="690633"/>
                  </a:lnTo>
                  <a:lnTo>
                    <a:pt x="664661" y="685239"/>
                  </a:lnTo>
                  <a:lnTo>
                    <a:pt x="713196" y="685239"/>
                  </a:lnTo>
                  <a:lnTo>
                    <a:pt x="713196" y="690633"/>
                  </a:lnTo>
                  <a:close/>
                </a:path>
                <a:path w="5038725" h="1857375">
                  <a:moveTo>
                    <a:pt x="691625" y="712212"/>
                  </a:moveTo>
                  <a:lnTo>
                    <a:pt x="686232" y="712212"/>
                  </a:lnTo>
                  <a:lnTo>
                    <a:pt x="686232" y="690633"/>
                  </a:lnTo>
                  <a:lnTo>
                    <a:pt x="691625" y="690633"/>
                  </a:lnTo>
                  <a:lnTo>
                    <a:pt x="691625" y="712212"/>
                  </a:lnTo>
                  <a:close/>
                </a:path>
                <a:path w="5038725" h="1857375">
                  <a:moveTo>
                    <a:pt x="462431" y="685239"/>
                  </a:moveTo>
                  <a:lnTo>
                    <a:pt x="457038" y="685239"/>
                  </a:lnTo>
                  <a:lnTo>
                    <a:pt x="457038" y="663660"/>
                  </a:lnTo>
                  <a:lnTo>
                    <a:pt x="462431" y="663660"/>
                  </a:lnTo>
                  <a:lnTo>
                    <a:pt x="462431" y="685239"/>
                  </a:lnTo>
                  <a:close/>
                </a:path>
                <a:path w="5038725" h="1857375">
                  <a:moveTo>
                    <a:pt x="484002" y="690633"/>
                  </a:moveTo>
                  <a:lnTo>
                    <a:pt x="435467" y="690633"/>
                  </a:lnTo>
                  <a:lnTo>
                    <a:pt x="435467" y="685239"/>
                  </a:lnTo>
                  <a:lnTo>
                    <a:pt x="484002" y="685239"/>
                  </a:lnTo>
                  <a:lnTo>
                    <a:pt x="484002" y="690633"/>
                  </a:lnTo>
                  <a:close/>
                </a:path>
                <a:path w="5038725" h="1857375">
                  <a:moveTo>
                    <a:pt x="462431" y="712212"/>
                  </a:moveTo>
                  <a:lnTo>
                    <a:pt x="457038" y="712212"/>
                  </a:lnTo>
                  <a:lnTo>
                    <a:pt x="457038" y="690633"/>
                  </a:lnTo>
                  <a:lnTo>
                    <a:pt x="462431" y="690633"/>
                  </a:lnTo>
                  <a:lnTo>
                    <a:pt x="462431" y="712212"/>
                  </a:lnTo>
                  <a:close/>
                </a:path>
                <a:path w="5038725" h="1857375">
                  <a:moveTo>
                    <a:pt x="233238" y="685239"/>
                  </a:moveTo>
                  <a:lnTo>
                    <a:pt x="227845" y="685239"/>
                  </a:lnTo>
                  <a:lnTo>
                    <a:pt x="227845" y="663660"/>
                  </a:lnTo>
                  <a:lnTo>
                    <a:pt x="233238" y="663660"/>
                  </a:lnTo>
                  <a:lnTo>
                    <a:pt x="233238" y="685239"/>
                  </a:lnTo>
                  <a:close/>
                </a:path>
                <a:path w="5038725" h="1857375">
                  <a:moveTo>
                    <a:pt x="254809" y="690633"/>
                  </a:moveTo>
                  <a:lnTo>
                    <a:pt x="206274" y="690633"/>
                  </a:lnTo>
                  <a:lnTo>
                    <a:pt x="206274" y="685239"/>
                  </a:lnTo>
                  <a:lnTo>
                    <a:pt x="254809" y="685239"/>
                  </a:lnTo>
                  <a:lnTo>
                    <a:pt x="254809" y="690633"/>
                  </a:lnTo>
                  <a:close/>
                </a:path>
                <a:path w="5038725" h="1857375">
                  <a:moveTo>
                    <a:pt x="233238" y="712212"/>
                  </a:moveTo>
                  <a:lnTo>
                    <a:pt x="227845" y="712212"/>
                  </a:lnTo>
                  <a:lnTo>
                    <a:pt x="227845" y="690633"/>
                  </a:lnTo>
                  <a:lnTo>
                    <a:pt x="233238" y="690633"/>
                  </a:lnTo>
                  <a:lnTo>
                    <a:pt x="233238" y="712212"/>
                  </a:lnTo>
                  <a:close/>
                </a:path>
                <a:path w="5038725" h="1857375">
                  <a:moveTo>
                    <a:pt x="1035415" y="799876"/>
                  </a:moveTo>
                  <a:lnTo>
                    <a:pt x="1030022" y="799876"/>
                  </a:lnTo>
                  <a:lnTo>
                    <a:pt x="1030022" y="778297"/>
                  </a:lnTo>
                  <a:lnTo>
                    <a:pt x="1035415" y="778297"/>
                  </a:lnTo>
                  <a:lnTo>
                    <a:pt x="1035415" y="799876"/>
                  </a:lnTo>
                  <a:close/>
                </a:path>
                <a:path w="5038725" h="1857375">
                  <a:moveTo>
                    <a:pt x="1056986" y="805270"/>
                  </a:moveTo>
                  <a:lnTo>
                    <a:pt x="1008451" y="805270"/>
                  </a:lnTo>
                  <a:lnTo>
                    <a:pt x="1008451" y="799876"/>
                  </a:lnTo>
                  <a:lnTo>
                    <a:pt x="1056986" y="799876"/>
                  </a:lnTo>
                  <a:lnTo>
                    <a:pt x="1056986" y="805270"/>
                  </a:lnTo>
                  <a:close/>
                </a:path>
                <a:path w="5038725" h="1857375">
                  <a:moveTo>
                    <a:pt x="1035415" y="826849"/>
                  </a:moveTo>
                  <a:lnTo>
                    <a:pt x="1030022" y="826849"/>
                  </a:lnTo>
                  <a:lnTo>
                    <a:pt x="1030022" y="805270"/>
                  </a:lnTo>
                  <a:lnTo>
                    <a:pt x="1035415" y="805270"/>
                  </a:lnTo>
                  <a:lnTo>
                    <a:pt x="1035415" y="826849"/>
                  </a:lnTo>
                  <a:close/>
                </a:path>
                <a:path w="5038725" h="1857375">
                  <a:moveTo>
                    <a:pt x="806221" y="799876"/>
                  </a:moveTo>
                  <a:lnTo>
                    <a:pt x="800828" y="799876"/>
                  </a:lnTo>
                  <a:lnTo>
                    <a:pt x="800828" y="778297"/>
                  </a:lnTo>
                  <a:lnTo>
                    <a:pt x="806221" y="778297"/>
                  </a:lnTo>
                  <a:lnTo>
                    <a:pt x="806221" y="799876"/>
                  </a:lnTo>
                  <a:close/>
                </a:path>
                <a:path w="5038725" h="1857375">
                  <a:moveTo>
                    <a:pt x="827792" y="805270"/>
                  </a:moveTo>
                  <a:lnTo>
                    <a:pt x="779257" y="805270"/>
                  </a:lnTo>
                  <a:lnTo>
                    <a:pt x="779257" y="799876"/>
                  </a:lnTo>
                  <a:lnTo>
                    <a:pt x="827792" y="799876"/>
                  </a:lnTo>
                  <a:lnTo>
                    <a:pt x="827792" y="805270"/>
                  </a:lnTo>
                  <a:close/>
                </a:path>
                <a:path w="5038725" h="1857375">
                  <a:moveTo>
                    <a:pt x="806221" y="826849"/>
                  </a:moveTo>
                  <a:lnTo>
                    <a:pt x="800828" y="826849"/>
                  </a:lnTo>
                  <a:lnTo>
                    <a:pt x="800828" y="805270"/>
                  </a:lnTo>
                  <a:lnTo>
                    <a:pt x="806221" y="805270"/>
                  </a:lnTo>
                  <a:lnTo>
                    <a:pt x="806221" y="826849"/>
                  </a:lnTo>
                  <a:close/>
                </a:path>
                <a:path w="5038725" h="1857375">
                  <a:moveTo>
                    <a:pt x="577028" y="799876"/>
                  </a:moveTo>
                  <a:lnTo>
                    <a:pt x="571635" y="799876"/>
                  </a:lnTo>
                  <a:lnTo>
                    <a:pt x="571635" y="778297"/>
                  </a:lnTo>
                  <a:lnTo>
                    <a:pt x="577028" y="778297"/>
                  </a:lnTo>
                  <a:lnTo>
                    <a:pt x="577028" y="799876"/>
                  </a:lnTo>
                  <a:close/>
                </a:path>
                <a:path w="5038725" h="1857375">
                  <a:moveTo>
                    <a:pt x="598599" y="805270"/>
                  </a:moveTo>
                  <a:lnTo>
                    <a:pt x="550064" y="805270"/>
                  </a:lnTo>
                  <a:lnTo>
                    <a:pt x="550064" y="799876"/>
                  </a:lnTo>
                  <a:lnTo>
                    <a:pt x="598599" y="799876"/>
                  </a:lnTo>
                  <a:lnTo>
                    <a:pt x="598599" y="805270"/>
                  </a:lnTo>
                  <a:close/>
                </a:path>
                <a:path w="5038725" h="1857375">
                  <a:moveTo>
                    <a:pt x="577028" y="826849"/>
                  </a:moveTo>
                  <a:lnTo>
                    <a:pt x="571635" y="826849"/>
                  </a:lnTo>
                  <a:lnTo>
                    <a:pt x="571635" y="805270"/>
                  </a:lnTo>
                  <a:lnTo>
                    <a:pt x="577028" y="805270"/>
                  </a:lnTo>
                  <a:lnTo>
                    <a:pt x="577028" y="826849"/>
                  </a:lnTo>
                  <a:close/>
                </a:path>
                <a:path w="5038725" h="1857375">
                  <a:moveTo>
                    <a:pt x="347834" y="799876"/>
                  </a:moveTo>
                  <a:lnTo>
                    <a:pt x="342442" y="799876"/>
                  </a:lnTo>
                  <a:lnTo>
                    <a:pt x="342442" y="778297"/>
                  </a:lnTo>
                  <a:lnTo>
                    <a:pt x="347834" y="778297"/>
                  </a:lnTo>
                  <a:lnTo>
                    <a:pt x="347834" y="799876"/>
                  </a:lnTo>
                  <a:close/>
                </a:path>
                <a:path w="5038725" h="1857375">
                  <a:moveTo>
                    <a:pt x="369405" y="805270"/>
                  </a:moveTo>
                  <a:lnTo>
                    <a:pt x="320870" y="805270"/>
                  </a:lnTo>
                  <a:lnTo>
                    <a:pt x="320870" y="799876"/>
                  </a:lnTo>
                  <a:lnTo>
                    <a:pt x="369405" y="799876"/>
                  </a:lnTo>
                  <a:lnTo>
                    <a:pt x="369405" y="805270"/>
                  </a:lnTo>
                  <a:close/>
                </a:path>
                <a:path w="5038725" h="1857375">
                  <a:moveTo>
                    <a:pt x="347834" y="826849"/>
                  </a:moveTo>
                  <a:lnTo>
                    <a:pt x="342442" y="826849"/>
                  </a:lnTo>
                  <a:lnTo>
                    <a:pt x="342442" y="805270"/>
                  </a:lnTo>
                  <a:lnTo>
                    <a:pt x="347834" y="805270"/>
                  </a:lnTo>
                  <a:lnTo>
                    <a:pt x="347834" y="826849"/>
                  </a:lnTo>
                  <a:close/>
                </a:path>
                <a:path w="5038725" h="1857375">
                  <a:moveTo>
                    <a:pt x="920818" y="914513"/>
                  </a:moveTo>
                  <a:lnTo>
                    <a:pt x="915425" y="914513"/>
                  </a:lnTo>
                  <a:lnTo>
                    <a:pt x="915425" y="892934"/>
                  </a:lnTo>
                  <a:lnTo>
                    <a:pt x="920818" y="892934"/>
                  </a:lnTo>
                  <a:lnTo>
                    <a:pt x="920818" y="914513"/>
                  </a:lnTo>
                  <a:close/>
                </a:path>
                <a:path w="5038725" h="1857375">
                  <a:moveTo>
                    <a:pt x="942389" y="919908"/>
                  </a:moveTo>
                  <a:lnTo>
                    <a:pt x="893854" y="919908"/>
                  </a:lnTo>
                  <a:lnTo>
                    <a:pt x="893854" y="914513"/>
                  </a:lnTo>
                  <a:lnTo>
                    <a:pt x="942389" y="914513"/>
                  </a:lnTo>
                  <a:lnTo>
                    <a:pt x="942389" y="919908"/>
                  </a:lnTo>
                  <a:close/>
                </a:path>
                <a:path w="5038725" h="1857375">
                  <a:moveTo>
                    <a:pt x="920818" y="941486"/>
                  </a:moveTo>
                  <a:lnTo>
                    <a:pt x="915425" y="941486"/>
                  </a:lnTo>
                  <a:lnTo>
                    <a:pt x="915425" y="919908"/>
                  </a:lnTo>
                  <a:lnTo>
                    <a:pt x="920818" y="919908"/>
                  </a:lnTo>
                  <a:lnTo>
                    <a:pt x="920818" y="941486"/>
                  </a:lnTo>
                  <a:close/>
                </a:path>
                <a:path w="5038725" h="1857375">
                  <a:moveTo>
                    <a:pt x="691625" y="914513"/>
                  </a:moveTo>
                  <a:lnTo>
                    <a:pt x="686232" y="914513"/>
                  </a:lnTo>
                  <a:lnTo>
                    <a:pt x="686232" y="892934"/>
                  </a:lnTo>
                  <a:lnTo>
                    <a:pt x="691625" y="892934"/>
                  </a:lnTo>
                  <a:lnTo>
                    <a:pt x="691625" y="914513"/>
                  </a:lnTo>
                  <a:close/>
                </a:path>
                <a:path w="5038725" h="1857375">
                  <a:moveTo>
                    <a:pt x="713196" y="919908"/>
                  </a:moveTo>
                  <a:lnTo>
                    <a:pt x="664661" y="919908"/>
                  </a:lnTo>
                  <a:lnTo>
                    <a:pt x="664661" y="914513"/>
                  </a:lnTo>
                  <a:lnTo>
                    <a:pt x="713196" y="914513"/>
                  </a:lnTo>
                  <a:lnTo>
                    <a:pt x="713196" y="919908"/>
                  </a:lnTo>
                  <a:close/>
                </a:path>
                <a:path w="5038725" h="1857375">
                  <a:moveTo>
                    <a:pt x="691625" y="941486"/>
                  </a:moveTo>
                  <a:lnTo>
                    <a:pt x="686232" y="941486"/>
                  </a:lnTo>
                  <a:lnTo>
                    <a:pt x="686232" y="919908"/>
                  </a:lnTo>
                  <a:lnTo>
                    <a:pt x="691625" y="919908"/>
                  </a:lnTo>
                  <a:lnTo>
                    <a:pt x="691625" y="941486"/>
                  </a:lnTo>
                  <a:close/>
                </a:path>
                <a:path w="5038725" h="1857375">
                  <a:moveTo>
                    <a:pt x="462431" y="914513"/>
                  </a:moveTo>
                  <a:lnTo>
                    <a:pt x="457038" y="914513"/>
                  </a:lnTo>
                  <a:lnTo>
                    <a:pt x="457038" y="892934"/>
                  </a:lnTo>
                  <a:lnTo>
                    <a:pt x="462431" y="892934"/>
                  </a:lnTo>
                  <a:lnTo>
                    <a:pt x="462431" y="914513"/>
                  </a:lnTo>
                  <a:close/>
                </a:path>
                <a:path w="5038725" h="1857375">
                  <a:moveTo>
                    <a:pt x="484002" y="919908"/>
                  </a:moveTo>
                  <a:lnTo>
                    <a:pt x="435467" y="919908"/>
                  </a:lnTo>
                  <a:lnTo>
                    <a:pt x="435467" y="914513"/>
                  </a:lnTo>
                  <a:lnTo>
                    <a:pt x="484002" y="914513"/>
                  </a:lnTo>
                  <a:lnTo>
                    <a:pt x="484002" y="919908"/>
                  </a:lnTo>
                  <a:close/>
                </a:path>
                <a:path w="5038725" h="1857375">
                  <a:moveTo>
                    <a:pt x="462431" y="941486"/>
                  </a:moveTo>
                  <a:lnTo>
                    <a:pt x="457038" y="941486"/>
                  </a:lnTo>
                  <a:lnTo>
                    <a:pt x="457038" y="919908"/>
                  </a:lnTo>
                  <a:lnTo>
                    <a:pt x="462431" y="919908"/>
                  </a:lnTo>
                  <a:lnTo>
                    <a:pt x="462431" y="941486"/>
                  </a:lnTo>
                  <a:close/>
                </a:path>
                <a:path w="5038725" h="1857375">
                  <a:moveTo>
                    <a:pt x="1035415" y="1027802"/>
                  </a:moveTo>
                  <a:lnTo>
                    <a:pt x="1030022" y="1027802"/>
                  </a:lnTo>
                  <a:lnTo>
                    <a:pt x="1030022" y="1006223"/>
                  </a:lnTo>
                  <a:lnTo>
                    <a:pt x="1035415" y="1006223"/>
                  </a:lnTo>
                  <a:lnTo>
                    <a:pt x="1035415" y="1027802"/>
                  </a:lnTo>
                  <a:close/>
                </a:path>
                <a:path w="5038725" h="1857375">
                  <a:moveTo>
                    <a:pt x="1056986" y="1033196"/>
                  </a:moveTo>
                  <a:lnTo>
                    <a:pt x="1008451" y="1033196"/>
                  </a:lnTo>
                  <a:lnTo>
                    <a:pt x="1008451" y="1027802"/>
                  </a:lnTo>
                  <a:lnTo>
                    <a:pt x="1056986" y="1027802"/>
                  </a:lnTo>
                  <a:lnTo>
                    <a:pt x="1056986" y="1033196"/>
                  </a:lnTo>
                  <a:close/>
                </a:path>
                <a:path w="5038725" h="1857375">
                  <a:moveTo>
                    <a:pt x="1035415" y="1054775"/>
                  </a:moveTo>
                  <a:lnTo>
                    <a:pt x="1030022" y="1054775"/>
                  </a:lnTo>
                  <a:lnTo>
                    <a:pt x="1030022" y="1033196"/>
                  </a:lnTo>
                  <a:lnTo>
                    <a:pt x="1035415" y="1033196"/>
                  </a:lnTo>
                  <a:lnTo>
                    <a:pt x="1035415" y="1054775"/>
                  </a:lnTo>
                  <a:close/>
                </a:path>
                <a:path w="5038725" h="1857375">
                  <a:moveTo>
                    <a:pt x="806221" y="1027802"/>
                  </a:moveTo>
                  <a:lnTo>
                    <a:pt x="800828" y="1027802"/>
                  </a:lnTo>
                  <a:lnTo>
                    <a:pt x="800828" y="1006223"/>
                  </a:lnTo>
                  <a:lnTo>
                    <a:pt x="806221" y="1006223"/>
                  </a:lnTo>
                  <a:lnTo>
                    <a:pt x="806221" y="1027802"/>
                  </a:lnTo>
                  <a:close/>
                </a:path>
                <a:path w="5038725" h="1857375">
                  <a:moveTo>
                    <a:pt x="827792" y="1033196"/>
                  </a:moveTo>
                  <a:lnTo>
                    <a:pt x="779257" y="1033196"/>
                  </a:lnTo>
                  <a:lnTo>
                    <a:pt x="779257" y="1027802"/>
                  </a:lnTo>
                  <a:lnTo>
                    <a:pt x="827792" y="1027802"/>
                  </a:lnTo>
                  <a:lnTo>
                    <a:pt x="827792" y="1033196"/>
                  </a:lnTo>
                  <a:close/>
                </a:path>
                <a:path w="5038725" h="1857375">
                  <a:moveTo>
                    <a:pt x="806221" y="1054775"/>
                  </a:moveTo>
                  <a:lnTo>
                    <a:pt x="800828" y="1054775"/>
                  </a:lnTo>
                  <a:lnTo>
                    <a:pt x="800828" y="1033196"/>
                  </a:lnTo>
                  <a:lnTo>
                    <a:pt x="806221" y="1033196"/>
                  </a:lnTo>
                  <a:lnTo>
                    <a:pt x="806221" y="1054775"/>
                  </a:lnTo>
                  <a:close/>
                </a:path>
                <a:path w="5038725" h="1857375">
                  <a:moveTo>
                    <a:pt x="920818" y="1142439"/>
                  </a:moveTo>
                  <a:lnTo>
                    <a:pt x="915425" y="1142439"/>
                  </a:lnTo>
                  <a:lnTo>
                    <a:pt x="915425" y="1120860"/>
                  </a:lnTo>
                  <a:lnTo>
                    <a:pt x="920818" y="1120860"/>
                  </a:lnTo>
                  <a:lnTo>
                    <a:pt x="920818" y="1142439"/>
                  </a:lnTo>
                  <a:close/>
                </a:path>
                <a:path w="5038725" h="1857375">
                  <a:moveTo>
                    <a:pt x="942389" y="1147833"/>
                  </a:moveTo>
                  <a:lnTo>
                    <a:pt x="893854" y="1147833"/>
                  </a:lnTo>
                  <a:lnTo>
                    <a:pt x="893854" y="1142439"/>
                  </a:lnTo>
                  <a:lnTo>
                    <a:pt x="942389" y="1142439"/>
                  </a:lnTo>
                  <a:lnTo>
                    <a:pt x="942389" y="1147833"/>
                  </a:lnTo>
                  <a:close/>
                </a:path>
                <a:path w="5038725" h="1857375">
                  <a:moveTo>
                    <a:pt x="920818" y="1169412"/>
                  </a:moveTo>
                  <a:lnTo>
                    <a:pt x="915425" y="1169412"/>
                  </a:lnTo>
                  <a:lnTo>
                    <a:pt x="915425" y="1147833"/>
                  </a:lnTo>
                  <a:lnTo>
                    <a:pt x="920818" y="1147833"/>
                  </a:lnTo>
                  <a:lnTo>
                    <a:pt x="920818" y="1169412"/>
                  </a:lnTo>
                  <a:close/>
                </a:path>
                <a:path w="5038725" h="1857375">
                  <a:moveTo>
                    <a:pt x="1036763" y="1270563"/>
                  </a:moveTo>
                  <a:lnTo>
                    <a:pt x="1020584" y="1262470"/>
                  </a:lnTo>
                  <a:lnTo>
                    <a:pt x="1012495" y="1257076"/>
                  </a:lnTo>
                  <a:lnTo>
                    <a:pt x="1030022" y="1257076"/>
                  </a:lnTo>
                  <a:lnTo>
                    <a:pt x="1030022" y="1235497"/>
                  </a:lnTo>
                  <a:lnTo>
                    <a:pt x="1036763" y="1235497"/>
                  </a:lnTo>
                  <a:lnTo>
                    <a:pt x="1036763" y="1257076"/>
                  </a:lnTo>
                  <a:lnTo>
                    <a:pt x="1058334" y="1257076"/>
                  </a:lnTo>
                  <a:lnTo>
                    <a:pt x="1058334" y="1262470"/>
                  </a:lnTo>
                  <a:lnTo>
                    <a:pt x="1036763" y="1262470"/>
                  </a:lnTo>
                  <a:lnTo>
                    <a:pt x="1036763" y="1270563"/>
                  </a:lnTo>
                  <a:close/>
                </a:path>
                <a:path w="5038725" h="1857375">
                  <a:moveTo>
                    <a:pt x="26963" y="689285"/>
                  </a:moveTo>
                  <a:lnTo>
                    <a:pt x="24267" y="689285"/>
                  </a:lnTo>
                  <a:lnTo>
                    <a:pt x="14830" y="683890"/>
                  </a:lnTo>
                  <a:lnTo>
                    <a:pt x="26963" y="683890"/>
                  </a:lnTo>
                  <a:lnTo>
                    <a:pt x="26963" y="689285"/>
                  </a:lnTo>
                  <a:close/>
                </a:path>
                <a:path w="5038725" h="1857375">
                  <a:moveTo>
                    <a:pt x="118641" y="570601"/>
                  </a:moveTo>
                  <a:lnTo>
                    <a:pt x="113248" y="570601"/>
                  </a:lnTo>
                  <a:lnTo>
                    <a:pt x="113248" y="549023"/>
                  </a:lnTo>
                  <a:lnTo>
                    <a:pt x="118641" y="549023"/>
                  </a:lnTo>
                  <a:lnTo>
                    <a:pt x="118641" y="570601"/>
                  </a:lnTo>
                  <a:close/>
                </a:path>
                <a:path w="5038725" h="1857375">
                  <a:moveTo>
                    <a:pt x="140212" y="575996"/>
                  </a:moveTo>
                  <a:lnTo>
                    <a:pt x="91677" y="575996"/>
                  </a:lnTo>
                  <a:lnTo>
                    <a:pt x="91677" y="570601"/>
                  </a:lnTo>
                  <a:lnTo>
                    <a:pt x="140212" y="570601"/>
                  </a:lnTo>
                  <a:lnTo>
                    <a:pt x="140212" y="575996"/>
                  </a:lnTo>
                  <a:close/>
                </a:path>
                <a:path w="5038725" h="1857375">
                  <a:moveTo>
                    <a:pt x="118641" y="597575"/>
                  </a:moveTo>
                  <a:lnTo>
                    <a:pt x="113248" y="597575"/>
                  </a:lnTo>
                  <a:lnTo>
                    <a:pt x="113248" y="575996"/>
                  </a:lnTo>
                  <a:lnTo>
                    <a:pt x="118641" y="575996"/>
                  </a:lnTo>
                  <a:lnTo>
                    <a:pt x="118641" y="597575"/>
                  </a:lnTo>
                  <a:close/>
                </a:path>
                <a:path w="5038725" h="1857375">
                  <a:moveTo>
                    <a:pt x="5392" y="678495"/>
                  </a:moveTo>
                  <a:lnTo>
                    <a:pt x="0" y="675798"/>
                  </a:lnTo>
                  <a:lnTo>
                    <a:pt x="0" y="663660"/>
                  </a:lnTo>
                  <a:lnTo>
                    <a:pt x="5392" y="663660"/>
                  </a:lnTo>
                  <a:lnTo>
                    <a:pt x="5392" y="678495"/>
                  </a:lnTo>
                  <a:close/>
                </a:path>
              </a:pathLst>
            </a:custGeom>
            <a:solidFill>
              <a:srgbClr val="2A4A81"/>
            </a:solidFill>
          </p:spPr>
          <p:txBody>
            <a:bodyPr wrap="square" lIns="0" tIns="0" rIns="0" bIns="0" rtlCol="0"/>
            <a:lstStyle/>
            <a:p/>
          </p:txBody>
        </p:sp>
        <p:sp>
          <p:nvSpPr>
            <p:cNvPr id="9" name="object 9"/>
            <p:cNvSpPr/>
            <p:nvPr/>
          </p:nvSpPr>
          <p:spPr>
            <a:xfrm>
              <a:off x="1802383" y="0"/>
              <a:ext cx="4030345" cy="1638300"/>
            </a:xfrm>
            <a:custGeom>
              <a:avLst/>
              <a:gdLst/>
              <a:ahLst/>
              <a:cxnLst/>
              <a:rect l="l" t="t" r="r" b="b"/>
              <a:pathLst>
                <a:path w="4030345" h="1638300">
                  <a:moveTo>
                    <a:pt x="0" y="165100"/>
                  </a:moveTo>
                  <a:lnTo>
                    <a:pt x="52579" y="63500"/>
                  </a:lnTo>
                  <a:lnTo>
                    <a:pt x="99265" y="50800"/>
                  </a:lnTo>
                  <a:lnTo>
                    <a:pt x="145891" y="50800"/>
                  </a:lnTo>
                  <a:lnTo>
                    <a:pt x="239226" y="25400"/>
                  </a:lnTo>
                  <a:lnTo>
                    <a:pt x="286064" y="25400"/>
                  </a:lnTo>
                  <a:lnTo>
                    <a:pt x="333104" y="12700"/>
                  </a:lnTo>
                  <a:lnTo>
                    <a:pt x="380410" y="12700"/>
                  </a:lnTo>
                  <a:lnTo>
                    <a:pt x="428047" y="0"/>
                  </a:lnTo>
                  <a:lnTo>
                    <a:pt x="882458" y="0"/>
                  </a:lnTo>
                  <a:lnTo>
                    <a:pt x="1042655" y="38100"/>
                  </a:lnTo>
                  <a:lnTo>
                    <a:pt x="1193372" y="76200"/>
                  </a:lnTo>
                  <a:lnTo>
                    <a:pt x="502768" y="76200"/>
                  </a:lnTo>
                  <a:lnTo>
                    <a:pt x="451898" y="88900"/>
                  </a:lnTo>
                  <a:lnTo>
                    <a:pt x="401576" y="88900"/>
                  </a:lnTo>
                  <a:lnTo>
                    <a:pt x="351751" y="101600"/>
                  </a:lnTo>
                  <a:lnTo>
                    <a:pt x="302371" y="101600"/>
                  </a:lnTo>
                  <a:lnTo>
                    <a:pt x="156390" y="139700"/>
                  </a:lnTo>
                  <a:lnTo>
                    <a:pt x="117166" y="139700"/>
                  </a:lnTo>
                  <a:lnTo>
                    <a:pt x="78195" y="152400"/>
                  </a:lnTo>
                  <a:lnTo>
                    <a:pt x="39224" y="152400"/>
                  </a:lnTo>
                  <a:lnTo>
                    <a:pt x="0" y="165100"/>
                  </a:lnTo>
                  <a:close/>
                </a:path>
                <a:path w="4030345" h="1638300">
                  <a:moveTo>
                    <a:pt x="2276924" y="215900"/>
                  </a:moveTo>
                  <a:lnTo>
                    <a:pt x="1665191" y="215900"/>
                  </a:lnTo>
                  <a:lnTo>
                    <a:pt x="1709264" y="203200"/>
                  </a:lnTo>
                  <a:lnTo>
                    <a:pt x="2115320" y="203200"/>
                  </a:lnTo>
                  <a:lnTo>
                    <a:pt x="2144151" y="165100"/>
                  </a:lnTo>
                  <a:lnTo>
                    <a:pt x="2176921" y="127000"/>
                  </a:lnTo>
                  <a:lnTo>
                    <a:pt x="2212780" y="88900"/>
                  </a:lnTo>
                  <a:lnTo>
                    <a:pt x="2250879" y="50800"/>
                  </a:lnTo>
                  <a:lnTo>
                    <a:pt x="2290370" y="12700"/>
                  </a:lnTo>
                  <a:lnTo>
                    <a:pt x="2308541" y="0"/>
                  </a:lnTo>
                  <a:lnTo>
                    <a:pt x="2493594" y="0"/>
                  </a:lnTo>
                  <a:lnTo>
                    <a:pt x="2476637" y="12700"/>
                  </a:lnTo>
                  <a:lnTo>
                    <a:pt x="2439232" y="50800"/>
                  </a:lnTo>
                  <a:lnTo>
                    <a:pt x="2401957" y="76200"/>
                  </a:lnTo>
                  <a:lnTo>
                    <a:pt x="2365588" y="114300"/>
                  </a:lnTo>
                  <a:lnTo>
                    <a:pt x="2330902" y="152400"/>
                  </a:lnTo>
                  <a:lnTo>
                    <a:pt x="2298675" y="190500"/>
                  </a:lnTo>
                  <a:lnTo>
                    <a:pt x="2276924" y="215900"/>
                  </a:lnTo>
                  <a:close/>
                </a:path>
                <a:path w="4030345" h="1638300">
                  <a:moveTo>
                    <a:pt x="3078035" y="101600"/>
                  </a:moveTo>
                  <a:lnTo>
                    <a:pt x="3009175" y="101600"/>
                  </a:lnTo>
                  <a:lnTo>
                    <a:pt x="2958474" y="88900"/>
                  </a:lnTo>
                  <a:lnTo>
                    <a:pt x="2908373" y="88900"/>
                  </a:lnTo>
                  <a:lnTo>
                    <a:pt x="2762792" y="50800"/>
                  </a:lnTo>
                  <a:lnTo>
                    <a:pt x="2716217" y="25400"/>
                  </a:lnTo>
                  <a:lnTo>
                    <a:pt x="2670807" y="12700"/>
                  </a:lnTo>
                  <a:lnTo>
                    <a:pt x="2637727" y="0"/>
                  </a:lnTo>
                  <a:lnTo>
                    <a:pt x="2907730" y="0"/>
                  </a:lnTo>
                  <a:lnTo>
                    <a:pt x="2954797" y="12700"/>
                  </a:lnTo>
                  <a:lnTo>
                    <a:pt x="3283476" y="12700"/>
                  </a:lnTo>
                  <a:lnTo>
                    <a:pt x="3268703" y="25400"/>
                  </a:lnTo>
                  <a:lnTo>
                    <a:pt x="3232522" y="50800"/>
                  </a:lnTo>
                  <a:lnTo>
                    <a:pt x="3189094" y="76200"/>
                  </a:lnTo>
                  <a:lnTo>
                    <a:pt x="3137803" y="88900"/>
                  </a:lnTo>
                  <a:lnTo>
                    <a:pt x="3078035" y="101600"/>
                  </a:lnTo>
                  <a:close/>
                </a:path>
                <a:path w="4030345" h="1638300">
                  <a:moveTo>
                    <a:pt x="3283476" y="12700"/>
                  </a:moveTo>
                  <a:lnTo>
                    <a:pt x="3044171" y="12700"/>
                  </a:lnTo>
                  <a:lnTo>
                    <a:pt x="3085046" y="0"/>
                  </a:lnTo>
                  <a:lnTo>
                    <a:pt x="3298250" y="0"/>
                  </a:lnTo>
                  <a:lnTo>
                    <a:pt x="3283476" y="12700"/>
                  </a:lnTo>
                  <a:close/>
                </a:path>
                <a:path w="4030345" h="1638300">
                  <a:moveTo>
                    <a:pt x="1773995" y="292100"/>
                  </a:moveTo>
                  <a:lnTo>
                    <a:pt x="1525509" y="292100"/>
                  </a:lnTo>
                  <a:lnTo>
                    <a:pt x="1472824" y="279400"/>
                  </a:lnTo>
                  <a:lnTo>
                    <a:pt x="1420999" y="254000"/>
                  </a:lnTo>
                  <a:lnTo>
                    <a:pt x="1327524" y="228600"/>
                  </a:lnTo>
                  <a:lnTo>
                    <a:pt x="1281966" y="203200"/>
                  </a:lnTo>
                  <a:lnTo>
                    <a:pt x="1236745" y="190500"/>
                  </a:lnTo>
                  <a:lnTo>
                    <a:pt x="1191525" y="165100"/>
                  </a:lnTo>
                  <a:lnTo>
                    <a:pt x="1056821" y="127000"/>
                  </a:lnTo>
                  <a:lnTo>
                    <a:pt x="870605" y="76200"/>
                  </a:lnTo>
                  <a:lnTo>
                    <a:pt x="1193372" y="76200"/>
                  </a:lnTo>
                  <a:lnTo>
                    <a:pt x="1241689" y="101600"/>
                  </a:lnTo>
                  <a:lnTo>
                    <a:pt x="1286123" y="114300"/>
                  </a:lnTo>
                  <a:lnTo>
                    <a:pt x="1330670" y="139700"/>
                  </a:lnTo>
                  <a:lnTo>
                    <a:pt x="1421449" y="165100"/>
                  </a:lnTo>
                  <a:lnTo>
                    <a:pt x="1468355" y="190500"/>
                  </a:lnTo>
                  <a:lnTo>
                    <a:pt x="1516721" y="203200"/>
                  </a:lnTo>
                  <a:lnTo>
                    <a:pt x="1571130" y="215900"/>
                  </a:lnTo>
                  <a:lnTo>
                    <a:pt x="2276924" y="215900"/>
                  </a:lnTo>
                  <a:lnTo>
                    <a:pt x="2266048" y="228600"/>
                  </a:lnTo>
                  <a:lnTo>
                    <a:pt x="2246917" y="266700"/>
                  </a:lnTo>
                  <a:lnTo>
                    <a:pt x="1851727" y="266700"/>
                  </a:lnTo>
                  <a:lnTo>
                    <a:pt x="1773995" y="292100"/>
                  </a:lnTo>
                  <a:close/>
                </a:path>
                <a:path w="4030345" h="1638300">
                  <a:moveTo>
                    <a:pt x="1956402" y="190500"/>
                  </a:moveTo>
                  <a:lnTo>
                    <a:pt x="1852578" y="190500"/>
                  </a:lnTo>
                  <a:lnTo>
                    <a:pt x="1904003" y="177800"/>
                  </a:lnTo>
                  <a:lnTo>
                    <a:pt x="1956402" y="190500"/>
                  </a:lnTo>
                  <a:close/>
                </a:path>
                <a:path w="4030345" h="1638300">
                  <a:moveTo>
                    <a:pt x="2115320" y="203200"/>
                  </a:moveTo>
                  <a:lnTo>
                    <a:pt x="1754310" y="203200"/>
                  </a:lnTo>
                  <a:lnTo>
                    <a:pt x="1802539" y="190500"/>
                  </a:lnTo>
                  <a:lnTo>
                    <a:pt x="2062472" y="190500"/>
                  </a:lnTo>
                  <a:lnTo>
                    <a:pt x="2115320" y="203200"/>
                  </a:lnTo>
                  <a:close/>
                </a:path>
                <a:path w="4030345" h="1638300">
                  <a:moveTo>
                    <a:pt x="1797652" y="939800"/>
                  </a:moveTo>
                  <a:lnTo>
                    <a:pt x="1541176" y="939800"/>
                  </a:lnTo>
                  <a:lnTo>
                    <a:pt x="1445367" y="914400"/>
                  </a:lnTo>
                  <a:lnTo>
                    <a:pt x="1397751" y="914400"/>
                  </a:lnTo>
                  <a:lnTo>
                    <a:pt x="1255125" y="876300"/>
                  </a:lnTo>
                  <a:lnTo>
                    <a:pt x="1207398" y="876300"/>
                  </a:lnTo>
                  <a:lnTo>
                    <a:pt x="1159449" y="863600"/>
                  </a:lnTo>
                  <a:lnTo>
                    <a:pt x="1662943" y="863600"/>
                  </a:lnTo>
                  <a:lnTo>
                    <a:pt x="1708686" y="850900"/>
                  </a:lnTo>
                  <a:lnTo>
                    <a:pt x="1795153" y="850900"/>
                  </a:lnTo>
                  <a:lnTo>
                    <a:pt x="1835442" y="838200"/>
                  </a:lnTo>
                  <a:lnTo>
                    <a:pt x="1873479" y="812800"/>
                  </a:lnTo>
                  <a:lnTo>
                    <a:pt x="1909047" y="800100"/>
                  </a:lnTo>
                  <a:lnTo>
                    <a:pt x="1949021" y="762000"/>
                  </a:lnTo>
                  <a:lnTo>
                    <a:pt x="1980102" y="723900"/>
                  </a:lnTo>
                  <a:lnTo>
                    <a:pt x="2003505" y="685800"/>
                  </a:lnTo>
                  <a:lnTo>
                    <a:pt x="2020448" y="647700"/>
                  </a:lnTo>
                  <a:lnTo>
                    <a:pt x="2032148" y="609600"/>
                  </a:lnTo>
                  <a:lnTo>
                    <a:pt x="2039822" y="558800"/>
                  </a:lnTo>
                  <a:lnTo>
                    <a:pt x="2044687" y="520700"/>
                  </a:lnTo>
                  <a:lnTo>
                    <a:pt x="2047961" y="469900"/>
                  </a:lnTo>
                  <a:lnTo>
                    <a:pt x="2050860" y="431800"/>
                  </a:lnTo>
                  <a:lnTo>
                    <a:pt x="2054602" y="393700"/>
                  </a:lnTo>
                  <a:lnTo>
                    <a:pt x="2060403" y="342900"/>
                  </a:lnTo>
                  <a:lnTo>
                    <a:pt x="2069482" y="304800"/>
                  </a:lnTo>
                  <a:lnTo>
                    <a:pt x="2072178" y="292100"/>
                  </a:lnTo>
                  <a:lnTo>
                    <a:pt x="2073526" y="292100"/>
                  </a:lnTo>
                  <a:lnTo>
                    <a:pt x="2076223" y="279400"/>
                  </a:lnTo>
                  <a:lnTo>
                    <a:pt x="2029752" y="279400"/>
                  </a:lnTo>
                  <a:lnTo>
                    <a:pt x="1983534" y="266700"/>
                  </a:lnTo>
                  <a:lnTo>
                    <a:pt x="2246917" y="266700"/>
                  </a:lnTo>
                  <a:lnTo>
                    <a:pt x="2240540" y="279400"/>
                  </a:lnTo>
                  <a:lnTo>
                    <a:pt x="2221504" y="330200"/>
                  </a:lnTo>
                  <a:lnTo>
                    <a:pt x="2208292" y="368300"/>
                  </a:lnTo>
                  <a:lnTo>
                    <a:pt x="2200256" y="419100"/>
                  </a:lnTo>
                  <a:lnTo>
                    <a:pt x="2198908" y="431800"/>
                  </a:lnTo>
                  <a:lnTo>
                    <a:pt x="2198908" y="444500"/>
                  </a:lnTo>
                  <a:lnTo>
                    <a:pt x="2200256" y="444500"/>
                  </a:lnTo>
                  <a:lnTo>
                    <a:pt x="2240054" y="469900"/>
                  </a:lnTo>
                  <a:lnTo>
                    <a:pt x="2284373" y="482600"/>
                  </a:lnTo>
                  <a:lnTo>
                    <a:pt x="2332235" y="495300"/>
                  </a:lnTo>
                  <a:lnTo>
                    <a:pt x="2487293" y="533400"/>
                  </a:lnTo>
                  <a:lnTo>
                    <a:pt x="2186775" y="533400"/>
                  </a:lnTo>
                  <a:lnTo>
                    <a:pt x="2181510" y="584200"/>
                  </a:lnTo>
                  <a:lnTo>
                    <a:pt x="2174014" y="622300"/>
                  </a:lnTo>
                  <a:lnTo>
                    <a:pt x="2163256" y="673100"/>
                  </a:lnTo>
                  <a:lnTo>
                    <a:pt x="2148204" y="711200"/>
                  </a:lnTo>
                  <a:lnTo>
                    <a:pt x="2127826" y="749300"/>
                  </a:lnTo>
                  <a:lnTo>
                    <a:pt x="2101090" y="787400"/>
                  </a:lnTo>
                  <a:lnTo>
                    <a:pt x="2066963" y="825500"/>
                  </a:lnTo>
                  <a:lnTo>
                    <a:pt x="2024414" y="863600"/>
                  </a:lnTo>
                  <a:lnTo>
                    <a:pt x="1972412" y="889000"/>
                  </a:lnTo>
                  <a:lnTo>
                    <a:pt x="1932569" y="901700"/>
                  </a:lnTo>
                  <a:lnTo>
                    <a:pt x="1890024" y="927100"/>
                  </a:lnTo>
                  <a:lnTo>
                    <a:pt x="1844983" y="927100"/>
                  </a:lnTo>
                  <a:lnTo>
                    <a:pt x="1797652" y="939800"/>
                  </a:lnTo>
                  <a:close/>
                </a:path>
                <a:path w="4030345" h="1638300">
                  <a:moveTo>
                    <a:pt x="1683866" y="304800"/>
                  </a:moveTo>
                  <a:lnTo>
                    <a:pt x="1631518" y="304800"/>
                  </a:lnTo>
                  <a:lnTo>
                    <a:pt x="1578570" y="292100"/>
                  </a:lnTo>
                  <a:lnTo>
                    <a:pt x="1735129" y="292100"/>
                  </a:lnTo>
                  <a:lnTo>
                    <a:pt x="1683866" y="304800"/>
                  </a:lnTo>
                  <a:close/>
                </a:path>
                <a:path w="4030345" h="1638300">
                  <a:moveTo>
                    <a:pt x="3266680" y="850900"/>
                  </a:moveTo>
                  <a:lnTo>
                    <a:pt x="2960105" y="850900"/>
                  </a:lnTo>
                  <a:lnTo>
                    <a:pt x="2865346" y="825500"/>
                  </a:lnTo>
                  <a:lnTo>
                    <a:pt x="2820195" y="812800"/>
                  </a:lnTo>
                  <a:lnTo>
                    <a:pt x="2777285" y="787400"/>
                  </a:lnTo>
                  <a:lnTo>
                    <a:pt x="2745897" y="774700"/>
                  </a:lnTo>
                  <a:lnTo>
                    <a:pt x="2718301" y="762000"/>
                  </a:lnTo>
                  <a:lnTo>
                    <a:pt x="2694245" y="736600"/>
                  </a:lnTo>
                  <a:lnTo>
                    <a:pt x="2673474" y="723900"/>
                  </a:lnTo>
                  <a:lnTo>
                    <a:pt x="2657232" y="698500"/>
                  </a:lnTo>
                  <a:lnTo>
                    <a:pt x="2641623" y="673100"/>
                  </a:lnTo>
                  <a:lnTo>
                    <a:pt x="2621716" y="660400"/>
                  </a:lnTo>
                  <a:lnTo>
                    <a:pt x="2592582" y="647700"/>
                  </a:lnTo>
                  <a:lnTo>
                    <a:pt x="2545654" y="622300"/>
                  </a:lnTo>
                  <a:lnTo>
                    <a:pt x="2442803" y="596900"/>
                  </a:lnTo>
                  <a:lnTo>
                    <a:pt x="2390633" y="596900"/>
                  </a:lnTo>
                  <a:lnTo>
                    <a:pt x="2340469" y="584200"/>
                  </a:lnTo>
                  <a:lnTo>
                    <a:pt x="2223871" y="546100"/>
                  </a:lnTo>
                  <a:lnTo>
                    <a:pt x="2186775" y="533400"/>
                  </a:lnTo>
                  <a:lnTo>
                    <a:pt x="2487293" y="533400"/>
                  </a:lnTo>
                  <a:lnTo>
                    <a:pt x="2590435" y="558800"/>
                  </a:lnTo>
                  <a:lnTo>
                    <a:pt x="2639001" y="571500"/>
                  </a:lnTo>
                  <a:lnTo>
                    <a:pt x="2684259" y="584200"/>
                  </a:lnTo>
                  <a:lnTo>
                    <a:pt x="2734816" y="622300"/>
                  </a:lnTo>
                  <a:lnTo>
                    <a:pt x="2755545" y="635000"/>
                  </a:lnTo>
                  <a:lnTo>
                    <a:pt x="2773240" y="660400"/>
                  </a:lnTo>
                  <a:lnTo>
                    <a:pt x="2792642" y="673100"/>
                  </a:lnTo>
                  <a:lnTo>
                    <a:pt x="2812169" y="698500"/>
                  </a:lnTo>
                  <a:lnTo>
                    <a:pt x="2837511" y="723900"/>
                  </a:lnTo>
                  <a:lnTo>
                    <a:pt x="2874355" y="736600"/>
                  </a:lnTo>
                  <a:lnTo>
                    <a:pt x="2922009" y="749300"/>
                  </a:lnTo>
                  <a:lnTo>
                    <a:pt x="3025408" y="774700"/>
                  </a:lnTo>
                  <a:lnTo>
                    <a:pt x="3511815" y="774700"/>
                  </a:lnTo>
                  <a:lnTo>
                    <a:pt x="3465092" y="800100"/>
                  </a:lnTo>
                  <a:lnTo>
                    <a:pt x="3412286" y="825500"/>
                  </a:lnTo>
                  <a:lnTo>
                    <a:pt x="3366297" y="838200"/>
                  </a:lnTo>
                  <a:lnTo>
                    <a:pt x="3317612" y="838200"/>
                  </a:lnTo>
                  <a:lnTo>
                    <a:pt x="3266680" y="850900"/>
                  </a:lnTo>
                  <a:close/>
                </a:path>
                <a:path w="4030345" h="1638300">
                  <a:moveTo>
                    <a:pt x="3511815" y="774700"/>
                  </a:moveTo>
                  <a:lnTo>
                    <a:pt x="3180918" y="774700"/>
                  </a:lnTo>
                  <a:lnTo>
                    <a:pt x="3227583" y="762000"/>
                  </a:lnTo>
                  <a:lnTo>
                    <a:pt x="3279886" y="762000"/>
                  </a:lnTo>
                  <a:lnTo>
                    <a:pt x="3326375" y="749300"/>
                  </a:lnTo>
                  <a:lnTo>
                    <a:pt x="3368258" y="723900"/>
                  </a:lnTo>
                  <a:lnTo>
                    <a:pt x="3406743" y="698500"/>
                  </a:lnTo>
                  <a:lnTo>
                    <a:pt x="3443037" y="685800"/>
                  </a:lnTo>
                  <a:lnTo>
                    <a:pt x="3513882" y="635000"/>
                  </a:lnTo>
                  <a:lnTo>
                    <a:pt x="3550850" y="609600"/>
                  </a:lnTo>
                  <a:lnTo>
                    <a:pt x="3590458" y="596900"/>
                  </a:lnTo>
                  <a:lnTo>
                    <a:pt x="3633914" y="584200"/>
                  </a:lnTo>
                  <a:lnTo>
                    <a:pt x="3682426" y="571500"/>
                  </a:lnTo>
                  <a:lnTo>
                    <a:pt x="3737201" y="558800"/>
                  </a:lnTo>
                  <a:lnTo>
                    <a:pt x="3835819" y="558800"/>
                  </a:lnTo>
                  <a:lnTo>
                    <a:pt x="3884997" y="571500"/>
                  </a:lnTo>
                  <a:lnTo>
                    <a:pt x="3933838" y="571500"/>
                  </a:lnTo>
                  <a:lnTo>
                    <a:pt x="4029760" y="596900"/>
                  </a:lnTo>
                  <a:lnTo>
                    <a:pt x="3989314" y="647700"/>
                  </a:lnTo>
                  <a:lnTo>
                    <a:pt x="3762480" y="647700"/>
                  </a:lnTo>
                  <a:lnTo>
                    <a:pt x="3717677" y="660400"/>
                  </a:lnTo>
                  <a:lnTo>
                    <a:pt x="3676620" y="673100"/>
                  </a:lnTo>
                  <a:lnTo>
                    <a:pt x="3638783" y="698500"/>
                  </a:lnTo>
                  <a:lnTo>
                    <a:pt x="3596331" y="723900"/>
                  </a:lnTo>
                  <a:lnTo>
                    <a:pt x="3554785" y="749300"/>
                  </a:lnTo>
                  <a:lnTo>
                    <a:pt x="3511815" y="774700"/>
                  </a:lnTo>
                  <a:close/>
                </a:path>
                <a:path w="4030345" h="1638300">
                  <a:moveTo>
                    <a:pt x="3969091" y="673100"/>
                  </a:moveTo>
                  <a:lnTo>
                    <a:pt x="3924601" y="660400"/>
                  </a:lnTo>
                  <a:lnTo>
                    <a:pt x="3865417" y="647700"/>
                  </a:lnTo>
                  <a:lnTo>
                    <a:pt x="3989314" y="647700"/>
                  </a:lnTo>
                  <a:lnTo>
                    <a:pt x="3969091" y="673100"/>
                  </a:lnTo>
                  <a:close/>
                </a:path>
                <a:path w="4030345" h="1638300">
                  <a:moveTo>
                    <a:pt x="1065354" y="774700"/>
                  </a:moveTo>
                  <a:lnTo>
                    <a:pt x="864705" y="774700"/>
                  </a:lnTo>
                  <a:lnTo>
                    <a:pt x="913066" y="762000"/>
                  </a:lnTo>
                  <a:lnTo>
                    <a:pt x="1014054" y="762000"/>
                  </a:lnTo>
                  <a:lnTo>
                    <a:pt x="1065354" y="774700"/>
                  </a:lnTo>
                  <a:close/>
                </a:path>
                <a:path w="4030345" h="1638300">
                  <a:moveTo>
                    <a:pt x="1957582" y="1638300"/>
                  </a:moveTo>
                  <a:lnTo>
                    <a:pt x="1914435" y="1625600"/>
                  </a:lnTo>
                  <a:lnTo>
                    <a:pt x="1869727" y="1600200"/>
                  </a:lnTo>
                  <a:lnTo>
                    <a:pt x="1823700" y="1574800"/>
                  </a:lnTo>
                  <a:lnTo>
                    <a:pt x="1776597" y="1562100"/>
                  </a:lnTo>
                  <a:lnTo>
                    <a:pt x="1728662" y="1536700"/>
                  </a:lnTo>
                  <a:lnTo>
                    <a:pt x="1680137" y="1524000"/>
                  </a:lnTo>
                  <a:lnTo>
                    <a:pt x="1631265" y="1498600"/>
                  </a:lnTo>
                  <a:lnTo>
                    <a:pt x="1533456" y="1473200"/>
                  </a:lnTo>
                  <a:lnTo>
                    <a:pt x="1485004" y="1447800"/>
                  </a:lnTo>
                  <a:lnTo>
                    <a:pt x="1437178" y="1435100"/>
                  </a:lnTo>
                  <a:lnTo>
                    <a:pt x="1389958" y="1409700"/>
                  </a:lnTo>
                  <a:lnTo>
                    <a:pt x="1291728" y="1384300"/>
                  </a:lnTo>
                  <a:lnTo>
                    <a:pt x="1241444" y="1358900"/>
                  </a:lnTo>
                  <a:lnTo>
                    <a:pt x="1190866" y="1346200"/>
                  </a:lnTo>
                  <a:lnTo>
                    <a:pt x="1140356" y="1320800"/>
                  </a:lnTo>
                  <a:lnTo>
                    <a:pt x="1090277" y="1308100"/>
                  </a:lnTo>
                  <a:lnTo>
                    <a:pt x="1040994" y="1282700"/>
                  </a:lnTo>
                  <a:lnTo>
                    <a:pt x="992868" y="1257300"/>
                  </a:lnTo>
                  <a:lnTo>
                    <a:pt x="946264" y="1244600"/>
                  </a:lnTo>
                  <a:lnTo>
                    <a:pt x="901545" y="1219200"/>
                  </a:lnTo>
                  <a:lnTo>
                    <a:pt x="859073" y="1193800"/>
                  </a:lnTo>
                  <a:lnTo>
                    <a:pt x="819212" y="1168400"/>
                  </a:lnTo>
                  <a:lnTo>
                    <a:pt x="782326" y="1143000"/>
                  </a:lnTo>
                  <a:lnTo>
                    <a:pt x="748777" y="1117600"/>
                  </a:lnTo>
                  <a:lnTo>
                    <a:pt x="718930" y="1079500"/>
                  </a:lnTo>
                  <a:lnTo>
                    <a:pt x="693146" y="1054100"/>
                  </a:lnTo>
                  <a:lnTo>
                    <a:pt x="671789" y="1028700"/>
                  </a:lnTo>
                  <a:lnTo>
                    <a:pt x="655223" y="990600"/>
                  </a:lnTo>
                  <a:lnTo>
                    <a:pt x="642928" y="952500"/>
                  </a:lnTo>
                  <a:lnTo>
                    <a:pt x="643898" y="901700"/>
                  </a:lnTo>
                  <a:lnTo>
                    <a:pt x="659106" y="863600"/>
                  </a:lnTo>
                  <a:lnTo>
                    <a:pt x="689521" y="825500"/>
                  </a:lnTo>
                  <a:lnTo>
                    <a:pt x="736115" y="800100"/>
                  </a:lnTo>
                  <a:lnTo>
                    <a:pt x="775566" y="787400"/>
                  </a:lnTo>
                  <a:lnTo>
                    <a:pt x="818650" y="774700"/>
                  </a:lnTo>
                  <a:lnTo>
                    <a:pt x="1116307" y="774700"/>
                  </a:lnTo>
                  <a:lnTo>
                    <a:pt x="1165309" y="787400"/>
                  </a:lnTo>
                  <a:lnTo>
                    <a:pt x="1215102" y="787400"/>
                  </a:lnTo>
                  <a:lnTo>
                    <a:pt x="1367050" y="825500"/>
                  </a:lnTo>
                  <a:lnTo>
                    <a:pt x="1417831" y="825500"/>
                  </a:lnTo>
                  <a:lnTo>
                    <a:pt x="1518286" y="850900"/>
                  </a:lnTo>
                  <a:lnTo>
                    <a:pt x="937502" y="850900"/>
                  </a:lnTo>
                  <a:lnTo>
                    <a:pt x="887111" y="863600"/>
                  </a:lnTo>
                  <a:lnTo>
                    <a:pt x="844161" y="876300"/>
                  </a:lnTo>
                  <a:lnTo>
                    <a:pt x="811354" y="889000"/>
                  </a:lnTo>
                  <a:lnTo>
                    <a:pt x="791391" y="914400"/>
                  </a:lnTo>
                  <a:lnTo>
                    <a:pt x="786462" y="952500"/>
                  </a:lnTo>
                  <a:lnTo>
                    <a:pt x="795542" y="990600"/>
                  </a:lnTo>
                  <a:lnTo>
                    <a:pt x="816296" y="1028700"/>
                  </a:lnTo>
                  <a:lnTo>
                    <a:pt x="846388" y="1054100"/>
                  </a:lnTo>
                  <a:lnTo>
                    <a:pt x="883485" y="1092200"/>
                  </a:lnTo>
                  <a:lnTo>
                    <a:pt x="925252" y="1117600"/>
                  </a:lnTo>
                  <a:lnTo>
                    <a:pt x="969353" y="1143000"/>
                  </a:lnTo>
                  <a:lnTo>
                    <a:pt x="1012419" y="1168400"/>
                  </a:lnTo>
                  <a:lnTo>
                    <a:pt x="1057288" y="1193800"/>
                  </a:lnTo>
                  <a:lnTo>
                    <a:pt x="1103662" y="1219200"/>
                  </a:lnTo>
                  <a:lnTo>
                    <a:pt x="1151241" y="1231900"/>
                  </a:lnTo>
                  <a:lnTo>
                    <a:pt x="1199726" y="1257300"/>
                  </a:lnTo>
                  <a:lnTo>
                    <a:pt x="1248818" y="1270000"/>
                  </a:lnTo>
                  <a:lnTo>
                    <a:pt x="1298218" y="1295400"/>
                  </a:lnTo>
                  <a:lnTo>
                    <a:pt x="1396741" y="1320800"/>
                  </a:lnTo>
                  <a:lnTo>
                    <a:pt x="1445267" y="1346200"/>
                  </a:lnTo>
                  <a:lnTo>
                    <a:pt x="1494754" y="1358900"/>
                  </a:lnTo>
                  <a:lnTo>
                    <a:pt x="1544451" y="1384300"/>
                  </a:lnTo>
                  <a:lnTo>
                    <a:pt x="1594245" y="1397000"/>
                  </a:lnTo>
                  <a:lnTo>
                    <a:pt x="1644023" y="1422400"/>
                  </a:lnTo>
                  <a:lnTo>
                    <a:pt x="1693672" y="1435100"/>
                  </a:lnTo>
                  <a:lnTo>
                    <a:pt x="1743078" y="1460500"/>
                  </a:lnTo>
                  <a:lnTo>
                    <a:pt x="1792128" y="1473200"/>
                  </a:lnTo>
                  <a:lnTo>
                    <a:pt x="1840709" y="1498600"/>
                  </a:lnTo>
                  <a:lnTo>
                    <a:pt x="1888708" y="1511300"/>
                  </a:lnTo>
                  <a:lnTo>
                    <a:pt x="1936011" y="1536700"/>
                  </a:lnTo>
                  <a:lnTo>
                    <a:pt x="1952168" y="1536700"/>
                  </a:lnTo>
                  <a:lnTo>
                    <a:pt x="1968199" y="1549400"/>
                  </a:lnTo>
                  <a:lnTo>
                    <a:pt x="1983977" y="1562100"/>
                  </a:lnTo>
                  <a:lnTo>
                    <a:pt x="1999376" y="1562100"/>
                  </a:lnTo>
                  <a:lnTo>
                    <a:pt x="1957582" y="1638300"/>
                  </a:lnTo>
                  <a:close/>
                </a:path>
                <a:path w="4030345" h="1638300">
                  <a:moveTo>
                    <a:pt x="1662943" y="863600"/>
                  </a:moveTo>
                  <a:lnTo>
                    <a:pt x="1106309" y="863600"/>
                  </a:lnTo>
                  <a:lnTo>
                    <a:pt x="1049803" y="850900"/>
                  </a:lnTo>
                  <a:lnTo>
                    <a:pt x="1615817" y="850900"/>
                  </a:lnTo>
                  <a:lnTo>
                    <a:pt x="1662943" y="863600"/>
                  </a:lnTo>
                  <a:close/>
                </a:path>
                <a:path w="4030345" h="1638300">
                  <a:moveTo>
                    <a:pt x="3159873" y="863600"/>
                  </a:moveTo>
                  <a:lnTo>
                    <a:pt x="3104897" y="863600"/>
                  </a:lnTo>
                  <a:lnTo>
                    <a:pt x="3057034" y="850900"/>
                  </a:lnTo>
                  <a:lnTo>
                    <a:pt x="3213951" y="850900"/>
                  </a:lnTo>
                  <a:lnTo>
                    <a:pt x="3159873" y="863600"/>
                  </a:lnTo>
                  <a:close/>
                </a:path>
              </a:pathLst>
            </a:custGeom>
            <a:solidFill>
              <a:srgbClr val="F6B4A6"/>
            </a:solidFill>
          </p:spPr>
          <p:txBody>
            <a:bodyPr wrap="square" lIns="0" tIns="0" rIns="0" bIns="0" rtlCol="0"/>
            <a:lstStyle/>
            <a:p/>
          </p:txBody>
        </p:sp>
        <p:sp>
          <p:nvSpPr>
            <p:cNvPr id="10" name="object 10"/>
            <p:cNvSpPr/>
            <p:nvPr/>
          </p:nvSpPr>
          <p:spPr>
            <a:xfrm>
              <a:off x="1210524" y="0"/>
              <a:ext cx="6009640" cy="2170430"/>
            </a:xfrm>
            <a:custGeom>
              <a:avLst/>
              <a:gdLst/>
              <a:ahLst/>
              <a:cxnLst/>
              <a:rect l="l" t="t" r="r" b="b"/>
              <a:pathLst>
                <a:path w="6009639" h="2170430">
                  <a:moveTo>
                    <a:pt x="2595279" y="2170127"/>
                  </a:moveTo>
                  <a:lnTo>
                    <a:pt x="0" y="678495"/>
                  </a:lnTo>
                  <a:lnTo>
                    <a:pt x="359374" y="0"/>
                  </a:lnTo>
                  <a:lnTo>
                    <a:pt x="679735" y="0"/>
                  </a:lnTo>
                  <a:lnTo>
                    <a:pt x="331656" y="656916"/>
                  </a:lnTo>
                  <a:lnTo>
                    <a:pt x="2434843" y="1865327"/>
                  </a:lnTo>
                  <a:lnTo>
                    <a:pt x="2756720" y="1865327"/>
                  </a:lnTo>
                  <a:lnTo>
                    <a:pt x="2595279" y="2170127"/>
                  </a:lnTo>
                  <a:close/>
                </a:path>
                <a:path w="6009639" h="2170430">
                  <a:moveTo>
                    <a:pt x="2756720" y="1865327"/>
                  </a:moveTo>
                  <a:lnTo>
                    <a:pt x="2434843" y="1865327"/>
                  </a:lnTo>
                  <a:lnTo>
                    <a:pt x="2792115" y="1189642"/>
                  </a:lnTo>
                  <a:lnTo>
                    <a:pt x="2827169" y="1124906"/>
                  </a:lnTo>
                  <a:lnTo>
                    <a:pt x="4412648" y="840336"/>
                  </a:lnTo>
                  <a:lnTo>
                    <a:pt x="5059783" y="105309"/>
                  </a:lnTo>
                  <a:lnTo>
                    <a:pt x="5092139" y="68895"/>
                  </a:lnTo>
                  <a:lnTo>
                    <a:pt x="5324189" y="0"/>
                  </a:lnTo>
                  <a:lnTo>
                    <a:pt x="6009392" y="0"/>
                  </a:lnTo>
                  <a:lnTo>
                    <a:pt x="5325378" y="202414"/>
                  </a:lnTo>
                  <a:lnTo>
                    <a:pt x="4636449" y="985992"/>
                  </a:lnTo>
                  <a:lnTo>
                    <a:pt x="3073889" y="1266516"/>
                  </a:lnTo>
                  <a:lnTo>
                    <a:pt x="2756720" y="1865327"/>
                  </a:lnTo>
                  <a:close/>
                </a:path>
              </a:pathLst>
            </a:custGeom>
            <a:solidFill>
              <a:srgbClr val="EFEFEF"/>
            </a:solidFill>
          </p:spPr>
          <p:txBody>
            <a:bodyPr wrap="square" lIns="0" tIns="0" rIns="0" bIns="0" rtlCol="0"/>
            <a:lstStyle/>
            <a:p/>
          </p:txBody>
        </p:sp>
        <p:pic>
          <p:nvPicPr>
            <p:cNvPr id="11" name="object 11"/>
            <p:cNvPicPr/>
            <p:nvPr/>
          </p:nvPicPr>
          <p:blipFill>
            <a:blip r:embed="rId1" cstate="print"/>
            <a:stretch>
              <a:fillRect/>
            </a:stretch>
          </p:blipFill>
          <p:spPr>
            <a:xfrm>
              <a:off x="1188953" y="0"/>
              <a:ext cx="6261178" cy="7601109"/>
            </a:xfrm>
            <a:prstGeom prst="rect">
              <a:avLst/>
            </a:prstGeom>
          </p:spPr>
        </p:pic>
        <p:sp>
          <p:nvSpPr>
            <p:cNvPr id="12" name="object 12"/>
            <p:cNvSpPr/>
            <p:nvPr/>
          </p:nvSpPr>
          <p:spPr>
            <a:xfrm>
              <a:off x="2307505" y="2247762"/>
              <a:ext cx="4190365" cy="4726305"/>
            </a:xfrm>
            <a:custGeom>
              <a:avLst/>
              <a:gdLst/>
              <a:ahLst/>
              <a:cxnLst/>
              <a:rect l="l" t="t" r="r" b="b"/>
              <a:pathLst>
                <a:path w="4190365" h="4726305">
                  <a:moveTo>
                    <a:pt x="1121" y="3861320"/>
                  </a:moveTo>
                  <a:lnTo>
                    <a:pt x="2986126" y="2135954"/>
                  </a:lnTo>
                  <a:lnTo>
                    <a:pt x="2986126" y="0"/>
                  </a:lnTo>
                  <a:lnTo>
                    <a:pt x="0" y="1725366"/>
                  </a:lnTo>
                  <a:lnTo>
                    <a:pt x="1121" y="1725366"/>
                  </a:lnTo>
                  <a:lnTo>
                    <a:pt x="1121" y="3861320"/>
                  </a:lnTo>
                  <a:close/>
                </a:path>
                <a:path w="4190365" h="4726305">
                  <a:moveTo>
                    <a:pt x="1286814" y="4726247"/>
                  </a:moveTo>
                  <a:lnTo>
                    <a:pt x="4189993" y="3047997"/>
                  </a:lnTo>
                  <a:lnTo>
                    <a:pt x="3160989" y="2453430"/>
                  </a:lnTo>
                  <a:lnTo>
                    <a:pt x="257811" y="4131680"/>
                  </a:lnTo>
                  <a:lnTo>
                    <a:pt x="1286814" y="4726247"/>
                  </a:lnTo>
                  <a:close/>
                </a:path>
              </a:pathLst>
            </a:custGeom>
            <a:solidFill>
              <a:srgbClr val="94DDDE"/>
            </a:solidFill>
          </p:spPr>
          <p:txBody>
            <a:bodyPr wrap="square" lIns="0" tIns="0" rIns="0" bIns="0" rtlCol="0"/>
            <a:lstStyle/>
            <a:p/>
          </p:txBody>
        </p:sp>
        <p:pic>
          <p:nvPicPr>
            <p:cNvPr id="13" name="object 13"/>
            <p:cNvPicPr/>
            <p:nvPr/>
          </p:nvPicPr>
          <p:blipFill>
            <a:blip r:embed="rId2" cstate="print"/>
            <a:stretch>
              <a:fillRect/>
            </a:stretch>
          </p:blipFill>
          <p:spPr>
            <a:xfrm>
              <a:off x="961932" y="2021153"/>
              <a:ext cx="6487226" cy="5588000"/>
            </a:xfrm>
            <a:prstGeom prst="rect">
              <a:avLst/>
            </a:prstGeom>
          </p:spPr>
        </p:pic>
        <p:sp>
          <p:nvSpPr>
            <p:cNvPr id="14" name="object 14"/>
            <p:cNvSpPr/>
            <p:nvPr/>
          </p:nvSpPr>
          <p:spPr>
            <a:xfrm>
              <a:off x="0" y="2629529"/>
              <a:ext cx="2179320" cy="1061720"/>
            </a:xfrm>
            <a:custGeom>
              <a:avLst/>
              <a:gdLst/>
              <a:ahLst/>
              <a:cxnLst/>
              <a:rect l="l" t="t" r="r" b="b"/>
              <a:pathLst>
                <a:path w="2179320" h="1061720">
                  <a:moveTo>
                    <a:pt x="1308491" y="633082"/>
                  </a:moveTo>
                  <a:lnTo>
                    <a:pt x="961932" y="633082"/>
                  </a:lnTo>
                  <a:lnTo>
                    <a:pt x="2059835" y="0"/>
                  </a:lnTo>
                  <a:lnTo>
                    <a:pt x="2169500" y="63245"/>
                  </a:lnTo>
                  <a:lnTo>
                    <a:pt x="2178900" y="63245"/>
                  </a:lnTo>
                  <a:lnTo>
                    <a:pt x="2178900" y="130874"/>
                  </a:lnTo>
                  <a:lnTo>
                    <a:pt x="1308491" y="633082"/>
                  </a:lnTo>
                  <a:close/>
                </a:path>
                <a:path w="2179320" h="1061720">
                  <a:moveTo>
                    <a:pt x="2178900" y="63245"/>
                  </a:moveTo>
                  <a:lnTo>
                    <a:pt x="2169500" y="63245"/>
                  </a:lnTo>
                  <a:lnTo>
                    <a:pt x="2178900" y="57609"/>
                  </a:lnTo>
                  <a:lnTo>
                    <a:pt x="2178900" y="63245"/>
                  </a:lnTo>
                  <a:close/>
                </a:path>
                <a:path w="2179320" h="1061720">
                  <a:moveTo>
                    <a:pt x="1088176" y="760199"/>
                  </a:moveTo>
                  <a:lnTo>
                    <a:pt x="980732" y="760199"/>
                  </a:lnTo>
                  <a:lnTo>
                    <a:pt x="980732" y="759573"/>
                  </a:lnTo>
                  <a:lnTo>
                    <a:pt x="0" y="193875"/>
                  </a:lnTo>
                  <a:lnTo>
                    <a:pt x="0" y="79033"/>
                  </a:lnTo>
                  <a:lnTo>
                    <a:pt x="960678" y="633082"/>
                  </a:lnTo>
                  <a:lnTo>
                    <a:pt x="1308491" y="633082"/>
                  </a:lnTo>
                  <a:lnTo>
                    <a:pt x="1088176" y="760199"/>
                  </a:lnTo>
                  <a:close/>
                </a:path>
                <a:path w="2179320" h="1061720">
                  <a:moveTo>
                    <a:pt x="980732" y="1061399"/>
                  </a:moveTo>
                  <a:lnTo>
                    <a:pt x="0" y="495379"/>
                  </a:lnTo>
                  <a:lnTo>
                    <a:pt x="0" y="194180"/>
                  </a:lnTo>
                  <a:lnTo>
                    <a:pt x="980732" y="760199"/>
                  </a:lnTo>
                  <a:lnTo>
                    <a:pt x="1088176" y="760199"/>
                  </a:lnTo>
                  <a:lnTo>
                    <a:pt x="980732" y="822192"/>
                  </a:lnTo>
                  <a:lnTo>
                    <a:pt x="980732" y="988134"/>
                  </a:lnTo>
                  <a:lnTo>
                    <a:pt x="1107712" y="988134"/>
                  </a:lnTo>
                  <a:lnTo>
                    <a:pt x="980732" y="1061399"/>
                  </a:lnTo>
                  <a:close/>
                </a:path>
                <a:path w="2179320" h="1061720">
                  <a:moveTo>
                    <a:pt x="1107712" y="988134"/>
                  </a:moveTo>
                  <a:lnTo>
                    <a:pt x="980732" y="988134"/>
                  </a:lnTo>
                  <a:lnTo>
                    <a:pt x="2178900" y="296815"/>
                  </a:lnTo>
                  <a:lnTo>
                    <a:pt x="2178900" y="370080"/>
                  </a:lnTo>
                  <a:lnTo>
                    <a:pt x="1107712" y="988134"/>
                  </a:lnTo>
                  <a:close/>
                </a:path>
                <a:path w="2179320" h="1061720">
                  <a:moveTo>
                    <a:pt x="961932" y="633082"/>
                  </a:moveTo>
                  <a:lnTo>
                    <a:pt x="960678" y="633082"/>
                  </a:lnTo>
                  <a:lnTo>
                    <a:pt x="961932" y="631829"/>
                  </a:lnTo>
                  <a:lnTo>
                    <a:pt x="961932" y="633082"/>
                  </a:lnTo>
                  <a:close/>
                </a:path>
              </a:pathLst>
            </a:custGeom>
            <a:solidFill>
              <a:srgbClr val="F6B4A6"/>
            </a:solidFill>
          </p:spPr>
          <p:txBody>
            <a:bodyPr wrap="square" lIns="0" tIns="0" rIns="0" bIns="0" rtlCol="0"/>
            <a:lstStyle/>
            <a:p/>
          </p:txBody>
        </p:sp>
        <p:sp>
          <p:nvSpPr>
            <p:cNvPr id="15" name="object 15"/>
            <p:cNvSpPr/>
            <p:nvPr/>
          </p:nvSpPr>
          <p:spPr>
            <a:xfrm>
              <a:off x="0" y="1276323"/>
              <a:ext cx="2080260" cy="1986914"/>
            </a:xfrm>
            <a:custGeom>
              <a:avLst/>
              <a:gdLst/>
              <a:ahLst/>
              <a:cxnLst/>
              <a:rect l="l" t="t" r="r" b="b"/>
              <a:pathLst>
                <a:path w="2080260" h="1986914">
                  <a:moveTo>
                    <a:pt x="960678" y="1986287"/>
                  </a:moveTo>
                  <a:lnTo>
                    <a:pt x="0" y="1432239"/>
                  </a:lnTo>
                  <a:lnTo>
                    <a:pt x="0" y="170685"/>
                  </a:lnTo>
                  <a:lnTo>
                    <a:pt x="295795" y="0"/>
                  </a:lnTo>
                  <a:lnTo>
                    <a:pt x="2078635" y="1028210"/>
                  </a:lnTo>
                  <a:lnTo>
                    <a:pt x="960678" y="1673190"/>
                  </a:lnTo>
                  <a:lnTo>
                    <a:pt x="960678" y="1986287"/>
                  </a:lnTo>
                  <a:close/>
                </a:path>
                <a:path w="2080260" h="1986914">
                  <a:moveTo>
                    <a:pt x="961932" y="1724538"/>
                  </a:moveTo>
                  <a:lnTo>
                    <a:pt x="961932" y="1673817"/>
                  </a:lnTo>
                  <a:lnTo>
                    <a:pt x="2079888" y="1028836"/>
                  </a:lnTo>
                  <a:lnTo>
                    <a:pt x="2079888" y="1079558"/>
                  </a:lnTo>
                  <a:lnTo>
                    <a:pt x="961932" y="1724538"/>
                  </a:lnTo>
                  <a:close/>
                </a:path>
                <a:path w="2080260" h="1986914">
                  <a:moveTo>
                    <a:pt x="961932" y="1986287"/>
                  </a:moveTo>
                  <a:lnTo>
                    <a:pt x="961932" y="1935566"/>
                  </a:lnTo>
                  <a:lnTo>
                    <a:pt x="2079888" y="1290586"/>
                  </a:lnTo>
                  <a:lnTo>
                    <a:pt x="2079888" y="1341307"/>
                  </a:lnTo>
                  <a:lnTo>
                    <a:pt x="961932" y="1986287"/>
                  </a:lnTo>
                  <a:close/>
                </a:path>
              </a:pathLst>
            </a:custGeom>
            <a:solidFill>
              <a:srgbClr val="94DDDE"/>
            </a:solidFill>
          </p:spPr>
          <p:txBody>
            <a:bodyPr wrap="square" lIns="0" tIns="0" rIns="0" bIns="0" rtlCol="0"/>
            <a:lstStyle/>
            <a:p/>
          </p:txBody>
        </p:sp>
        <p:sp>
          <p:nvSpPr>
            <p:cNvPr id="16" name="object 16"/>
            <p:cNvSpPr/>
            <p:nvPr/>
          </p:nvSpPr>
          <p:spPr>
            <a:xfrm>
              <a:off x="0" y="1264426"/>
              <a:ext cx="2190115" cy="2438400"/>
            </a:xfrm>
            <a:custGeom>
              <a:avLst/>
              <a:gdLst/>
              <a:ahLst/>
              <a:cxnLst/>
              <a:rect l="l" t="t" r="r" b="b"/>
              <a:pathLst>
                <a:path w="2190115" h="2438400">
                  <a:moveTo>
                    <a:pt x="0" y="195011"/>
                  </a:moveTo>
                  <a:lnTo>
                    <a:pt x="0" y="170682"/>
                  </a:lnTo>
                  <a:lnTo>
                    <a:pt x="295796" y="0"/>
                  </a:lnTo>
                  <a:lnTo>
                    <a:pt x="338099" y="24421"/>
                  </a:lnTo>
                  <a:lnTo>
                    <a:pt x="295795" y="24421"/>
                  </a:lnTo>
                  <a:lnTo>
                    <a:pt x="0" y="195011"/>
                  </a:lnTo>
                  <a:close/>
                </a:path>
                <a:path w="2190115" h="2438400">
                  <a:moveTo>
                    <a:pt x="1004073" y="1673190"/>
                  </a:moveTo>
                  <a:lnTo>
                    <a:pt x="960679" y="1673190"/>
                  </a:lnTo>
                  <a:lnTo>
                    <a:pt x="2057329" y="1040734"/>
                  </a:lnTo>
                  <a:lnTo>
                    <a:pt x="295795" y="24421"/>
                  </a:lnTo>
                  <a:lnTo>
                    <a:pt x="338099" y="24421"/>
                  </a:lnTo>
                  <a:lnTo>
                    <a:pt x="2089915" y="1035724"/>
                  </a:lnTo>
                  <a:lnTo>
                    <a:pt x="2089915" y="1058893"/>
                  </a:lnTo>
                  <a:lnTo>
                    <a:pt x="2069235" y="1058893"/>
                  </a:lnTo>
                  <a:lnTo>
                    <a:pt x="1004073" y="1673190"/>
                  </a:lnTo>
                  <a:close/>
                </a:path>
                <a:path w="2190115" h="2438400">
                  <a:moveTo>
                    <a:pt x="1015859" y="1717650"/>
                  </a:moveTo>
                  <a:lnTo>
                    <a:pt x="972585" y="1717650"/>
                  </a:lnTo>
                  <a:lnTo>
                    <a:pt x="2069235" y="1085193"/>
                  </a:lnTo>
                  <a:lnTo>
                    <a:pt x="2069235" y="1058893"/>
                  </a:lnTo>
                  <a:lnTo>
                    <a:pt x="2089915" y="1058893"/>
                  </a:lnTo>
                  <a:lnTo>
                    <a:pt x="2089915" y="1097718"/>
                  </a:lnTo>
                  <a:lnTo>
                    <a:pt x="2049809" y="1120887"/>
                  </a:lnTo>
                  <a:lnTo>
                    <a:pt x="2049809" y="1133411"/>
                  </a:lnTo>
                  <a:lnTo>
                    <a:pt x="2029129" y="1133411"/>
                  </a:lnTo>
                  <a:lnTo>
                    <a:pt x="1015859" y="1717650"/>
                  </a:lnTo>
                  <a:close/>
                </a:path>
                <a:path w="2190115" h="2438400">
                  <a:moveTo>
                    <a:pt x="971332" y="1986287"/>
                  </a:moveTo>
                  <a:lnTo>
                    <a:pt x="950025" y="1986287"/>
                  </a:lnTo>
                  <a:lnTo>
                    <a:pt x="950025" y="1691349"/>
                  </a:lnTo>
                  <a:lnTo>
                    <a:pt x="0" y="1143234"/>
                  </a:lnTo>
                  <a:lnTo>
                    <a:pt x="0" y="1118928"/>
                  </a:lnTo>
                  <a:lnTo>
                    <a:pt x="960679" y="1673190"/>
                  </a:lnTo>
                  <a:lnTo>
                    <a:pt x="1004073" y="1673190"/>
                  </a:lnTo>
                  <a:lnTo>
                    <a:pt x="972585" y="1691349"/>
                  </a:lnTo>
                  <a:lnTo>
                    <a:pt x="972585" y="1717650"/>
                  </a:lnTo>
                  <a:lnTo>
                    <a:pt x="1015859" y="1717650"/>
                  </a:lnTo>
                  <a:lnTo>
                    <a:pt x="971332" y="1743324"/>
                  </a:lnTo>
                  <a:lnTo>
                    <a:pt x="971332" y="1939949"/>
                  </a:lnTo>
                  <a:lnTo>
                    <a:pt x="1012592" y="1939949"/>
                  </a:lnTo>
                  <a:lnTo>
                    <a:pt x="971332" y="1963744"/>
                  </a:lnTo>
                  <a:lnTo>
                    <a:pt x="971332" y="1986287"/>
                  </a:lnTo>
                  <a:close/>
                </a:path>
                <a:path w="2190115" h="2438400">
                  <a:moveTo>
                    <a:pt x="1012592" y="1939949"/>
                  </a:moveTo>
                  <a:lnTo>
                    <a:pt x="971332" y="1939949"/>
                  </a:lnTo>
                  <a:lnTo>
                    <a:pt x="2029129" y="1330035"/>
                  </a:lnTo>
                  <a:lnTo>
                    <a:pt x="2029129" y="1133411"/>
                  </a:lnTo>
                  <a:lnTo>
                    <a:pt x="2049809" y="1133411"/>
                  </a:lnTo>
                  <a:lnTo>
                    <a:pt x="2049809" y="1317512"/>
                  </a:lnTo>
                  <a:lnTo>
                    <a:pt x="2088662" y="1317512"/>
                  </a:lnTo>
                  <a:lnTo>
                    <a:pt x="2088662" y="1331288"/>
                  </a:lnTo>
                  <a:lnTo>
                    <a:pt x="2067982" y="1331288"/>
                  </a:lnTo>
                  <a:lnTo>
                    <a:pt x="1012592" y="1939949"/>
                  </a:lnTo>
                  <a:close/>
                </a:path>
                <a:path w="2190115" h="2438400">
                  <a:moveTo>
                    <a:pt x="2088662" y="1317512"/>
                  </a:moveTo>
                  <a:lnTo>
                    <a:pt x="2049809" y="1317512"/>
                  </a:lnTo>
                  <a:lnTo>
                    <a:pt x="2088662" y="1294969"/>
                  </a:lnTo>
                  <a:lnTo>
                    <a:pt x="2088662" y="1317512"/>
                  </a:lnTo>
                  <a:close/>
                </a:path>
                <a:path w="2190115" h="2438400">
                  <a:moveTo>
                    <a:pt x="1014353" y="1990044"/>
                  </a:moveTo>
                  <a:lnTo>
                    <a:pt x="971332" y="1990044"/>
                  </a:lnTo>
                  <a:lnTo>
                    <a:pt x="2067982" y="1357588"/>
                  </a:lnTo>
                  <a:lnTo>
                    <a:pt x="2067982" y="1331288"/>
                  </a:lnTo>
                  <a:lnTo>
                    <a:pt x="2088662" y="1331288"/>
                  </a:lnTo>
                  <a:lnTo>
                    <a:pt x="2088662" y="1369486"/>
                  </a:lnTo>
                  <a:lnTo>
                    <a:pt x="2094086" y="1372617"/>
                  </a:lnTo>
                  <a:lnTo>
                    <a:pt x="2084275" y="1372617"/>
                  </a:lnTo>
                  <a:lnTo>
                    <a:pt x="1014353" y="1990044"/>
                  </a:lnTo>
                  <a:close/>
                </a:path>
                <a:path w="2190115" h="2438400">
                  <a:moveTo>
                    <a:pt x="1022840" y="2112778"/>
                  </a:moveTo>
                  <a:lnTo>
                    <a:pt x="980732" y="2112778"/>
                  </a:lnTo>
                  <a:lnTo>
                    <a:pt x="2158221" y="1432731"/>
                  </a:lnTo>
                  <a:lnTo>
                    <a:pt x="2069235" y="1381383"/>
                  </a:lnTo>
                  <a:lnTo>
                    <a:pt x="2084275" y="1372617"/>
                  </a:lnTo>
                  <a:lnTo>
                    <a:pt x="2094086" y="1372617"/>
                  </a:lnTo>
                  <a:lnTo>
                    <a:pt x="2189553" y="1427722"/>
                  </a:lnTo>
                  <a:lnTo>
                    <a:pt x="2189553" y="1451517"/>
                  </a:lnTo>
                  <a:lnTo>
                    <a:pt x="2168247" y="1451517"/>
                  </a:lnTo>
                  <a:lnTo>
                    <a:pt x="1022840" y="2112778"/>
                  </a:lnTo>
                  <a:close/>
                </a:path>
                <a:path w="2190115" h="2438400">
                  <a:moveTo>
                    <a:pt x="964438" y="2018849"/>
                  </a:moveTo>
                  <a:lnTo>
                    <a:pt x="0" y="1462866"/>
                  </a:lnTo>
                  <a:lnTo>
                    <a:pt x="0" y="1438509"/>
                  </a:lnTo>
                  <a:lnTo>
                    <a:pt x="950025" y="1986287"/>
                  </a:lnTo>
                  <a:lnTo>
                    <a:pt x="971332" y="1986287"/>
                  </a:lnTo>
                  <a:lnTo>
                    <a:pt x="971332" y="1990044"/>
                  </a:lnTo>
                  <a:lnTo>
                    <a:pt x="1014353" y="1990044"/>
                  </a:lnTo>
                  <a:lnTo>
                    <a:pt x="964438" y="2018849"/>
                  </a:lnTo>
                  <a:close/>
                </a:path>
                <a:path w="2190115" h="2438400">
                  <a:moveTo>
                    <a:pt x="1033710" y="2179155"/>
                  </a:moveTo>
                  <a:lnTo>
                    <a:pt x="991385" y="2179155"/>
                  </a:lnTo>
                  <a:lnTo>
                    <a:pt x="2168247" y="1499734"/>
                  </a:lnTo>
                  <a:lnTo>
                    <a:pt x="2168247" y="1451517"/>
                  </a:lnTo>
                  <a:lnTo>
                    <a:pt x="2189553" y="1451517"/>
                  </a:lnTo>
                  <a:lnTo>
                    <a:pt x="2189553" y="1512258"/>
                  </a:lnTo>
                  <a:lnTo>
                    <a:pt x="2161981" y="1527913"/>
                  </a:lnTo>
                  <a:lnTo>
                    <a:pt x="2161981" y="1540437"/>
                  </a:lnTo>
                  <a:lnTo>
                    <a:pt x="2140674" y="1540437"/>
                  </a:lnTo>
                  <a:lnTo>
                    <a:pt x="1033710" y="2179155"/>
                  </a:lnTo>
                  <a:close/>
                </a:path>
                <a:path w="2190115" h="2438400">
                  <a:moveTo>
                    <a:pt x="1033687" y="2335077"/>
                  </a:moveTo>
                  <a:lnTo>
                    <a:pt x="991385" y="2335077"/>
                  </a:lnTo>
                  <a:lnTo>
                    <a:pt x="2140674" y="1671938"/>
                  </a:lnTo>
                  <a:lnTo>
                    <a:pt x="2140674" y="1540437"/>
                  </a:lnTo>
                  <a:lnTo>
                    <a:pt x="2161981" y="1540437"/>
                  </a:lnTo>
                  <a:lnTo>
                    <a:pt x="2161981" y="1659414"/>
                  </a:lnTo>
                  <a:lnTo>
                    <a:pt x="2189553" y="1659414"/>
                  </a:lnTo>
                  <a:lnTo>
                    <a:pt x="2189553" y="1680078"/>
                  </a:lnTo>
                  <a:lnTo>
                    <a:pt x="2168247" y="1680078"/>
                  </a:lnTo>
                  <a:lnTo>
                    <a:pt x="1033687" y="2335077"/>
                  </a:lnTo>
                  <a:close/>
                </a:path>
                <a:path w="2190115" h="2438400">
                  <a:moveTo>
                    <a:pt x="991385" y="2408342"/>
                  </a:moveTo>
                  <a:lnTo>
                    <a:pt x="970078" y="2408342"/>
                  </a:lnTo>
                  <a:lnTo>
                    <a:pt x="970078" y="2216100"/>
                  </a:lnTo>
                  <a:lnTo>
                    <a:pt x="970705" y="2216100"/>
                  </a:lnTo>
                  <a:lnTo>
                    <a:pt x="970705" y="2130938"/>
                  </a:lnTo>
                  <a:lnTo>
                    <a:pt x="0" y="1571008"/>
                  </a:lnTo>
                  <a:lnTo>
                    <a:pt x="0" y="1546877"/>
                  </a:lnTo>
                  <a:lnTo>
                    <a:pt x="980732" y="2112778"/>
                  </a:lnTo>
                  <a:lnTo>
                    <a:pt x="1022840" y="2112778"/>
                  </a:lnTo>
                  <a:lnTo>
                    <a:pt x="991385" y="2130938"/>
                  </a:lnTo>
                  <a:lnTo>
                    <a:pt x="991385" y="2179155"/>
                  </a:lnTo>
                  <a:lnTo>
                    <a:pt x="1033710" y="2179155"/>
                  </a:lnTo>
                  <a:lnTo>
                    <a:pt x="991385" y="2203576"/>
                  </a:lnTo>
                  <a:lnTo>
                    <a:pt x="991385" y="2335077"/>
                  </a:lnTo>
                  <a:lnTo>
                    <a:pt x="1033687" y="2335077"/>
                  </a:lnTo>
                  <a:lnTo>
                    <a:pt x="991385" y="2359499"/>
                  </a:lnTo>
                  <a:lnTo>
                    <a:pt x="991385" y="2408342"/>
                  </a:lnTo>
                  <a:close/>
                </a:path>
                <a:path w="2190115" h="2438400">
                  <a:moveTo>
                    <a:pt x="2189553" y="1659414"/>
                  </a:moveTo>
                  <a:lnTo>
                    <a:pt x="2161981" y="1659414"/>
                  </a:lnTo>
                  <a:lnTo>
                    <a:pt x="2189553" y="1643133"/>
                  </a:lnTo>
                  <a:lnTo>
                    <a:pt x="2189553" y="1659414"/>
                  </a:lnTo>
                  <a:close/>
                </a:path>
                <a:path w="2190115" h="2438400">
                  <a:moveTo>
                    <a:pt x="1032817" y="2408342"/>
                  </a:moveTo>
                  <a:lnTo>
                    <a:pt x="991385" y="2408342"/>
                  </a:lnTo>
                  <a:lnTo>
                    <a:pt x="2168247" y="1728921"/>
                  </a:lnTo>
                  <a:lnTo>
                    <a:pt x="2168247" y="1680078"/>
                  </a:lnTo>
                  <a:lnTo>
                    <a:pt x="2189553" y="1680078"/>
                  </a:lnTo>
                  <a:lnTo>
                    <a:pt x="2189553" y="1740819"/>
                  </a:lnTo>
                  <a:lnTo>
                    <a:pt x="1032817" y="2408342"/>
                  </a:lnTo>
                  <a:close/>
                </a:path>
                <a:path w="2190115" h="2438400">
                  <a:moveTo>
                    <a:pt x="980732" y="2438399"/>
                  </a:moveTo>
                  <a:lnTo>
                    <a:pt x="0" y="1872642"/>
                  </a:lnTo>
                  <a:lnTo>
                    <a:pt x="0" y="1848266"/>
                  </a:lnTo>
                  <a:lnTo>
                    <a:pt x="970078" y="2408342"/>
                  </a:lnTo>
                  <a:lnTo>
                    <a:pt x="1032817" y="2408342"/>
                  </a:lnTo>
                  <a:lnTo>
                    <a:pt x="980732" y="2438399"/>
                  </a:lnTo>
                  <a:close/>
                </a:path>
              </a:pathLst>
            </a:custGeom>
            <a:solidFill>
              <a:srgbClr val="2A4A81"/>
            </a:solidFill>
          </p:spPr>
          <p:txBody>
            <a:bodyPr wrap="square" lIns="0" tIns="0" rIns="0" bIns="0" rtlCol="0"/>
            <a:lstStyle/>
            <a:p/>
          </p:txBody>
        </p:sp>
        <p:pic>
          <p:nvPicPr>
            <p:cNvPr id="17" name="object 17"/>
            <p:cNvPicPr/>
            <p:nvPr/>
          </p:nvPicPr>
          <p:blipFill>
            <a:blip r:embed="rId3" cstate="print"/>
            <a:stretch>
              <a:fillRect/>
            </a:stretch>
          </p:blipFill>
          <p:spPr>
            <a:xfrm>
              <a:off x="698821" y="5007968"/>
              <a:ext cx="1783276" cy="4242648"/>
            </a:xfrm>
            <a:prstGeom prst="rect">
              <a:avLst/>
            </a:prstGeom>
          </p:spPr>
        </p:pic>
        <p:sp>
          <p:nvSpPr>
            <p:cNvPr id="18" name="object 18"/>
            <p:cNvSpPr/>
            <p:nvPr/>
          </p:nvSpPr>
          <p:spPr>
            <a:xfrm>
              <a:off x="4022965" y="7631114"/>
              <a:ext cx="3023235" cy="2656205"/>
            </a:xfrm>
            <a:custGeom>
              <a:avLst/>
              <a:gdLst/>
              <a:ahLst/>
              <a:cxnLst/>
              <a:rect l="l" t="t" r="r" b="b"/>
              <a:pathLst>
                <a:path w="3023235" h="2656204">
                  <a:moveTo>
                    <a:pt x="2094093" y="2655884"/>
                  </a:moveTo>
                  <a:lnTo>
                    <a:pt x="0" y="2655884"/>
                  </a:lnTo>
                  <a:lnTo>
                    <a:pt x="0" y="1825904"/>
                  </a:lnTo>
                  <a:lnTo>
                    <a:pt x="7197" y="1773828"/>
                  </a:lnTo>
                  <a:lnTo>
                    <a:pt x="26843" y="1723443"/>
                  </a:lnTo>
                  <a:lnTo>
                    <a:pt x="56017" y="1680436"/>
                  </a:lnTo>
                  <a:lnTo>
                    <a:pt x="91800" y="1650492"/>
                  </a:lnTo>
                  <a:lnTo>
                    <a:pt x="2931055" y="11129"/>
                  </a:lnTo>
                  <a:lnTo>
                    <a:pt x="2966491" y="0"/>
                  </a:lnTo>
                  <a:lnTo>
                    <a:pt x="2995704" y="9387"/>
                  </a:lnTo>
                  <a:lnTo>
                    <a:pt x="3015542" y="37064"/>
                  </a:lnTo>
                  <a:lnTo>
                    <a:pt x="3022855" y="80802"/>
                  </a:lnTo>
                  <a:lnTo>
                    <a:pt x="3022855" y="1997217"/>
                  </a:lnTo>
                  <a:lnTo>
                    <a:pt x="3015657" y="2049292"/>
                  </a:lnTo>
                  <a:lnTo>
                    <a:pt x="2996012" y="2099677"/>
                  </a:lnTo>
                  <a:lnTo>
                    <a:pt x="2966837" y="2142685"/>
                  </a:lnTo>
                  <a:lnTo>
                    <a:pt x="2931055" y="2172629"/>
                  </a:lnTo>
                  <a:lnTo>
                    <a:pt x="2094093" y="2655884"/>
                  </a:lnTo>
                  <a:close/>
                </a:path>
              </a:pathLst>
            </a:custGeom>
            <a:solidFill>
              <a:srgbClr val="F0ABC1"/>
            </a:solidFill>
          </p:spPr>
          <p:txBody>
            <a:bodyPr wrap="square" lIns="0" tIns="0" rIns="0" bIns="0" rtlCol="0"/>
            <a:lstStyle/>
            <a:p/>
          </p:txBody>
        </p:sp>
        <p:sp>
          <p:nvSpPr>
            <p:cNvPr id="19" name="object 19"/>
            <p:cNvSpPr/>
            <p:nvPr/>
          </p:nvSpPr>
          <p:spPr>
            <a:xfrm>
              <a:off x="4013130" y="7621752"/>
              <a:ext cx="3041015" cy="2665730"/>
            </a:xfrm>
            <a:custGeom>
              <a:avLst/>
              <a:gdLst/>
              <a:ahLst/>
              <a:cxnLst/>
              <a:rect l="l" t="t" r="r" b="b"/>
              <a:pathLst>
                <a:path w="3041014" h="2665729">
                  <a:moveTo>
                    <a:pt x="18852" y="2665246"/>
                  </a:moveTo>
                  <a:lnTo>
                    <a:pt x="0" y="2665246"/>
                  </a:lnTo>
                  <a:lnTo>
                    <a:pt x="0" y="1835266"/>
                  </a:lnTo>
                  <a:lnTo>
                    <a:pt x="7607" y="1781103"/>
                  </a:lnTo>
                  <a:lnTo>
                    <a:pt x="28277" y="1728400"/>
                  </a:lnTo>
                  <a:lnTo>
                    <a:pt x="58784" y="1683228"/>
                  </a:lnTo>
                  <a:lnTo>
                    <a:pt x="95898" y="1651657"/>
                  </a:lnTo>
                  <a:lnTo>
                    <a:pt x="2935153" y="12295"/>
                  </a:lnTo>
                  <a:lnTo>
                    <a:pt x="2972139" y="0"/>
                  </a:lnTo>
                  <a:lnTo>
                    <a:pt x="2989211" y="1229"/>
                  </a:lnTo>
                  <a:lnTo>
                    <a:pt x="3032076" y="38934"/>
                  </a:lnTo>
                  <a:lnTo>
                    <a:pt x="3040887" y="90164"/>
                  </a:lnTo>
                  <a:lnTo>
                    <a:pt x="3040887" y="170493"/>
                  </a:lnTo>
                  <a:lnTo>
                    <a:pt x="3022855" y="170493"/>
                  </a:lnTo>
                  <a:lnTo>
                    <a:pt x="18852" y="1904939"/>
                  </a:lnTo>
                  <a:lnTo>
                    <a:pt x="18852" y="2665246"/>
                  </a:lnTo>
                  <a:close/>
                </a:path>
                <a:path w="3041014" h="2665729">
                  <a:moveTo>
                    <a:pt x="2121403" y="2665246"/>
                  </a:moveTo>
                  <a:lnTo>
                    <a:pt x="2084814" y="2665246"/>
                  </a:lnTo>
                  <a:lnTo>
                    <a:pt x="2935973" y="2173794"/>
                  </a:lnTo>
                  <a:lnTo>
                    <a:pt x="2969604" y="2144901"/>
                  </a:lnTo>
                  <a:lnTo>
                    <a:pt x="2997241" y="2103712"/>
                  </a:lnTo>
                  <a:lnTo>
                    <a:pt x="3015965" y="2055760"/>
                  </a:lnTo>
                  <a:lnTo>
                    <a:pt x="3022855" y="2006580"/>
                  </a:lnTo>
                  <a:lnTo>
                    <a:pt x="3022855" y="170493"/>
                  </a:lnTo>
                  <a:lnTo>
                    <a:pt x="3040887" y="170493"/>
                  </a:lnTo>
                  <a:lnTo>
                    <a:pt x="3040887" y="2006580"/>
                  </a:lnTo>
                  <a:lnTo>
                    <a:pt x="3033267" y="2060627"/>
                  </a:lnTo>
                  <a:lnTo>
                    <a:pt x="3012507" y="2113138"/>
                  </a:lnTo>
                  <a:lnTo>
                    <a:pt x="2981757" y="2158272"/>
                  </a:lnTo>
                  <a:lnTo>
                    <a:pt x="2944169" y="2190188"/>
                  </a:lnTo>
                  <a:lnTo>
                    <a:pt x="2121403" y="2665246"/>
                  </a:lnTo>
                  <a:close/>
                </a:path>
              </a:pathLst>
            </a:custGeom>
            <a:solidFill>
              <a:srgbClr val="2A4A81"/>
            </a:solidFill>
          </p:spPr>
          <p:txBody>
            <a:bodyPr wrap="square" lIns="0" tIns="0" rIns="0" bIns="0" rtlCol="0"/>
            <a:lstStyle/>
            <a:p/>
          </p:txBody>
        </p:sp>
        <p:pic>
          <p:nvPicPr>
            <p:cNvPr id="20" name="object 20"/>
            <p:cNvPicPr/>
            <p:nvPr/>
          </p:nvPicPr>
          <p:blipFill>
            <a:blip r:embed="rId4" cstate="print"/>
            <a:stretch>
              <a:fillRect/>
            </a:stretch>
          </p:blipFill>
          <p:spPr>
            <a:xfrm>
              <a:off x="4233614" y="9234065"/>
              <a:ext cx="79505" cy="106660"/>
            </a:xfrm>
            <a:prstGeom prst="rect">
              <a:avLst/>
            </a:prstGeom>
          </p:spPr>
        </p:pic>
        <p:pic>
          <p:nvPicPr>
            <p:cNvPr id="21" name="object 21"/>
            <p:cNvPicPr/>
            <p:nvPr/>
          </p:nvPicPr>
          <p:blipFill>
            <a:blip r:embed="rId5" cstate="print"/>
            <a:stretch>
              <a:fillRect/>
            </a:stretch>
          </p:blipFill>
          <p:spPr>
            <a:xfrm>
              <a:off x="4100012" y="9311935"/>
              <a:ext cx="79505" cy="106660"/>
            </a:xfrm>
            <a:prstGeom prst="rect">
              <a:avLst/>
            </a:prstGeom>
          </p:spPr>
        </p:pic>
        <p:pic>
          <p:nvPicPr>
            <p:cNvPr id="22" name="object 22"/>
            <p:cNvPicPr/>
            <p:nvPr/>
          </p:nvPicPr>
          <p:blipFill>
            <a:blip r:embed="rId6" cstate="print"/>
            <a:stretch>
              <a:fillRect/>
            </a:stretch>
          </p:blipFill>
          <p:spPr>
            <a:xfrm>
              <a:off x="4370496" y="9155376"/>
              <a:ext cx="79505" cy="106660"/>
            </a:xfrm>
            <a:prstGeom prst="rect">
              <a:avLst/>
            </a:prstGeom>
          </p:spPr>
        </p:pic>
        <p:sp>
          <p:nvSpPr>
            <p:cNvPr id="23" name="object 23"/>
            <p:cNvSpPr/>
            <p:nvPr/>
          </p:nvSpPr>
          <p:spPr>
            <a:xfrm>
              <a:off x="4243450" y="7755706"/>
              <a:ext cx="3023235" cy="2531745"/>
            </a:xfrm>
            <a:custGeom>
              <a:avLst/>
              <a:gdLst/>
              <a:ahLst/>
              <a:cxnLst/>
              <a:rect l="l" t="t" r="r" b="b"/>
              <a:pathLst>
                <a:path w="3023235" h="2531745">
                  <a:moveTo>
                    <a:pt x="2309876" y="2531292"/>
                  </a:moveTo>
                  <a:lnTo>
                    <a:pt x="0" y="2531292"/>
                  </a:lnTo>
                  <a:lnTo>
                    <a:pt x="0" y="1825904"/>
                  </a:lnTo>
                  <a:lnTo>
                    <a:pt x="7197" y="1773828"/>
                  </a:lnTo>
                  <a:lnTo>
                    <a:pt x="26843" y="1723443"/>
                  </a:lnTo>
                  <a:lnTo>
                    <a:pt x="56017" y="1680436"/>
                  </a:lnTo>
                  <a:lnTo>
                    <a:pt x="91800" y="1650492"/>
                  </a:lnTo>
                  <a:lnTo>
                    <a:pt x="2931055" y="11129"/>
                  </a:lnTo>
                  <a:lnTo>
                    <a:pt x="2966837" y="0"/>
                  </a:lnTo>
                  <a:lnTo>
                    <a:pt x="2996012" y="9387"/>
                  </a:lnTo>
                  <a:lnTo>
                    <a:pt x="3015657" y="37064"/>
                  </a:lnTo>
                  <a:lnTo>
                    <a:pt x="3022855" y="80802"/>
                  </a:lnTo>
                  <a:lnTo>
                    <a:pt x="3022855" y="1997217"/>
                  </a:lnTo>
                  <a:lnTo>
                    <a:pt x="3015657" y="2049292"/>
                  </a:lnTo>
                  <a:lnTo>
                    <a:pt x="2996012" y="2099677"/>
                  </a:lnTo>
                  <a:lnTo>
                    <a:pt x="2966837" y="2142685"/>
                  </a:lnTo>
                  <a:lnTo>
                    <a:pt x="2931055" y="2172629"/>
                  </a:lnTo>
                  <a:lnTo>
                    <a:pt x="2309876" y="2531292"/>
                  </a:lnTo>
                  <a:close/>
                </a:path>
              </a:pathLst>
            </a:custGeom>
            <a:solidFill>
              <a:srgbClr val="94DDDE"/>
            </a:solidFill>
          </p:spPr>
          <p:txBody>
            <a:bodyPr wrap="square" lIns="0" tIns="0" rIns="0" bIns="0" rtlCol="0"/>
            <a:lstStyle/>
            <a:p/>
          </p:txBody>
        </p:sp>
        <p:sp>
          <p:nvSpPr>
            <p:cNvPr id="24" name="object 24"/>
            <p:cNvSpPr/>
            <p:nvPr/>
          </p:nvSpPr>
          <p:spPr>
            <a:xfrm>
              <a:off x="4233615" y="7746344"/>
              <a:ext cx="3041015" cy="2540000"/>
            </a:xfrm>
            <a:custGeom>
              <a:avLst/>
              <a:gdLst/>
              <a:ahLst/>
              <a:cxnLst/>
              <a:rect l="l" t="t" r="r" b="b"/>
              <a:pathLst>
                <a:path w="3041014" h="2540000">
                  <a:moveTo>
                    <a:pt x="19671" y="2540000"/>
                  </a:moveTo>
                  <a:lnTo>
                    <a:pt x="0" y="2540000"/>
                  </a:lnTo>
                  <a:lnTo>
                    <a:pt x="0" y="1828800"/>
                  </a:lnTo>
                  <a:lnTo>
                    <a:pt x="7620" y="1778000"/>
                  </a:lnTo>
                  <a:lnTo>
                    <a:pt x="28380" y="1727200"/>
                  </a:lnTo>
                  <a:lnTo>
                    <a:pt x="59129" y="1676400"/>
                  </a:lnTo>
                  <a:lnTo>
                    <a:pt x="96718" y="1651000"/>
                  </a:lnTo>
                  <a:lnTo>
                    <a:pt x="2935972" y="0"/>
                  </a:lnTo>
                  <a:lnTo>
                    <a:pt x="3005642" y="0"/>
                  </a:lnTo>
                  <a:lnTo>
                    <a:pt x="3021062" y="12700"/>
                  </a:lnTo>
                  <a:lnTo>
                    <a:pt x="3032486" y="38100"/>
                  </a:lnTo>
                  <a:lnTo>
                    <a:pt x="3039299" y="50800"/>
                  </a:lnTo>
                  <a:lnTo>
                    <a:pt x="3040887" y="88900"/>
                  </a:lnTo>
                  <a:lnTo>
                    <a:pt x="3040887" y="165100"/>
                  </a:lnTo>
                  <a:lnTo>
                    <a:pt x="3023674" y="165100"/>
                  </a:lnTo>
                  <a:lnTo>
                    <a:pt x="2951546" y="203200"/>
                  </a:lnTo>
                  <a:lnTo>
                    <a:pt x="2945808" y="203200"/>
                  </a:lnTo>
                  <a:lnTo>
                    <a:pt x="2822861" y="279400"/>
                  </a:lnTo>
                  <a:lnTo>
                    <a:pt x="2810195" y="292100"/>
                  </a:lnTo>
                  <a:lnTo>
                    <a:pt x="2808927" y="292100"/>
                  </a:lnTo>
                  <a:lnTo>
                    <a:pt x="2685980" y="355600"/>
                  </a:lnTo>
                  <a:lnTo>
                    <a:pt x="2669493" y="372158"/>
                  </a:lnTo>
                  <a:lnTo>
                    <a:pt x="2554017" y="431800"/>
                  </a:lnTo>
                  <a:lnTo>
                    <a:pt x="2537536" y="448355"/>
                  </a:lnTo>
                  <a:lnTo>
                    <a:pt x="2422054" y="508000"/>
                  </a:lnTo>
                  <a:lnTo>
                    <a:pt x="2406427" y="523691"/>
                  </a:lnTo>
                  <a:lnTo>
                    <a:pt x="2289271" y="584200"/>
                  </a:lnTo>
                  <a:lnTo>
                    <a:pt x="2272615" y="600845"/>
                  </a:lnTo>
                  <a:lnTo>
                    <a:pt x="2157308" y="660400"/>
                  </a:lnTo>
                  <a:lnTo>
                    <a:pt x="2141665" y="676099"/>
                  </a:lnTo>
                  <a:lnTo>
                    <a:pt x="2024526" y="736600"/>
                  </a:lnTo>
                  <a:lnTo>
                    <a:pt x="2008746" y="752369"/>
                  </a:lnTo>
                  <a:lnTo>
                    <a:pt x="1891743" y="812800"/>
                  </a:lnTo>
                  <a:lnTo>
                    <a:pt x="1873354" y="831187"/>
                  </a:lnTo>
                  <a:lnTo>
                    <a:pt x="1761419" y="889000"/>
                  </a:lnTo>
                  <a:lnTo>
                    <a:pt x="1747375" y="903027"/>
                  </a:lnTo>
                  <a:lnTo>
                    <a:pt x="1626997" y="965200"/>
                  </a:lnTo>
                  <a:lnTo>
                    <a:pt x="1610361" y="981835"/>
                  </a:lnTo>
                  <a:lnTo>
                    <a:pt x="1495034" y="1041400"/>
                  </a:lnTo>
                  <a:lnTo>
                    <a:pt x="1477664" y="1058769"/>
                  </a:lnTo>
                  <a:lnTo>
                    <a:pt x="1362252" y="1130300"/>
                  </a:lnTo>
                  <a:lnTo>
                    <a:pt x="1354875" y="1130300"/>
                  </a:lnTo>
                  <a:lnTo>
                    <a:pt x="1231908" y="1193819"/>
                  </a:lnTo>
                  <a:lnTo>
                    <a:pt x="1217203" y="1208514"/>
                  </a:lnTo>
                  <a:lnTo>
                    <a:pt x="1097506" y="1282700"/>
                  </a:lnTo>
                  <a:lnTo>
                    <a:pt x="1088490" y="1282700"/>
                  </a:lnTo>
                  <a:lnTo>
                    <a:pt x="965543" y="1358900"/>
                  </a:lnTo>
                  <a:lnTo>
                    <a:pt x="956527" y="1358900"/>
                  </a:lnTo>
                  <a:lnTo>
                    <a:pt x="833580" y="1422400"/>
                  </a:lnTo>
                  <a:lnTo>
                    <a:pt x="817308" y="1439088"/>
                  </a:lnTo>
                  <a:lnTo>
                    <a:pt x="700797" y="1511300"/>
                  </a:lnTo>
                  <a:lnTo>
                    <a:pt x="690961" y="1511300"/>
                  </a:lnTo>
                  <a:lnTo>
                    <a:pt x="568014" y="1587500"/>
                  </a:lnTo>
                  <a:lnTo>
                    <a:pt x="558998" y="1587500"/>
                  </a:lnTo>
                  <a:lnTo>
                    <a:pt x="436051" y="1663700"/>
                  </a:lnTo>
                  <a:lnTo>
                    <a:pt x="427035" y="1663700"/>
                  </a:lnTo>
                  <a:lnTo>
                    <a:pt x="304088" y="1739900"/>
                  </a:lnTo>
                  <a:lnTo>
                    <a:pt x="294252" y="1739900"/>
                  </a:lnTo>
                  <a:lnTo>
                    <a:pt x="171305" y="1816100"/>
                  </a:lnTo>
                  <a:lnTo>
                    <a:pt x="161470" y="1816100"/>
                  </a:lnTo>
                  <a:lnTo>
                    <a:pt x="38523" y="1892300"/>
                  </a:lnTo>
                  <a:lnTo>
                    <a:pt x="29507" y="1892300"/>
                  </a:lnTo>
                  <a:lnTo>
                    <a:pt x="18851" y="1905000"/>
                  </a:lnTo>
                  <a:lnTo>
                    <a:pt x="18851" y="1955800"/>
                  </a:lnTo>
                  <a:lnTo>
                    <a:pt x="31556" y="1955800"/>
                  </a:lnTo>
                  <a:lnTo>
                    <a:pt x="18851" y="1968500"/>
                  </a:lnTo>
                  <a:lnTo>
                    <a:pt x="18851" y="2019300"/>
                  </a:lnTo>
                  <a:lnTo>
                    <a:pt x="19671" y="2019300"/>
                  </a:lnTo>
                  <a:lnTo>
                    <a:pt x="19671" y="2069301"/>
                  </a:lnTo>
                  <a:lnTo>
                    <a:pt x="18851" y="2070100"/>
                  </a:lnTo>
                  <a:lnTo>
                    <a:pt x="18851" y="2120900"/>
                  </a:lnTo>
                  <a:lnTo>
                    <a:pt x="31500" y="2120900"/>
                  </a:lnTo>
                  <a:lnTo>
                    <a:pt x="18851" y="2133600"/>
                  </a:lnTo>
                  <a:lnTo>
                    <a:pt x="18851" y="2235200"/>
                  </a:lnTo>
                  <a:lnTo>
                    <a:pt x="32298" y="2235200"/>
                  </a:lnTo>
                  <a:lnTo>
                    <a:pt x="19671" y="2247900"/>
                  </a:lnTo>
                  <a:lnTo>
                    <a:pt x="19671" y="2297684"/>
                  </a:lnTo>
                  <a:lnTo>
                    <a:pt x="18851" y="2298700"/>
                  </a:lnTo>
                  <a:lnTo>
                    <a:pt x="18851" y="2349500"/>
                  </a:lnTo>
                  <a:lnTo>
                    <a:pt x="29038" y="2349500"/>
                  </a:lnTo>
                  <a:lnTo>
                    <a:pt x="18032" y="2362200"/>
                  </a:lnTo>
                  <a:lnTo>
                    <a:pt x="18032" y="2413000"/>
                  </a:lnTo>
                  <a:lnTo>
                    <a:pt x="20491" y="2413000"/>
                  </a:lnTo>
                  <a:lnTo>
                    <a:pt x="20491" y="2462143"/>
                  </a:lnTo>
                  <a:lnTo>
                    <a:pt x="18851" y="2463800"/>
                  </a:lnTo>
                  <a:lnTo>
                    <a:pt x="18851" y="2514600"/>
                  </a:lnTo>
                  <a:lnTo>
                    <a:pt x="31842" y="2514600"/>
                  </a:lnTo>
                  <a:lnTo>
                    <a:pt x="19671" y="2527300"/>
                  </a:lnTo>
                  <a:lnTo>
                    <a:pt x="19671" y="2540000"/>
                  </a:lnTo>
                  <a:close/>
                </a:path>
                <a:path w="3041014" h="2540000">
                  <a:moveTo>
                    <a:pt x="735579" y="2540000"/>
                  </a:moveTo>
                  <a:lnTo>
                    <a:pt x="731481" y="2540000"/>
                  </a:lnTo>
                  <a:lnTo>
                    <a:pt x="2891712" y="368300"/>
                  </a:lnTo>
                  <a:lnTo>
                    <a:pt x="3022855" y="241300"/>
                  </a:lnTo>
                  <a:lnTo>
                    <a:pt x="3022855" y="191319"/>
                  </a:lnTo>
                  <a:lnTo>
                    <a:pt x="3023674" y="190500"/>
                  </a:lnTo>
                  <a:lnTo>
                    <a:pt x="3023674" y="165100"/>
                  </a:lnTo>
                  <a:lnTo>
                    <a:pt x="3040887" y="165100"/>
                  </a:lnTo>
                  <a:lnTo>
                    <a:pt x="3040887" y="254000"/>
                  </a:lnTo>
                  <a:lnTo>
                    <a:pt x="3021216" y="254000"/>
                  </a:lnTo>
                  <a:lnTo>
                    <a:pt x="735579" y="2540000"/>
                  </a:lnTo>
                  <a:close/>
                </a:path>
                <a:path w="3041014" h="2540000">
                  <a:moveTo>
                    <a:pt x="2632199" y="582100"/>
                  </a:moveTo>
                  <a:lnTo>
                    <a:pt x="3022855" y="190500"/>
                  </a:lnTo>
                  <a:lnTo>
                    <a:pt x="3022855" y="191319"/>
                  </a:lnTo>
                  <a:lnTo>
                    <a:pt x="2632199" y="582100"/>
                  </a:lnTo>
                  <a:close/>
                </a:path>
                <a:path w="3041014" h="2540000">
                  <a:moveTo>
                    <a:pt x="1303318" y="1852238"/>
                  </a:moveTo>
                  <a:lnTo>
                    <a:pt x="2779420" y="368300"/>
                  </a:lnTo>
                  <a:lnTo>
                    <a:pt x="2945808" y="203200"/>
                  </a:lnTo>
                  <a:lnTo>
                    <a:pt x="2951546" y="203200"/>
                  </a:lnTo>
                  <a:lnTo>
                    <a:pt x="2893351" y="266700"/>
                  </a:lnTo>
                  <a:lnTo>
                    <a:pt x="2201287" y="959808"/>
                  </a:lnTo>
                  <a:lnTo>
                    <a:pt x="1549950" y="1612900"/>
                  </a:lnTo>
                  <a:lnTo>
                    <a:pt x="1303318" y="1852238"/>
                  </a:lnTo>
                  <a:close/>
                </a:path>
                <a:path w="3041014" h="2540000">
                  <a:moveTo>
                    <a:pt x="791315" y="2540000"/>
                  </a:moveTo>
                  <a:lnTo>
                    <a:pt x="787217" y="2540000"/>
                  </a:lnTo>
                  <a:lnTo>
                    <a:pt x="2947447" y="368300"/>
                  </a:lnTo>
                  <a:lnTo>
                    <a:pt x="3021216" y="304800"/>
                  </a:lnTo>
                  <a:lnTo>
                    <a:pt x="3021216" y="254000"/>
                  </a:lnTo>
                  <a:lnTo>
                    <a:pt x="3040887" y="254000"/>
                  </a:lnTo>
                  <a:lnTo>
                    <a:pt x="3040887" y="304800"/>
                  </a:lnTo>
                  <a:lnTo>
                    <a:pt x="3025314" y="304800"/>
                  </a:lnTo>
                  <a:lnTo>
                    <a:pt x="791315" y="2540000"/>
                  </a:lnTo>
                  <a:close/>
                </a:path>
                <a:path w="3041014" h="2540000">
                  <a:moveTo>
                    <a:pt x="568371" y="2540000"/>
                  </a:moveTo>
                  <a:lnTo>
                    <a:pt x="562634" y="2540000"/>
                  </a:lnTo>
                  <a:lnTo>
                    <a:pt x="2808927" y="292100"/>
                  </a:lnTo>
                  <a:lnTo>
                    <a:pt x="2810195" y="292100"/>
                  </a:lnTo>
                  <a:lnTo>
                    <a:pt x="568371" y="2540000"/>
                  </a:lnTo>
                  <a:close/>
                </a:path>
                <a:path w="3041014" h="2540000">
                  <a:moveTo>
                    <a:pt x="903607" y="2540000"/>
                  </a:moveTo>
                  <a:lnTo>
                    <a:pt x="898689" y="2540000"/>
                  </a:lnTo>
                  <a:lnTo>
                    <a:pt x="2611392" y="825500"/>
                  </a:lnTo>
                  <a:lnTo>
                    <a:pt x="3022855" y="406400"/>
                  </a:lnTo>
                  <a:lnTo>
                    <a:pt x="3022855" y="357011"/>
                  </a:lnTo>
                  <a:lnTo>
                    <a:pt x="3025314" y="355600"/>
                  </a:lnTo>
                  <a:lnTo>
                    <a:pt x="3025314" y="304800"/>
                  </a:lnTo>
                  <a:lnTo>
                    <a:pt x="3040887" y="304800"/>
                  </a:lnTo>
                  <a:lnTo>
                    <a:pt x="3040887" y="419100"/>
                  </a:lnTo>
                  <a:lnTo>
                    <a:pt x="3024494" y="419100"/>
                  </a:lnTo>
                  <a:lnTo>
                    <a:pt x="903607" y="2540000"/>
                  </a:lnTo>
                  <a:close/>
                </a:path>
                <a:path w="3041014" h="2540000">
                  <a:moveTo>
                    <a:pt x="3019573" y="358894"/>
                  </a:moveTo>
                  <a:lnTo>
                    <a:pt x="3022855" y="355600"/>
                  </a:lnTo>
                  <a:lnTo>
                    <a:pt x="3022855" y="357011"/>
                  </a:lnTo>
                  <a:lnTo>
                    <a:pt x="3019573" y="358894"/>
                  </a:lnTo>
                  <a:close/>
                </a:path>
                <a:path w="3041014" h="2540000">
                  <a:moveTo>
                    <a:pt x="847051" y="2540000"/>
                  </a:moveTo>
                  <a:lnTo>
                    <a:pt x="842953" y="2540000"/>
                  </a:lnTo>
                  <a:lnTo>
                    <a:pt x="3003183" y="368300"/>
                  </a:lnTo>
                  <a:lnTo>
                    <a:pt x="3019573" y="358894"/>
                  </a:lnTo>
                  <a:lnTo>
                    <a:pt x="847051" y="2540000"/>
                  </a:lnTo>
                  <a:close/>
                </a:path>
                <a:path w="3041014" h="2540000">
                  <a:moveTo>
                    <a:pt x="1657849" y="1388182"/>
                  </a:moveTo>
                  <a:lnTo>
                    <a:pt x="2669493" y="372158"/>
                  </a:lnTo>
                  <a:lnTo>
                    <a:pt x="2676964" y="368300"/>
                  </a:lnTo>
                  <a:lnTo>
                    <a:pt x="1657849" y="1388182"/>
                  </a:lnTo>
                  <a:close/>
                </a:path>
                <a:path w="3041014" h="2540000">
                  <a:moveTo>
                    <a:pt x="1015078" y="2540000"/>
                  </a:moveTo>
                  <a:lnTo>
                    <a:pt x="1010980" y="2540000"/>
                  </a:lnTo>
                  <a:lnTo>
                    <a:pt x="2499920" y="1041400"/>
                  </a:lnTo>
                  <a:lnTo>
                    <a:pt x="3023674" y="520700"/>
                  </a:lnTo>
                  <a:lnTo>
                    <a:pt x="3023674" y="470706"/>
                  </a:lnTo>
                  <a:lnTo>
                    <a:pt x="3024494" y="469900"/>
                  </a:lnTo>
                  <a:lnTo>
                    <a:pt x="3024494" y="419100"/>
                  </a:lnTo>
                  <a:lnTo>
                    <a:pt x="3040887" y="419100"/>
                  </a:lnTo>
                  <a:lnTo>
                    <a:pt x="3040887" y="533400"/>
                  </a:lnTo>
                  <a:lnTo>
                    <a:pt x="3022035" y="533400"/>
                  </a:lnTo>
                  <a:lnTo>
                    <a:pt x="1015078" y="2540000"/>
                  </a:lnTo>
                  <a:close/>
                </a:path>
                <a:path w="3041014" h="2540000">
                  <a:moveTo>
                    <a:pt x="1655905" y="1333953"/>
                  </a:moveTo>
                  <a:lnTo>
                    <a:pt x="2537536" y="448355"/>
                  </a:lnTo>
                  <a:lnTo>
                    <a:pt x="2545001" y="444500"/>
                  </a:lnTo>
                  <a:lnTo>
                    <a:pt x="1655905" y="1333953"/>
                  </a:lnTo>
                  <a:close/>
                </a:path>
                <a:path w="3041014" h="2540000">
                  <a:moveTo>
                    <a:pt x="2981261" y="512431"/>
                  </a:moveTo>
                  <a:lnTo>
                    <a:pt x="3023674" y="469900"/>
                  </a:lnTo>
                  <a:lnTo>
                    <a:pt x="3023674" y="470706"/>
                  </a:lnTo>
                  <a:lnTo>
                    <a:pt x="2981261" y="512431"/>
                  </a:lnTo>
                  <a:close/>
                </a:path>
                <a:path w="3041014" h="2540000">
                  <a:moveTo>
                    <a:pt x="959342" y="2540000"/>
                  </a:moveTo>
                  <a:lnTo>
                    <a:pt x="955244" y="2540000"/>
                  </a:lnTo>
                  <a:lnTo>
                    <a:pt x="1738080" y="1752600"/>
                  </a:lnTo>
                  <a:lnTo>
                    <a:pt x="2099816" y="1388182"/>
                  </a:lnTo>
                  <a:lnTo>
                    <a:pt x="2443365" y="1041400"/>
                  </a:lnTo>
                  <a:lnTo>
                    <a:pt x="2526404" y="959808"/>
                  </a:lnTo>
                  <a:lnTo>
                    <a:pt x="2981261" y="512431"/>
                  </a:lnTo>
                  <a:lnTo>
                    <a:pt x="959342" y="2540000"/>
                  </a:lnTo>
                  <a:close/>
                </a:path>
                <a:path w="3041014" h="2540000">
                  <a:moveTo>
                    <a:pt x="1972086" y="959808"/>
                  </a:moveTo>
                  <a:lnTo>
                    <a:pt x="2406427" y="523691"/>
                  </a:lnTo>
                  <a:lnTo>
                    <a:pt x="2412218" y="520700"/>
                  </a:lnTo>
                  <a:lnTo>
                    <a:pt x="1972086" y="959808"/>
                  </a:lnTo>
                  <a:close/>
                </a:path>
                <a:path w="3041014" h="2540000">
                  <a:moveTo>
                    <a:pt x="1070814" y="2540000"/>
                  </a:moveTo>
                  <a:lnTo>
                    <a:pt x="1066716" y="2540000"/>
                  </a:lnTo>
                  <a:lnTo>
                    <a:pt x="2555657" y="1041400"/>
                  </a:lnTo>
                  <a:lnTo>
                    <a:pt x="3022035" y="584200"/>
                  </a:lnTo>
                  <a:lnTo>
                    <a:pt x="3022035" y="533400"/>
                  </a:lnTo>
                  <a:lnTo>
                    <a:pt x="3040887" y="533400"/>
                  </a:lnTo>
                  <a:lnTo>
                    <a:pt x="3040887" y="584200"/>
                  </a:lnTo>
                  <a:lnTo>
                    <a:pt x="3023675" y="584200"/>
                  </a:lnTo>
                  <a:lnTo>
                    <a:pt x="1070814" y="2540000"/>
                  </a:lnTo>
                  <a:close/>
                </a:path>
                <a:path w="3041014" h="2540000">
                  <a:moveTo>
                    <a:pt x="679023" y="2540000"/>
                  </a:moveTo>
                  <a:lnTo>
                    <a:pt x="674925" y="2540000"/>
                  </a:lnTo>
                  <a:lnTo>
                    <a:pt x="2632199" y="582100"/>
                  </a:lnTo>
                  <a:lnTo>
                    <a:pt x="679023" y="2540000"/>
                  </a:lnTo>
                  <a:close/>
                </a:path>
                <a:path w="3041014" h="2540000">
                  <a:moveTo>
                    <a:pt x="1127370" y="2540000"/>
                  </a:moveTo>
                  <a:lnTo>
                    <a:pt x="1122452" y="2540000"/>
                  </a:lnTo>
                  <a:lnTo>
                    <a:pt x="2611392" y="1041400"/>
                  </a:lnTo>
                  <a:lnTo>
                    <a:pt x="3023675" y="635000"/>
                  </a:lnTo>
                  <a:lnTo>
                    <a:pt x="3023675" y="584200"/>
                  </a:lnTo>
                  <a:lnTo>
                    <a:pt x="3040887" y="584200"/>
                  </a:lnTo>
                  <a:lnTo>
                    <a:pt x="3040887" y="635000"/>
                  </a:lnTo>
                  <a:lnTo>
                    <a:pt x="3024494" y="635000"/>
                  </a:lnTo>
                  <a:lnTo>
                    <a:pt x="1127370" y="2540000"/>
                  </a:lnTo>
                  <a:close/>
                </a:path>
                <a:path w="3041014" h="2540000">
                  <a:moveTo>
                    <a:pt x="452025" y="2426744"/>
                  </a:moveTo>
                  <a:lnTo>
                    <a:pt x="599161" y="2273300"/>
                  </a:lnTo>
                  <a:lnTo>
                    <a:pt x="2272615" y="600845"/>
                  </a:lnTo>
                  <a:lnTo>
                    <a:pt x="2280255" y="596900"/>
                  </a:lnTo>
                  <a:lnTo>
                    <a:pt x="452025" y="2426744"/>
                  </a:lnTo>
                  <a:close/>
                </a:path>
                <a:path w="3041014" h="2540000">
                  <a:moveTo>
                    <a:pt x="1182286" y="2540000"/>
                  </a:moveTo>
                  <a:lnTo>
                    <a:pt x="1179007" y="2540000"/>
                  </a:lnTo>
                  <a:lnTo>
                    <a:pt x="2516530" y="1193800"/>
                  </a:lnTo>
                  <a:lnTo>
                    <a:pt x="2749757" y="959808"/>
                  </a:lnTo>
                  <a:lnTo>
                    <a:pt x="3024494" y="685800"/>
                  </a:lnTo>
                  <a:lnTo>
                    <a:pt x="3024494" y="635000"/>
                  </a:lnTo>
                  <a:lnTo>
                    <a:pt x="3040887" y="635000"/>
                  </a:lnTo>
                  <a:lnTo>
                    <a:pt x="3040887" y="698500"/>
                  </a:lnTo>
                  <a:lnTo>
                    <a:pt x="3022035" y="698500"/>
                  </a:lnTo>
                  <a:lnTo>
                    <a:pt x="1182286" y="2540000"/>
                  </a:lnTo>
                  <a:close/>
                </a:path>
                <a:path w="3041014" h="2540000">
                  <a:moveTo>
                    <a:pt x="2021605" y="796587"/>
                  </a:moveTo>
                  <a:lnTo>
                    <a:pt x="2141665" y="676099"/>
                  </a:lnTo>
                  <a:lnTo>
                    <a:pt x="2147473" y="673100"/>
                  </a:lnTo>
                  <a:lnTo>
                    <a:pt x="2021605" y="796587"/>
                  </a:lnTo>
                  <a:close/>
                </a:path>
                <a:path w="3041014" h="2540000">
                  <a:moveTo>
                    <a:pt x="1238842" y="2540000"/>
                  </a:moveTo>
                  <a:lnTo>
                    <a:pt x="1234744" y="2540000"/>
                  </a:lnTo>
                  <a:lnTo>
                    <a:pt x="2723684" y="1041400"/>
                  </a:lnTo>
                  <a:lnTo>
                    <a:pt x="3022035" y="749300"/>
                  </a:lnTo>
                  <a:lnTo>
                    <a:pt x="3022035" y="698500"/>
                  </a:lnTo>
                  <a:lnTo>
                    <a:pt x="3040887" y="698500"/>
                  </a:lnTo>
                  <a:lnTo>
                    <a:pt x="3040887" y="749300"/>
                  </a:lnTo>
                  <a:lnTo>
                    <a:pt x="3026953" y="749300"/>
                  </a:lnTo>
                  <a:lnTo>
                    <a:pt x="1238842" y="2540000"/>
                  </a:lnTo>
                  <a:close/>
                </a:path>
                <a:path w="3041014" h="2540000">
                  <a:moveTo>
                    <a:pt x="328231" y="2438975"/>
                  </a:moveTo>
                  <a:lnTo>
                    <a:pt x="486869" y="2273300"/>
                  </a:lnTo>
                  <a:lnTo>
                    <a:pt x="2008746" y="752369"/>
                  </a:lnTo>
                  <a:lnTo>
                    <a:pt x="2014690" y="749300"/>
                  </a:lnTo>
                  <a:lnTo>
                    <a:pt x="328231" y="2438975"/>
                  </a:lnTo>
                  <a:close/>
                </a:path>
                <a:path w="3041014" h="2540000">
                  <a:moveTo>
                    <a:pt x="1350314" y="2540000"/>
                  </a:moveTo>
                  <a:lnTo>
                    <a:pt x="1347035" y="2540000"/>
                  </a:lnTo>
                  <a:lnTo>
                    <a:pt x="1492575" y="2387600"/>
                  </a:lnTo>
                  <a:lnTo>
                    <a:pt x="1940922" y="1943100"/>
                  </a:lnTo>
                  <a:lnTo>
                    <a:pt x="3023674" y="850900"/>
                  </a:lnTo>
                  <a:lnTo>
                    <a:pt x="3023674" y="803295"/>
                  </a:lnTo>
                  <a:lnTo>
                    <a:pt x="3026953" y="800100"/>
                  </a:lnTo>
                  <a:lnTo>
                    <a:pt x="3026953" y="749300"/>
                  </a:lnTo>
                  <a:lnTo>
                    <a:pt x="3040887" y="749300"/>
                  </a:lnTo>
                  <a:lnTo>
                    <a:pt x="3040887" y="863600"/>
                  </a:lnTo>
                  <a:lnTo>
                    <a:pt x="3022855" y="863600"/>
                  </a:lnTo>
                  <a:lnTo>
                    <a:pt x="1350314" y="2540000"/>
                  </a:lnTo>
                  <a:close/>
                </a:path>
                <a:path w="3041014" h="2540000">
                  <a:moveTo>
                    <a:pt x="287232" y="2540000"/>
                  </a:moveTo>
                  <a:lnTo>
                    <a:pt x="283954" y="2540000"/>
                  </a:lnTo>
                  <a:lnTo>
                    <a:pt x="1066790" y="1752600"/>
                  </a:lnTo>
                  <a:lnTo>
                    <a:pt x="1428526" y="1388182"/>
                  </a:lnTo>
                  <a:lnTo>
                    <a:pt x="1772075" y="1041400"/>
                  </a:lnTo>
                  <a:lnTo>
                    <a:pt x="2021605" y="796587"/>
                  </a:lnTo>
                  <a:lnTo>
                    <a:pt x="486869" y="2336800"/>
                  </a:lnTo>
                  <a:lnTo>
                    <a:pt x="287232" y="2540000"/>
                  </a:lnTo>
                  <a:close/>
                </a:path>
                <a:path w="3041014" h="2540000">
                  <a:moveTo>
                    <a:pt x="2921985" y="902424"/>
                  </a:moveTo>
                  <a:lnTo>
                    <a:pt x="3023674" y="800100"/>
                  </a:lnTo>
                  <a:lnTo>
                    <a:pt x="3023674" y="803295"/>
                  </a:lnTo>
                  <a:lnTo>
                    <a:pt x="2921985" y="902424"/>
                  </a:lnTo>
                  <a:close/>
                </a:path>
                <a:path w="3041014" h="2540000">
                  <a:moveTo>
                    <a:pt x="270499" y="2441059"/>
                  </a:moveTo>
                  <a:lnTo>
                    <a:pt x="431133" y="2273300"/>
                  </a:lnTo>
                  <a:lnTo>
                    <a:pt x="1873354" y="831187"/>
                  </a:lnTo>
                  <a:lnTo>
                    <a:pt x="1884366" y="825500"/>
                  </a:lnTo>
                  <a:lnTo>
                    <a:pt x="270499" y="2441059"/>
                  </a:lnTo>
                  <a:close/>
                </a:path>
                <a:path w="3041014" h="2540000">
                  <a:moveTo>
                    <a:pt x="1462605" y="2540000"/>
                  </a:moveTo>
                  <a:lnTo>
                    <a:pt x="1458507" y="2540000"/>
                  </a:lnTo>
                  <a:lnTo>
                    <a:pt x="2947447" y="1041400"/>
                  </a:lnTo>
                  <a:lnTo>
                    <a:pt x="3021216" y="965200"/>
                  </a:lnTo>
                  <a:lnTo>
                    <a:pt x="3021216" y="916043"/>
                  </a:lnTo>
                  <a:lnTo>
                    <a:pt x="3022855" y="914400"/>
                  </a:lnTo>
                  <a:lnTo>
                    <a:pt x="3022855" y="863600"/>
                  </a:lnTo>
                  <a:lnTo>
                    <a:pt x="3040887" y="863600"/>
                  </a:lnTo>
                  <a:lnTo>
                    <a:pt x="3040887" y="965200"/>
                  </a:lnTo>
                  <a:lnTo>
                    <a:pt x="3025314" y="965200"/>
                  </a:lnTo>
                  <a:lnTo>
                    <a:pt x="1462605" y="2540000"/>
                  </a:lnTo>
                  <a:close/>
                </a:path>
                <a:path w="3041014" h="2540000">
                  <a:moveTo>
                    <a:pt x="236697" y="2418152"/>
                  </a:moveTo>
                  <a:lnTo>
                    <a:pt x="375397" y="2273300"/>
                  </a:lnTo>
                  <a:lnTo>
                    <a:pt x="1747375" y="903027"/>
                  </a:lnTo>
                  <a:lnTo>
                    <a:pt x="1749944" y="901700"/>
                  </a:lnTo>
                  <a:lnTo>
                    <a:pt x="236697" y="2418152"/>
                  </a:lnTo>
                  <a:close/>
                </a:path>
                <a:path w="3041014" h="2540000">
                  <a:moveTo>
                    <a:pt x="1294578" y="2540000"/>
                  </a:moveTo>
                  <a:lnTo>
                    <a:pt x="1290479" y="2540000"/>
                  </a:lnTo>
                  <a:lnTo>
                    <a:pt x="2779420" y="1041400"/>
                  </a:lnTo>
                  <a:lnTo>
                    <a:pt x="2921985" y="902424"/>
                  </a:lnTo>
                  <a:lnTo>
                    <a:pt x="1294578" y="2540000"/>
                  </a:lnTo>
                  <a:close/>
                </a:path>
                <a:path w="3041014" h="2540000">
                  <a:moveTo>
                    <a:pt x="2559819" y="1378777"/>
                  </a:moveTo>
                  <a:lnTo>
                    <a:pt x="3021216" y="914400"/>
                  </a:lnTo>
                  <a:lnTo>
                    <a:pt x="3021216" y="916043"/>
                  </a:lnTo>
                  <a:lnTo>
                    <a:pt x="2559819" y="1378777"/>
                  </a:lnTo>
                  <a:close/>
                </a:path>
                <a:path w="3041014" h="2540000">
                  <a:moveTo>
                    <a:pt x="398704" y="2540000"/>
                  </a:moveTo>
                  <a:lnTo>
                    <a:pt x="395197" y="2540000"/>
                  </a:lnTo>
                  <a:lnTo>
                    <a:pt x="540966" y="2387600"/>
                  </a:lnTo>
                  <a:lnTo>
                    <a:pt x="1972086" y="959808"/>
                  </a:lnTo>
                  <a:lnTo>
                    <a:pt x="641574" y="2295762"/>
                  </a:lnTo>
                  <a:lnTo>
                    <a:pt x="398704" y="2540000"/>
                  </a:lnTo>
                  <a:close/>
                </a:path>
                <a:path w="3041014" h="2540000">
                  <a:moveTo>
                    <a:pt x="2937546" y="1167052"/>
                  </a:moveTo>
                  <a:lnTo>
                    <a:pt x="3023674" y="1079500"/>
                  </a:lnTo>
                  <a:lnTo>
                    <a:pt x="3023674" y="1029640"/>
                  </a:lnTo>
                  <a:lnTo>
                    <a:pt x="3025314" y="1028700"/>
                  </a:lnTo>
                  <a:lnTo>
                    <a:pt x="3025314" y="965200"/>
                  </a:lnTo>
                  <a:lnTo>
                    <a:pt x="3040887" y="965200"/>
                  </a:lnTo>
                  <a:lnTo>
                    <a:pt x="3040887" y="1079500"/>
                  </a:lnTo>
                  <a:lnTo>
                    <a:pt x="3024494" y="1079500"/>
                  </a:lnTo>
                  <a:lnTo>
                    <a:pt x="2937546" y="1167052"/>
                  </a:lnTo>
                  <a:close/>
                </a:path>
                <a:path w="3041014" h="2540000">
                  <a:moveTo>
                    <a:pt x="161002" y="2438141"/>
                  </a:moveTo>
                  <a:lnTo>
                    <a:pt x="318842" y="2273300"/>
                  </a:lnTo>
                  <a:lnTo>
                    <a:pt x="1610361" y="981835"/>
                  </a:lnTo>
                  <a:lnTo>
                    <a:pt x="1617981" y="977900"/>
                  </a:lnTo>
                  <a:lnTo>
                    <a:pt x="161002" y="2438141"/>
                  </a:lnTo>
                  <a:close/>
                </a:path>
                <a:path w="3041014" h="2540000">
                  <a:moveTo>
                    <a:pt x="3021490" y="1030894"/>
                  </a:moveTo>
                  <a:lnTo>
                    <a:pt x="3023674" y="1028700"/>
                  </a:lnTo>
                  <a:lnTo>
                    <a:pt x="3023674" y="1029640"/>
                  </a:lnTo>
                  <a:lnTo>
                    <a:pt x="3021490" y="1030894"/>
                  </a:lnTo>
                  <a:close/>
                </a:path>
                <a:path w="3041014" h="2540000">
                  <a:moveTo>
                    <a:pt x="1519161" y="2540000"/>
                  </a:moveTo>
                  <a:lnTo>
                    <a:pt x="1514243" y="2540000"/>
                  </a:lnTo>
                  <a:lnTo>
                    <a:pt x="3003183" y="1041400"/>
                  </a:lnTo>
                  <a:lnTo>
                    <a:pt x="3021490" y="1030894"/>
                  </a:lnTo>
                  <a:lnTo>
                    <a:pt x="1519161" y="2540000"/>
                  </a:lnTo>
                  <a:close/>
                </a:path>
                <a:path w="3041014" h="2540000">
                  <a:moveTo>
                    <a:pt x="1036067" y="1500356"/>
                  </a:moveTo>
                  <a:lnTo>
                    <a:pt x="1477664" y="1058769"/>
                  </a:lnTo>
                  <a:lnTo>
                    <a:pt x="1485199" y="1054100"/>
                  </a:lnTo>
                  <a:lnTo>
                    <a:pt x="1344633" y="1193819"/>
                  </a:lnTo>
                  <a:lnTo>
                    <a:pt x="1149005" y="1388182"/>
                  </a:lnTo>
                  <a:lnTo>
                    <a:pt x="1036067" y="1500356"/>
                  </a:lnTo>
                  <a:close/>
                </a:path>
                <a:path w="3041014" h="2540000">
                  <a:moveTo>
                    <a:pt x="1630633" y="2540000"/>
                  </a:moveTo>
                  <a:lnTo>
                    <a:pt x="1625715" y="2540000"/>
                  </a:lnTo>
                  <a:lnTo>
                    <a:pt x="2443365" y="1714500"/>
                  </a:lnTo>
                  <a:lnTo>
                    <a:pt x="2611392" y="1549400"/>
                  </a:lnTo>
                  <a:lnTo>
                    <a:pt x="3024494" y="1130300"/>
                  </a:lnTo>
                  <a:lnTo>
                    <a:pt x="3024494" y="1079500"/>
                  </a:lnTo>
                  <a:lnTo>
                    <a:pt x="3040887" y="1079500"/>
                  </a:lnTo>
                  <a:lnTo>
                    <a:pt x="3040887" y="1143000"/>
                  </a:lnTo>
                  <a:lnTo>
                    <a:pt x="3023675" y="1143000"/>
                  </a:lnTo>
                  <a:lnTo>
                    <a:pt x="1630633" y="2540000"/>
                  </a:lnTo>
                  <a:close/>
                </a:path>
                <a:path w="3041014" h="2540000">
                  <a:moveTo>
                    <a:pt x="596376" y="1888295"/>
                  </a:moveTo>
                  <a:lnTo>
                    <a:pt x="1354875" y="1130300"/>
                  </a:lnTo>
                  <a:lnTo>
                    <a:pt x="1362252" y="1130300"/>
                  </a:lnTo>
                  <a:lnTo>
                    <a:pt x="596376" y="1888295"/>
                  </a:lnTo>
                  <a:close/>
                </a:path>
                <a:path w="3041014" h="2540000">
                  <a:moveTo>
                    <a:pt x="1742105" y="2540000"/>
                  </a:moveTo>
                  <a:lnTo>
                    <a:pt x="1738006" y="2540000"/>
                  </a:lnTo>
                  <a:lnTo>
                    <a:pt x="2517919" y="1752600"/>
                  </a:lnTo>
                  <a:lnTo>
                    <a:pt x="2880667" y="1388182"/>
                  </a:lnTo>
                  <a:lnTo>
                    <a:pt x="3023675" y="1244600"/>
                  </a:lnTo>
                  <a:lnTo>
                    <a:pt x="3023675" y="1143000"/>
                  </a:lnTo>
                  <a:lnTo>
                    <a:pt x="3040887" y="1143000"/>
                  </a:lnTo>
                  <a:lnTo>
                    <a:pt x="3040887" y="1257300"/>
                  </a:lnTo>
                  <a:lnTo>
                    <a:pt x="3023675" y="1257300"/>
                  </a:lnTo>
                  <a:lnTo>
                    <a:pt x="1742105" y="2540000"/>
                  </a:lnTo>
                  <a:close/>
                </a:path>
                <a:path w="3041014" h="2540000">
                  <a:moveTo>
                    <a:pt x="2383443" y="1725007"/>
                  </a:moveTo>
                  <a:lnTo>
                    <a:pt x="2937546" y="1167052"/>
                  </a:lnTo>
                  <a:lnTo>
                    <a:pt x="2611392" y="1498600"/>
                  </a:lnTo>
                  <a:lnTo>
                    <a:pt x="2383443" y="1725007"/>
                  </a:lnTo>
                  <a:close/>
                </a:path>
                <a:path w="3041014" h="2540000">
                  <a:moveTo>
                    <a:pt x="1686369" y="2540000"/>
                  </a:moveTo>
                  <a:lnTo>
                    <a:pt x="1682270" y="2540000"/>
                  </a:lnTo>
                  <a:lnTo>
                    <a:pt x="2499920" y="1714500"/>
                  </a:lnTo>
                  <a:lnTo>
                    <a:pt x="3023655" y="1193819"/>
                  </a:lnTo>
                  <a:lnTo>
                    <a:pt x="1686369" y="2540000"/>
                  </a:lnTo>
                  <a:close/>
                </a:path>
                <a:path w="3041014" h="2540000">
                  <a:moveTo>
                    <a:pt x="60379" y="2370509"/>
                  </a:moveTo>
                  <a:lnTo>
                    <a:pt x="151634" y="2273300"/>
                  </a:lnTo>
                  <a:lnTo>
                    <a:pt x="1217203" y="1208514"/>
                  </a:lnTo>
                  <a:lnTo>
                    <a:pt x="1220453" y="1206500"/>
                  </a:lnTo>
                  <a:lnTo>
                    <a:pt x="60379" y="2370509"/>
                  </a:lnTo>
                  <a:close/>
                </a:path>
                <a:path w="3041014" h="2540000">
                  <a:moveTo>
                    <a:pt x="1798660" y="2540000"/>
                  </a:moveTo>
                  <a:lnTo>
                    <a:pt x="1793742" y="2540000"/>
                  </a:lnTo>
                  <a:lnTo>
                    <a:pt x="2611392" y="1714500"/>
                  </a:lnTo>
                  <a:lnTo>
                    <a:pt x="3023675" y="1308100"/>
                  </a:lnTo>
                  <a:lnTo>
                    <a:pt x="3023675" y="1257300"/>
                  </a:lnTo>
                  <a:lnTo>
                    <a:pt x="3040887" y="1257300"/>
                  </a:lnTo>
                  <a:lnTo>
                    <a:pt x="3040887" y="1308100"/>
                  </a:lnTo>
                  <a:lnTo>
                    <a:pt x="3024494" y="1308100"/>
                  </a:lnTo>
                  <a:lnTo>
                    <a:pt x="1798660" y="2540000"/>
                  </a:lnTo>
                  <a:close/>
                </a:path>
                <a:path w="3041014" h="2540000">
                  <a:moveTo>
                    <a:pt x="114244" y="2254360"/>
                  </a:moveTo>
                  <a:lnTo>
                    <a:pt x="1088490" y="1282700"/>
                  </a:lnTo>
                  <a:lnTo>
                    <a:pt x="1097506" y="1282700"/>
                  </a:lnTo>
                  <a:lnTo>
                    <a:pt x="114244" y="2254360"/>
                  </a:lnTo>
                  <a:close/>
                </a:path>
                <a:path w="3041014" h="2540000">
                  <a:moveTo>
                    <a:pt x="1854396" y="2540000"/>
                  </a:moveTo>
                  <a:lnTo>
                    <a:pt x="1850298" y="2540000"/>
                  </a:lnTo>
                  <a:lnTo>
                    <a:pt x="2667948" y="1714500"/>
                  </a:lnTo>
                  <a:lnTo>
                    <a:pt x="3024494" y="1358900"/>
                  </a:lnTo>
                  <a:lnTo>
                    <a:pt x="3024494" y="1308100"/>
                  </a:lnTo>
                  <a:lnTo>
                    <a:pt x="3040887" y="1308100"/>
                  </a:lnTo>
                  <a:lnTo>
                    <a:pt x="3040887" y="1371600"/>
                  </a:lnTo>
                  <a:lnTo>
                    <a:pt x="3022855" y="1371600"/>
                  </a:lnTo>
                  <a:lnTo>
                    <a:pt x="1854396" y="2540000"/>
                  </a:lnTo>
                  <a:close/>
                </a:path>
                <a:path w="3041014" h="2540000">
                  <a:moveTo>
                    <a:pt x="455260" y="2540000"/>
                  </a:moveTo>
                  <a:lnTo>
                    <a:pt x="450342" y="2540000"/>
                  </a:lnTo>
                  <a:lnTo>
                    <a:pt x="1655905" y="1333953"/>
                  </a:lnTo>
                  <a:lnTo>
                    <a:pt x="455260" y="2540000"/>
                  </a:lnTo>
                  <a:close/>
                </a:path>
                <a:path w="3041014" h="2540000">
                  <a:moveTo>
                    <a:pt x="396111" y="1921076"/>
                  </a:moveTo>
                  <a:lnTo>
                    <a:pt x="956527" y="1358900"/>
                  </a:lnTo>
                  <a:lnTo>
                    <a:pt x="965543" y="1358900"/>
                  </a:lnTo>
                  <a:lnTo>
                    <a:pt x="396111" y="1921076"/>
                  </a:lnTo>
                  <a:close/>
                </a:path>
                <a:path w="3041014" h="2540000">
                  <a:moveTo>
                    <a:pt x="1910132" y="2540000"/>
                  </a:moveTo>
                  <a:lnTo>
                    <a:pt x="1906034" y="2540000"/>
                  </a:lnTo>
                  <a:lnTo>
                    <a:pt x="2723684" y="1714500"/>
                  </a:lnTo>
                  <a:lnTo>
                    <a:pt x="3022855" y="1422400"/>
                  </a:lnTo>
                  <a:lnTo>
                    <a:pt x="3022855" y="1371600"/>
                  </a:lnTo>
                  <a:lnTo>
                    <a:pt x="3040887" y="1371600"/>
                  </a:lnTo>
                  <a:lnTo>
                    <a:pt x="3040887" y="1422400"/>
                  </a:lnTo>
                  <a:lnTo>
                    <a:pt x="3025314" y="1422400"/>
                  </a:lnTo>
                  <a:lnTo>
                    <a:pt x="1910132" y="2540000"/>
                  </a:lnTo>
                  <a:close/>
                </a:path>
                <a:path w="3041014" h="2540000">
                  <a:moveTo>
                    <a:pt x="1406050" y="2540000"/>
                  </a:moveTo>
                  <a:lnTo>
                    <a:pt x="1401951" y="2540000"/>
                  </a:lnTo>
                  <a:lnTo>
                    <a:pt x="2559819" y="1378777"/>
                  </a:lnTo>
                  <a:lnTo>
                    <a:pt x="1406050" y="2540000"/>
                  </a:lnTo>
                  <a:close/>
                </a:path>
                <a:path w="3041014" h="2540000">
                  <a:moveTo>
                    <a:pt x="510996" y="2540000"/>
                  </a:moveTo>
                  <a:lnTo>
                    <a:pt x="506897" y="2540000"/>
                  </a:lnTo>
                  <a:lnTo>
                    <a:pt x="1657849" y="1388182"/>
                  </a:lnTo>
                  <a:lnTo>
                    <a:pt x="510996" y="2540000"/>
                  </a:lnTo>
                  <a:close/>
                </a:path>
                <a:path w="3041014" h="2540000">
                  <a:moveTo>
                    <a:pt x="2022424" y="2540000"/>
                  </a:moveTo>
                  <a:lnTo>
                    <a:pt x="2017506" y="2540000"/>
                  </a:lnTo>
                  <a:lnTo>
                    <a:pt x="2797418" y="1752600"/>
                  </a:lnTo>
                  <a:lnTo>
                    <a:pt x="3023674" y="1524000"/>
                  </a:lnTo>
                  <a:lnTo>
                    <a:pt x="3023674" y="1474808"/>
                  </a:lnTo>
                  <a:lnTo>
                    <a:pt x="3025314" y="1473200"/>
                  </a:lnTo>
                  <a:lnTo>
                    <a:pt x="3025314" y="1422400"/>
                  </a:lnTo>
                  <a:lnTo>
                    <a:pt x="3040887" y="1422400"/>
                  </a:lnTo>
                  <a:lnTo>
                    <a:pt x="3040887" y="1536700"/>
                  </a:lnTo>
                  <a:lnTo>
                    <a:pt x="3024494" y="1536700"/>
                  </a:lnTo>
                  <a:lnTo>
                    <a:pt x="2022424" y="2540000"/>
                  </a:lnTo>
                  <a:close/>
                </a:path>
                <a:path w="3041014" h="2540000">
                  <a:moveTo>
                    <a:pt x="741070" y="1517281"/>
                  </a:moveTo>
                  <a:lnTo>
                    <a:pt x="817308" y="1439088"/>
                  </a:lnTo>
                  <a:lnTo>
                    <a:pt x="823744" y="1435100"/>
                  </a:lnTo>
                  <a:lnTo>
                    <a:pt x="741070" y="1517281"/>
                  </a:lnTo>
                  <a:close/>
                </a:path>
                <a:path w="3041014" h="2540000">
                  <a:moveTo>
                    <a:pt x="2966150" y="1531258"/>
                  </a:moveTo>
                  <a:lnTo>
                    <a:pt x="3023674" y="1473200"/>
                  </a:lnTo>
                  <a:lnTo>
                    <a:pt x="3023674" y="1474808"/>
                  </a:lnTo>
                  <a:lnTo>
                    <a:pt x="2966150" y="1531258"/>
                  </a:lnTo>
                  <a:close/>
                </a:path>
                <a:path w="3041014" h="2540000">
                  <a:moveTo>
                    <a:pt x="31842" y="2514600"/>
                  </a:moveTo>
                  <a:lnTo>
                    <a:pt x="18851" y="2514600"/>
                  </a:lnTo>
                  <a:lnTo>
                    <a:pt x="782293" y="1752600"/>
                  </a:lnTo>
                  <a:lnTo>
                    <a:pt x="1036067" y="1500356"/>
                  </a:lnTo>
                  <a:lnTo>
                    <a:pt x="263106" y="2273300"/>
                  </a:lnTo>
                  <a:lnTo>
                    <a:pt x="31842" y="2514600"/>
                  </a:lnTo>
                  <a:close/>
                </a:path>
                <a:path w="3041014" h="2540000">
                  <a:moveTo>
                    <a:pt x="18851" y="2184400"/>
                  </a:moveTo>
                  <a:lnTo>
                    <a:pt x="690961" y="1511300"/>
                  </a:lnTo>
                  <a:lnTo>
                    <a:pt x="700797" y="1511300"/>
                  </a:lnTo>
                  <a:lnTo>
                    <a:pt x="599161" y="1612900"/>
                  </a:lnTo>
                  <a:lnTo>
                    <a:pt x="18851" y="2184400"/>
                  </a:lnTo>
                  <a:close/>
                </a:path>
                <a:path w="3041014" h="2540000">
                  <a:moveTo>
                    <a:pt x="32298" y="2235200"/>
                  </a:moveTo>
                  <a:lnTo>
                    <a:pt x="18851" y="2235200"/>
                  </a:lnTo>
                  <a:lnTo>
                    <a:pt x="741070" y="1517281"/>
                  </a:lnTo>
                  <a:lnTo>
                    <a:pt x="486869" y="1778000"/>
                  </a:lnTo>
                  <a:lnTo>
                    <a:pt x="32298" y="2235200"/>
                  </a:lnTo>
                  <a:close/>
                </a:path>
                <a:path w="3041014" h="2540000">
                  <a:moveTo>
                    <a:pt x="1966688" y="2540000"/>
                  </a:moveTo>
                  <a:lnTo>
                    <a:pt x="1961770" y="2540000"/>
                  </a:lnTo>
                  <a:lnTo>
                    <a:pt x="2779420" y="1714500"/>
                  </a:lnTo>
                  <a:lnTo>
                    <a:pt x="2966150" y="1531258"/>
                  </a:lnTo>
                  <a:lnTo>
                    <a:pt x="1966688" y="2540000"/>
                  </a:lnTo>
                  <a:close/>
                </a:path>
                <a:path w="3041014" h="2540000">
                  <a:moveTo>
                    <a:pt x="2133895" y="2540000"/>
                  </a:moveTo>
                  <a:lnTo>
                    <a:pt x="2129797" y="2540000"/>
                  </a:lnTo>
                  <a:lnTo>
                    <a:pt x="2909710" y="1752600"/>
                  </a:lnTo>
                  <a:lnTo>
                    <a:pt x="3022855" y="1638300"/>
                  </a:lnTo>
                  <a:lnTo>
                    <a:pt x="3022855" y="1589067"/>
                  </a:lnTo>
                  <a:lnTo>
                    <a:pt x="3024494" y="1587500"/>
                  </a:lnTo>
                  <a:lnTo>
                    <a:pt x="3024494" y="1536700"/>
                  </a:lnTo>
                  <a:lnTo>
                    <a:pt x="3040887" y="1536700"/>
                  </a:lnTo>
                  <a:lnTo>
                    <a:pt x="3040887" y="1638300"/>
                  </a:lnTo>
                  <a:lnTo>
                    <a:pt x="3023675" y="1638300"/>
                  </a:lnTo>
                  <a:lnTo>
                    <a:pt x="2133895" y="2540000"/>
                  </a:lnTo>
                  <a:close/>
                </a:path>
                <a:path w="3041014" h="2540000">
                  <a:moveTo>
                    <a:pt x="31500" y="2120900"/>
                  </a:moveTo>
                  <a:lnTo>
                    <a:pt x="18851" y="2120900"/>
                  </a:lnTo>
                  <a:lnTo>
                    <a:pt x="558998" y="1587500"/>
                  </a:lnTo>
                  <a:lnTo>
                    <a:pt x="568014" y="1587500"/>
                  </a:lnTo>
                  <a:lnTo>
                    <a:pt x="486869" y="1663700"/>
                  </a:lnTo>
                  <a:lnTo>
                    <a:pt x="31500" y="2120900"/>
                  </a:lnTo>
                  <a:close/>
                </a:path>
                <a:path w="3041014" h="2540000">
                  <a:moveTo>
                    <a:pt x="2992596" y="1618009"/>
                  </a:moveTo>
                  <a:lnTo>
                    <a:pt x="3022855" y="1587500"/>
                  </a:lnTo>
                  <a:lnTo>
                    <a:pt x="3022855" y="1589067"/>
                  </a:lnTo>
                  <a:lnTo>
                    <a:pt x="2992596" y="1618009"/>
                  </a:lnTo>
                  <a:close/>
                </a:path>
                <a:path w="3041014" h="2540000">
                  <a:moveTo>
                    <a:pt x="2078160" y="2540000"/>
                  </a:moveTo>
                  <a:lnTo>
                    <a:pt x="2074061" y="2540000"/>
                  </a:lnTo>
                  <a:lnTo>
                    <a:pt x="2891712" y="1714500"/>
                  </a:lnTo>
                  <a:lnTo>
                    <a:pt x="2992596" y="1618009"/>
                  </a:lnTo>
                  <a:lnTo>
                    <a:pt x="2078160" y="2540000"/>
                  </a:lnTo>
                  <a:close/>
                </a:path>
                <a:path w="3041014" h="2540000">
                  <a:moveTo>
                    <a:pt x="2568503" y="2265927"/>
                  </a:moveTo>
                  <a:lnTo>
                    <a:pt x="3023674" y="1803400"/>
                  </a:lnTo>
                  <a:lnTo>
                    <a:pt x="3023675" y="1638300"/>
                  </a:lnTo>
                  <a:lnTo>
                    <a:pt x="3040887" y="1638300"/>
                  </a:lnTo>
                  <a:lnTo>
                    <a:pt x="3040887" y="1816100"/>
                  </a:lnTo>
                  <a:lnTo>
                    <a:pt x="3023674" y="1816100"/>
                  </a:lnTo>
                  <a:lnTo>
                    <a:pt x="2568503" y="2265927"/>
                  </a:lnTo>
                  <a:close/>
                </a:path>
                <a:path w="3041014" h="2540000">
                  <a:moveTo>
                    <a:pt x="53619" y="2036232"/>
                  </a:moveTo>
                  <a:lnTo>
                    <a:pt x="427035" y="1663700"/>
                  </a:lnTo>
                  <a:lnTo>
                    <a:pt x="436051" y="1663700"/>
                  </a:lnTo>
                  <a:lnTo>
                    <a:pt x="53619" y="2036232"/>
                  </a:lnTo>
                  <a:close/>
                </a:path>
                <a:path w="3041014" h="2540000">
                  <a:moveTo>
                    <a:pt x="2190451" y="2540000"/>
                  </a:moveTo>
                  <a:lnTo>
                    <a:pt x="2185533" y="2540000"/>
                  </a:lnTo>
                  <a:lnTo>
                    <a:pt x="3003183" y="1714500"/>
                  </a:lnTo>
                  <a:lnTo>
                    <a:pt x="3023675" y="1701800"/>
                  </a:lnTo>
                  <a:lnTo>
                    <a:pt x="2190451" y="2540000"/>
                  </a:lnTo>
                  <a:close/>
                </a:path>
                <a:path w="3041014" h="2540000">
                  <a:moveTo>
                    <a:pt x="1574077" y="2540000"/>
                  </a:moveTo>
                  <a:lnTo>
                    <a:pt x="1570246" y="2540000"/>
                  </a:lnTo>
                  <a:lnTo>
                    <a:pt x="1716339" y="2387600"/>
                  </a:lnTo>
                  <a:lnTo>
                    <a:pt x="2383443" y="1725007"/>
                  </a:lnTo>
                  <a:lnTo>
                    <a:pt x="1574077" y="2540000"/>
                  </a:lnTo>
                  <a:close/>
                </a:path>
                <a:path w="3041014" h="2540000">
                  <a:moveTo>
                    <a:pt x="19671" y="2019300"/>
                  </a:moveTo>
                  <a:lnTo>
                    <a:pt x="18851" y="2019300"/>
                  </a:lnTo>
                  <a:lnTo>
                    <a:pt x="294252" y="1739900"/>
                  </a:lnTo>
                  <a:lnTo>
                    <a:pt x="304088" y="1739900"/>
                  </a:lnTo>
                  <a:lnTo>
                    <a:pt x="19671" y="2019300"/>
                  </a:lnTo>
                  <a:close/>
                </a:path>
                <a:path w="3041014" h="2540000">
                  <a:moveTo>
                    <a:pt x="2246187" y="2540000"/>
                  </a:moveTo>
                  <a:lnTo>
                    <a:pt x="2242089" y="2540000"/>
                  </a:lnTo>
                  <a:lnTo>
                    <a:pt x="2611392" y="2159000"/>
                  </a:lnTo>
                  <a:lnTo>
                    <a:pt x="3023665" y="1752609"/>
                  </a:lnTo>
                  <a:lnTo>
                    <a:pt x="2246187" y="2540000"/>
                  </a:lnTo>
                  <a:close/>
                </a:path>
                <a:path w="3041014" h="2540000">
                  <a:moveTo>
                    <a:pt x="31556" y="1955800"/>
                  </a:moveTo>
                  <a:lnTo>
                    <a:pt x="18851" y="1955800"/>
                  </a:lnTo>
                  <a:lnTo>
                    <a:pt x="161470" y="1816100"/>
                  </a:lnTo>
                  <a:lnTo>
                    <a:pt x="171305" y="1816100"/>
                  </a:lnTo>
                  <a:lnTo>
                    <a:pt x="31556" y="1955800"/>
                  </a:lnTo>
                  <a:close/>
                </a:path>
                <a:path w="3041014" h="2540000">
                  <a:moveTo>
                    <a:pt x="2649868" y="2295657"/>
                  </a:moveTo>
                  <a:lnTo>
                    <a:pt x="3023675" y="1917700"/>
                  </a:lnTo>
                  <a:lnTo>
                    <a:pt x="3023674" y="1816100"/>
                  </a:lnTo>
                  <a:lnTo>
                    <a:pt x="3040887" y="1816100"/>
                  </a:lnTo>
                  <a:lnTo>
                    <a:pt x="3040887" y="1930400"/>
                  </a:lnTo>
                  <a:lnTo>
                    <a:pt x="3023674" y="1930400"/>
                  </a:lnTo>
                  <a:lnTo>
                    <a:pt x="2649868" y="2295657"/>
                  </a:lnTo>
                  <a:close/>
                </a:path>
                <a:path w="3041014" h="2540000">
                  <a:moveTo>
                    <a:pt x="862137" y="2295762"/>
                  </a:moveTo>
                  <a:lnTo>
                    <a:pt x="1157340" y="1993900"/>
                  </a:lnTo>
                  <a:lnTo>
                    <a:pt x="1303318" y="1852238"/>
                  </a:lnTo>
                  <a:lnTo>
                    <a:pt x="862137" y="2295762"/>
                  </a:lnTo>
                  <a:close/>
                </a:path>
                <a:path w="3041014" h="2540000">
                  <a:moveTo>
                    <a:pt x="3021268" y="1869291"/>
                  </a:moveTo>
                  <a:lnTo>
                    <a:pt x="3023674" y="1866900"/>
                  </a:lnTo>
                  <a:lnTo>
                    <a:pt x="3021268" y="1869291"/>
                  </a:lnTo>
                  <a:close/>
                </a:path>
                <a:path w="3041014" h="2540000">
                  <a:moveTo>
                    <a:pt x="2435988" y="2451100"/>
                  </a:moveTo>
                  <a:lnTo>
                    <a:pt x="3021268" y="1869291"/>
                  </a:lnTo>
                  <a:lnTo>
                    <a:pt x="2499920" y="2387600"/>
                  </a:lnTo>
                  <a:lnTo>
                    <a:pt x="2442203" y="2447890"/>
                  </a:lnTo>
                  <a:lnTo>
                    <a:pt x="2435988" y="2451100"/>
                  </a:lnTo>
                  <a:close/>
                </a:path>
                <a:path w="3041014" h="2540000">
                  <a:moveTo>
                    <a:pt x="20491" y="2463800"/>
                  </a:moveTo>
                  <a:lnTo>
                    <a:pt x="20491" y="2462143"/>
                  </a:lnTo>
                  <a:lnTo>
                    <a:pt x="207370" y="2273300"/>
                  </a:lnTo>
                  <a:lnTo>
                    <a:pt x="596376" y="1888295"/>
                  </a:lnTo>
                  <a:lnTo>
                    <a:pt x="20491" y="2463800"/>
                  </a:lnTo>
                  <a:close/>
                </a:path>
                <a:path w="3041014" h="2540000">
                  <a:moveTo>
                    <a:pt x="18851" y="1905000"/>
                  </a:moveTo>
                  <a:lnTo>
                    <a:pt x="29507" y="1892300"/>
                  </a:lnTo>
                  <a:lnTo>
                    <a:pt x="38523" y="1892300"/>
                  </a:lnTo>
                  <a:lnTo>
                    <a:pt x="18851" y="1905000"/>
                  </a:lnTo>
                  <a:close/>
                </a:path>
                <a:path w="3041014" h="2540000">
                  <a:moveTo>
                    <a:pt x="19671" y="2298700"/>
                  </a:moveTo>
                  <a:lnTo>
                    <a:pt x="19671" y="2297684"/>
                  </a:lnTo>
                  <a:lnTo>
                    <a:pt x="39342" y="2273300"/>
                  </a:lnTo>
                  <a:lnTo>
                    <a:pt x="396111" y="1921076"/>
                  </a:lnTo>
                  <a:lnTo>
                    <a:pt x="19671" y="2298700"/>
                  </a:lnTo>
                  <a:close/>
                </a:path>
                <a:path w="3041014" h="2540000">
                  <a:moveTo>
                    <a:pt x="2875918" y="2181014"/>
                  </a:moveTo>
                  <a:lnTo>
                    <a:pt x="3019576" y="2032000"/>
                  </a:lnTo>
                  <a:lnTo>
                    <a:pt x="3021254" y="2032000"/>
                  </a:lnTo>
                  <a:lnTo>
                    <a:pt x="3022547" y="2019300"/>
                  </a:lnTo>
                  <a:lnTo>
                    <a:pt x="3023380" y="2006600"/>
                  </a:lnTo>
                  <a:lnTo>
                    <a:pt x="3023674" y="1993900"/>
                  </a:lnTo>
                  <a:lnTo>
                    <a:pt x="3023674" y="1930400"/>
                  </a:lnTo>
                  <a:lnTo>
                    <a:pt x="3040887" y="1930400"/>
                  </a:lnTo>
                  <a:lnTo>
                    <a:pt x="3040887" y="1993900"/>
                  </a:lnTo>
                  <a:lnTo>
                    <a:pt x="3034791" y="2044700"/>
                  </a:lnTo>
                  <a:lnTo>
                    <a:pt x="3017937" y="2044700"/>
                  </a:lnTo>
                  <a:lnTo>
                    <a:pt x="2875918" y="2181014"/>
                  </a:lnTo>
                  <a:close/>
                </a:path>
                <a:path w="3041014" h="2540000">
                  <a:moveTo>
                    <a:pt x="2700734" y="2298700"/>
                  </a:moveTo>
                  <a:lnTo>
                    <a:pt x="3023674" y="1981200"/>
                  </a:lnTo>
                  <a:lnTo>
                    <a:pt x="2708537" y="2294669"/>
                  </a:lnTo>
                  <a:lnTo>
                    <a:pt x="2700734" y="2298700"/>
                  </a:lnTo>
                  <a:close/>
                </a:path>
                <a:path w="3041014" h="2540000">
                  <a:moveTo>
                    <a:pt x="19671" y="2070100"/>
                  </a:moveTo>
                  <a:lnTo>
                    <a:pt x="19671" y="2069301"/>
                  </a:lnTo>
                  <a:lnTo>
                    <a:pt x="53619" y="2036232"/>
                  </a:lnTo>
                  <a:lnTo>
                    <a:pt x="19671" y="2070100"/>
                  </a:lnTo>
                  <a:close/>
                </a:path>
                <a:path w="3041014" h="2540000">
                  <a:moveTo>
                    <a:pt x="2337186" y="2540000"/>
                  </a:moveTo>
                  <a:lnTo>
                    <a:pt x="2297825" y="2540000"/>
                  </a:lnTo>
                  <a:lnTo>
                    <a:pt x="2316971" y="2520613"/>
                  </a:lnTo>
                  <a:lnTo>
                    <a:pt x="2426972" y="2463800"/>
                  </a:lnTo>
                  <a:lnTo>
                    <a:pt x="2442203" y="2447890"/>
                  </a:lnTo>
                  <a:lnTo>
                    <a:pt x="2558935" y="2387600"/>
                  </a:lnTo>
                  <a:lnTo>
                    <a:pt x="2574341" y="2372023"/>
                  </a:lnTo>
                  <a:lnTo>
                    <a:pt x="2691718" y="2311400"/>
                  </a:lnTo>
                  <a:lnTo>
                    <a:pt x="2708537" y="2294669"/>
                  </a:lnTo>
                  <a:lnTo>
                    <a:pt x="2823681" y="2235200"/>
                  </a:lnTo>
                  <a:lnTo>
                    <a:pt x="2838835" y="2219480"/>
                  </a:lnTo>
                  <a:lnTo>
                    <a:pt x="2935972" y="2171700"/>
                  </a:lnTo>
                  <a:lnTo>
                    <a:pt x="2987098" y="2120900"/>
                  </a:lnTo>
                  <a:lnTo>
                    <a:pt x="3005706" y="2082800"/>
                  </a:lnTo>
                  <a:lnTo>
                    <a:pt x="3017937" y="2044700"/>
                  </a:lnTo>
                  <a:lnTo>
                    <a:pt x="3034791" y="2044700"/>
                  </a:lnTo>
                  <a:lnTo>
                    <a:pt x="3033267" y="2057400"/>
                  </a:lnTo>
                  <a:lnTo>
                    <a:pt x="3012507" y="2108200"/>
                  </a:lnTo>
                  <a:lnTo>
                    <a:pt x="2981757" y="2146300"/>
                  </a:lnTo>
                  <a:lnTo>
                    <a:pt x="2944169" y="2184400"/>
                  </a:lnTo>
                  <a:lnTo>
                    <a:pt x="2337186" y="2540000"/>
                  </a:lnTo>
                  <a:close/>
                </a:path>
                <a:path w="3041014" h="2540000">
                  <a:moveTo>
                    <a:pt x="2832697" y="2222500"/>
                  </a:moveTo>
                  <a:lnTo>
                    <a:pt x="2875918" y="2181014"/>
                  </a:lnTo>
                  <a:lnTo>
                    <a:pt x="2838835" y="2219480"/>
                  </a:lnTo>
                  <a:lnTo>
                    <a:pt x="2832697" y="2222500"/>
                  </a:lnTo>
                  <a:close/>
                </a:path>
                <a:path w="3041014" h="2540000">
                  <a:moveTo>
                    <a:pt x="93958" y="2274592"/>
                  </a:moveTo>
                  <a:lnTo>
                    <a:pt x="95078" y="2273300"/>
                  </a:lnTo>
                  <a:lnTo>
                    <a:pt x="114244" y="2254360"/>
                  </a:lnTo>
                  <a:lnTo>
                    <a:pt x="93958" y="2274592"/>
                  </a:lnTo>
                  <a:close/>
                </a:path>
                <a:path w="3041014" h="2540000">
                  <a:moveTo>
                    <a:pt x="2304025" y="2527300"/>
                  </a:moveTo>
                  <a:lnTo>
                    <a:pt x="2568503" y="2265927"/>
                  </a:lnTo>
                  <a:lnTo>
                    <a:pt x="2316971" y="2520613"/>
                  </a:lnTo>
                  <a:lnTo>
                    <a:pt x="2304025" y="2527300"/>
                  </a:lnTo>
                  <a:close/>
                </a:path>
                <a:path w="3041014" h="2540000">
                  <a:moveTo>
                    <a:pt x="29038" y="2349500"/>
                  </a:moveTo>
                  <a:lnTo>
                    <a:pt x="18851" y="2349500"/>
                  </a:lnTo>
                  <a:lnTo>
                    <a:pt x="93958" y="2274592"/>
                  </a:lnTo>
                  <a:lnTo>
                    <a:pt x="29038" y="2349500"/>
                  </a:lnTo>
                  <a:close/>
                </a:path>
                <a:path w="3041014" h="2540000">
                  <a:moveTo>
                    <a:pt x="2568771" y="2374900"/>
                  </a:moveTo>
                  <a:lnTo>
                    <a:pt x="2649868" y="2295657"/>
                  </a:lnTo>
                  <a:lnTo>
                    <a:pt x="2574341" y="2372023"/>
                  </a:lnTo>
                  <a:lnTo>
                    <a:pt x="2568771" y="2374900"/>
                  </a:lnTo>
                  <a:close/>
                </a:path>
                <a:path w="3041014" h="2540000">
                  <a:moveTo>
                    <a:pt x="623287" y="2540000"/>
                  </a:moveTo>
                  <a:lnTo>
                    <a:pt x="619189" y="2540000"/>
                  </a:lnTo>
                  <a:lnTo>
                    <a:pt x="862137" y="2295762"/>
                  </a:lnTo>
                  <a:lnTo>
                    <a:pt x="623287" y="2540000"/>
                  </a:lnTo>
                  <a:close/>
                </a:path>
                <a:path w="3041014" h="2540000">
                  <a:moveTo>
                    <a:pt x="20491" y="2413000"/>
                  </a:moveTo>
                  <a:lnTo>
                    <a:pt x="18032" y="2413000"/>
                  </a:lnTo>
                  <a:lnTo>
                    <a:pt x="60379" y="2370509"/>
                  </a:lnTo>
                  <a:lnTo>
                    <a:pt x="20491" y="2413000"/>
                  </a:lnTo>
                  <a:close/>
                </a:path>
                <a:path w="3041014" h="2540000">
                  <a:moveTo>
                    <a:pt x="120024" y="2540000"/>
                  </a:moveTo>
                  <a:lnTo>
                    <a:pt x="115107" y="2540000"/>
                  </a:lnTo>
                  <a:lnTo>
                    <a:pt x="236697" y="2418152"/>
                  </a:lnTo>
                  <a:lnTo>
                    <a:pt x="120024" y="2540000"/>
                  </a:lnTo>
                  <a:close/>
                </a:path>
                <a:path w="3041014" h="2540000">
                  <a:moveTo>
                    <a:pt x="343427" y="2540000"/>
                  </a:moveTo>
                  <a:lnTo>
                    <a:pt x="338870" y="2540000"/>
                  </a:lnTo>
                  <a:lnTo>
                    <a:pt x="452025" y="2426744"/>
                  </a:lnTo>
                  <a:lnTo>
                    <a:pt x="343427" y="2540000"/>
                  </a:lnTo>
                  <a:close/>
                </a:path>
                <a:path w="3041014" h="2540000">
                  <a:moveTo>
                    <a:pt x="63469" y="2540000"/>
                  </a:moveTo>
                  <a:lnTo>
                    <a:pt x="59371" y="2540000"/>
                  </a:lnTo>
                  <a:lnTo>
                    <a:pt x="161002" y="2438141"/>
                  </a:lnTo>
                  <a:lnTo>
                    <a:pt x="63469" y="2540000"/>
                  </a:lnTo>
                  <a:close/>
                </a:path>
                <a:path w="3041014" h="2540000">
                  <a:moveTo>
                    <a:pt x="231496" y="2540000"/>
                  </a:moveTo>
                  <a:lnTo>
                    <a:pt x="227398" y="2540000"/>
                  </a:lnTo>
                  <a:lnTo>
                    <a:pt x="328231" y="2438975"/>
                  </a:lnTo>
                  <a:lnTo>
                    <a:pt x="231496" y="2540000"/>
                  </a:lnTo>
                  <a:close/>
                </a:path>
                <a:path w="3041014" h="2540000">
                  <a:moveTo>
                    <a:pt x="175761" y="2540000"/>
                  </a:moveTo>
                  <a:lnTo>
                    <a:pt x="171662" y="2540000"/>
                  </a:lnTo>
                  <a:lnTo>
                    <a:pt x="270499" y="2441059"/>
                  </a:lnTo>
                  <a:lnTo>
                    <a:pt x="175761" y="2540000"/>
                  </a:lnTo>
                  <a:close/>
                </a:path>
              </a:pathLst>
            </a:custGeom>
            <a:solidFill>
              <a:srgbClr val="2A4A81"/>
            </a:solidFill>
          </p:spPr>
          <p:txBody>
            <a:bodyPr wrap="square" lIns="0" tIns="0" rIns="0" bIns="0" rtlCol="0"/>
            <a:lstStyle/>
            <a:p/>
          </p:txBody>
        </p:sp>
        <p:pic>
          <p:nvPicPr>
            <p:cNvPr id="25" name="object 25"/>
            <p:cNvPicPr/>
            <p:nvPr/>
          </p:nvPicPr>
          <p:blipFill>
            <a:blip r:embed="rId7" cstate="print"/>
            <a:stretch>
              <a:fillRect/>
            </a:stretch>
          </p:blipFill>
          <p:spPr>
            <a:xfrm>
              <a:off x="4321317" y="9436527"/>
              <a:ext cx="79505" cy="106660"/>
            </a:xfrm>
            <a:prstGeom prst="rect">
              <a:avLst/>
            </a:prstGeom>
          </p:spPr>
        </p:pic>
        <p:pic>
          <p:nvPicPr>
            <p:cNvPr id="26" name="object 26"/>
            <p:cNvPicPr/>
            <p:nvPr/>
          </p:nvPicPr>
          <p:blipFill>
            <a:blip r:embed="rId8" cstate="print"/>
            <a:stretch>
              <a:fillRect/>
            </a:stretch>
          </p:blipFill>
          <p:spPr>
            <a:xfrm>
              <a:off x="4454919" y="9359476"/>
              <a:ext cx="79505" cy="106660"/>
            </a:xfrm>
            <a:prstGeom prst="rect">
              <a:avLst/>
            </a:prstGeom>
          </p:spPr>
        </p:pic>
        <p:pic>
          <p:nvPicPr>
            <p:cNvPr id="27" name="object 27"/>
            <p:cNvPicPr/>
            <p:nvPr/>
          </p:nvPicPr>
          <p:blipFill>
            <a:blip r:embed="rId9" cstate="print"/>
            <a:stretch>
              <a:fillRect/>
            </a:stretch>
          </p:blipFill>
          <p:spPr>
            <a:xfrm>
              <a:off x="4591800" y="9279967"/>
              <a:ext cx="79505" cy="106660"/>
            </a:xfrm>
            <a:prstGeom prst="rect">
              <a:avLst/>
            </a:prstGeom>
          </p:spPr>
        </p:pic>
        <p:sp>
          <p:nvSpPr>
            <p:cNvPr id="28" name="object 28"/>
            <p:cNvSpPr/>
            <p:nvPr/>
          </p:nvSpPr>
          <p:spPr>
            <a:xfrm>
              <a:off x="4464755" y="7886035"/>
              <a:ext cx="3023235" cy="2401570"/>
            </a:xfrm>
            <a:custGeom>
              <a:avLst/>
              <a:gdLst/>
              <a:ahLst/>
              <a:cxnLst/>
              <a:rect l="l" t="t" r="r" b="b"/>
              <a:pathLst>
                <a:path w="3023235" h="2401570">
                  <a:moveTo>
                    <a:pt x="2535596" y="2400963"/>
                  </a:moveTo>
                  <a:lnTo>
                    <a:pt x="0" y="2400963"/>
                  </a:lnTo>
                  <a:lnTo>
                    <a:pt x="0" y="1825904"/>
                  </a:lnTo>
                  <a:lnTo>
                    <a:pt x="7197" y="1774289"/>
                  </a:lnTo>
                  <a:lnTo>
                    <a:pt x="26843" y="1724058"/>
                  </a:lnTo>
                  <a:lnTo>
                    <a:pt x="56017" y="1680897"/>
                  </a:lnTo>
                  <a:lnTo>
                    <a:pt x="91800" y="1650492"/>
                  </a:lnTo>
                  <a:lnTo>
                    <a:pt x="2931055" y="11129"/>
                  </a:lnTo>
                  <a:lnTo>
                    <a:pt x="2966837" y="0"/>
                  </a:lnTo>
                  <a:lnTo>
                    <a:pt x="2996011" y="9387"/>
                  </a:lnTo>
                  <a:lnTo>
                    <a:pt x="3015657" y="37064"/>
                  </a:lnTo>
                  <a:lnTo>
                    <a:pt x="3022855" y="80802"/>
                  </a:lnTo>
                  <a:lnTo>
                    <a:pt x="3022855" y="1997217"/>
                  </a:lnTo>
                  <a:lnTo>
                    <a:pt x="3015657" y="2048831"/>
                  </a:lnTo>
                  <a:lnTo>
                    <a:pt x="2996012" y="2099062"/>
                  </a:lnTo>
                  <a:lnTo>
                    <a:pt x="2966837" y="2142224"/>
                  </a:lnTo>
                  <a:lnTo>
                    <a:pt x="2931055" y="2172629"/>
                  </a:lnTo>
                  <a:lnTo>
                    <a:pt x="2535596" y="2400963"/>
                  </a:lnTo>
                  <a:close/>
                </a:path>
              </a:pathLst>
            </a:custGeom>
            <a:solidFill>
              <a:srgbClr val="EFEFEF"/>
            </a:solidFill>
          </p:spPr>
          <p:txBody>
            <a:bodyPr wrap="square" lIns="0" tIns="0" rIns="0" bIns="0" rtlCol="0"/>
            <a:lstStyle/>
            <a:p/>
          </p:txBody>
        </p:sp>
        <p:sp>
          <p:nvSpPr>
            <p:cNvPr id="29" name="object 29"/>
            <p:cNvSpPr/>
            <p:nvPr/>
          </p:nvSpPr>
          <p:spPr>
            <a:xfrm>
              <a:off x="4454919" y="7876673"/>
              <a:ext cx="3041015" cy="2410460"/>
            </a:xfrm>
            <a:custGeom>
              <a:avLst/>
              <a:gdLst/>
              <a:ahLst/>
              <a:cxnLst/>
              <a:rect l="l" t="t" r="r" b="b"/>
              <a:pathLst>
                <a:path w="3041014" h="2410459">
                  <a:moveTo>
                    <a:pt x="18851" y="2410325"/>
                  </a:moveTo>
                  <a:lnTo>
                    <a:pt x="0" y="2410325"/>
                  </a:lnTo>
                  <a:lnTo>
                    <a:pt x="0" y="1835266"/>
                  </a:lnTo>
                  <a:lnTo>
                    <a:pt x="7620" y="1781218"/>
                  </a:lnTo>
                  <a:lnTo>
                    <a:pt x="28380" y="1728707"/>
                  </a:lnTo>
                  <a:lnTo>
                    <a:pt x="59129" y="1683574"/>
                  </a:lnTo>
                  <a:lnTo>
                    <a:pt x="96718" y="1651657"/>
                  </a:lnTo>
                  <a:lnTo>
                    <a:pt x="2935972" y="12295"/>
                  </a:lnTo>
                  <a:lnTo>
                    <a:pt x="2972959" y="0"/>
                  </a:lnTo>
                  <a:lnTo>
                    <a:pt x="2990031" y="1229"/>
                  </a:lnTo>
                  <a:lnTo>
                    <a:pt x="3032178" y="39242"/>
                  </a:lnTo>
                  <a:lnTo>
                    <a:pt x="3040887" y="90164"/>
                  </a:lnTo>
                  <a:lnTo>
                    <a:pt x="3040887" y="170493"/>
                  </a:lnTo>
                  <a:lnTo>
                    <a:pt x="3022855" y="170493"/>
                  </a:lnTo>
                  <a:lnTo>
                    <a:pt x="18851" y="1904939"/>
                  </a:lnTo>
                  <a:lnTo>
                    <a:pt x="18851" y="2410325"/>
                  </a:lnTo>
                  <a:close/>
                </a:path>
                <a:path w="3041014" h="2410459">
                  <a:moveTo>
                    <a:pt x="2562907" y="2410325"/>
                  </a:moveTo>
                  <a:lnTo>
                    <a:pt x="2526318" y="2410325"/>
                  </a:lnTo>
                  <a:lnTo>
                    <a:pt x="2935972" y="2173794"/>
                  </a:lnTo>
                  <a:lnTo>
                    <a:pt x="2969949" y="2144901"/>
                  </a:lnTo>
                  <a:lnTo>
                    <a:pt x="2997548" y="2103712"/>
                  </a:lnTo>
                  <a:lnTo>
                    <a:pt x="3016080" y="2055760"/>
                  </a:lnTo>
                  <a:lnTo>
                    <a:pt x="3022855" y="2006579"/>
                  </a:lnTo>
                  <a:lnTo>
                    <a:pt x="3022855" y="170493"/>
                  </a:lnTo>
                  <a:lnTo>
                    <a:pt x="3040887" y="170493"/>
                  </a:lnTo>
                  <a:lnTo>
                    <a:pt x="3040887" y="2006579"/>
                  </a:lnTo>
                  <a:lnTo>
                    <a:pt x="3033267" y="2060627"/>
                  </a:lnTo>
                  <a:lnTo>
                    <a:pt x="3012507" y="2113138"/>
                  </a:lnTo>
                  <a:lnTo>
                    <a:pt x="2981757" y="2158272"/>
                  </a:lnTo>
                  <a:lnTo>
                    <a:pt x="2944169" y="2190188"/>
                  </a:lnTo>
                  <a:lnTo>
                    <a:pt x="2562907" y="2410325"/>
                  </a:lnTo>
                  <a:close/>
                </a:path>
              </a:pathLst>
            </a:custGeom>
            <a:solidFill>
              <a:srgbClr val="2A4A81"/>
            </a:solidFill>
          </p:spPr>
          <p:txBody>
            <a:bodyPr wrap="square" lIns="0" tIns="0" rIns="0" bIns="0" rtlCol="0"/>
            <a:lstStyle/>
            <a:p/>
          </p:txBody>
        </p:sp>
        <p:pic>
          <p:nvPicPr>
            <p:cNvPr id="30" name="object 30"/>
            <p:cNvPicPr/>
            <p:nvPr/>
          </p:nvPicPr>
          <p:blipFill>
            <a:blip r:embed="rId10" cstate="print"/>
            <a:stretch>
              <a:fillRect/>
            </a:stretch>
          </p:blipFill>
          <p:spPr>
            <a:xfrm>
              <a:off x="4675404" y="9489806"/>
              <a:ext cx="79505" cy="106660"/>
            </a:xfrm>
            <a:prstGeom prst="rect">
              <a:avLst/>
            </a:prstGeom>
          </p:spPr>
        </p:pic>
        <p:pic>
          <p:nvPicPr>
            <p:cNvPr id="31" name="object 31"/>
            <p:cNvPicPr/>
            <p:nvPr/>
          </p:nvPicPr>
          <p:blipFill>
            <a:blip r:embed="rId11" cstate="print"/>
            <a:stretch>
              <a:fillRect/>
            </a:stretch>
          </p:blipFill>
          <p:spPr>
            <a:xfrm>
              <a:off x="4541801" y="9566856"/>
              <a:ext cx="79505" cy="106660"/>
            </a:xfrm>
            <a:prstGeom prst="rect">
              <a:avLst/>
            </a:prstGeom>
          </p:spPr>
        </p:pic>
        <p:pic>
          <p:nvPicPr>
            <p:cNvPr id="32" name="object 32"/>
            <p:cNvPicPr/>
            <p:nvPr/>
          </p:nvPicPr>
          <p:blipFill>
            <a:blip r:embed="rId12" cstate="print"/>
            <a:stretch>
              <a:fillRect/>
            </a:stretch>
          </p:blipFill>
          <p:spPr>
            <a:xfrm>
              <a:off x="4813104" y="9410297"/>
              <a:ext cx="79505" cy="106660"/>
            </a:xfrm>
            <a:prstGeom prst="rect">
              <a:avLst/>
            </a:prstGeom>
          </p:spPr>
        </p:pic>
        <p:sp>
          <p:nvSpPr>
            <p:cNvPr id="33" name="object 33"/>
            <p:cNvSpPr/>
            <p:nvPr/>
          </p:nvSpPr>
          <p:spPr>
            <a:xfrm>
              <a:off x="4949166" y="9075047"/>
              <a:ext cx="1198880" cy="1212215"/>
            </a:xfrm>
            <a:custGeom>
              <a:avLst/>
              <a:gdLst/>
              <a:ahLst/>
              <a:cxnLst/>
              <a:rect l="l" t="t" r="r" b="b"/>
              <a:pathLst>
                <a:path w="1198879" h="1212215">
                  <a:moveTo>
                    <a:pt x="612557" y="1211951"/>
                  </a:moveTo>
                  <a:lnTo>
                    <a:pt x="0" y="1211951"/>
                  </a:lnTo>
                  <a:lnTo>
                    <a:pt x="0" y="691810"/>
                  </a:lnTo>
                  <a:lnTo>
                    <a:pt x="1198322" y="0"/>
                  </a:lnTo>
                  <a:lnTo>
                    <a:pt x="1198322" y="873780"/>
                  </a:lnTo>
                  <a:lnTo>
                    <a:pt x="612557" y="1211951"/>
                  </a:lnTo>
                  <a:close/>
                </a:path>
              </a:pathLst>
            </a:custGeom>
            <a:solidFill>
              <a:srgbClr val="F0ABC1"/>
            </a:solidFill>
          </p:spPr>
          <p:txBody>
            <a:bodyPr wrap="square" lIns="0" tIns="0" rIns="0" bIns="0" rtlCol="0"/>
            <a:lstStyle/>
            <a:p/>
          </p:txBody>
        </p:sp>
        <p:sp>
          <p:nvSpPr>
            <p:cNvPr id="34" name="object 34"/>
            <p:cNvSpPr/>
            <p:nvPr/>
          </p:nvSpPr>
          <p:spPr>
            <a:xfrm>
              <a:off x="6269616" y="8580780"/>
              <a:ext cx="734060" cy="1298575"/>
            </a:xfrm>
            <a:custGeom>
              <a:avLst/>
              <a:gdLst/>
              <a:ahLst/>
              <a:cxnLst/>
              <a:rect l="l" t="t" r="r" b="b"/>
              <a:pathLst>
                <a:path w="734059" h="1298575">
                  <a:moveTo>
                    <a:pt x="0" y="787713"/>
                  </a:moveTo>
                  <a:lnTo>
                    <a:pt x="0" y="423775"/>
                  </a:lnTo>
                  <a:lnTo>
                    <a:pt x="733583" y="0"/>
                  </a:lnTo>
                  <a:lnTo>
                    <a:pt x="733583" y="363938"/>
                  </a:lnTo>
                  <a:lnTo>
                    <a:pt x="0" y="787713"/>
                  </a:lnTo>
                  <a:close/>
                </a:path>
                <a:path w="734059" h="1298575">
                  <a:moveTo>
                    <a:pt x="0" y="1298375"/>
                  </a:moveTo>
                  <a:lnTo>
                    <a:pt x="0" y="901649"/>
                  </a:lnTo>
                  <a:lnTo>
                    <a:pt x="733583" y="477874"/>
                  </a:lnTo>
                  <a:lnTo>
                    <a:pt x="733583" y="874600"/>
                  </a:lnTo>
                  <a:lnTo>
                    <a:pt x="0" y="1298375"/>
                  </a:lnTo>
                  <a:close/>
                </a:path>
              </a:pathLst>
            </a:custGeom>
            <a:solidFill>
              <a:srgbClr val="94DDDE"/>
            </a:solidFill>
          </p:spPr>
          <p:txBody>
            <a:bodyPr wrap="square" lIns="0" tIns="0" rIns="0" bIns="0" rtlCol="0"/>
            <a:lstStyle/>
            <a:p/>
          </p:txBody>
        </p:sp>
        <p:sp>
          <p:nvSpPr>
            <p:cNvPr id="35" name="object 35"/>
            <p:cNvSpPr/>
            <p:nvPr/>
          </p:nvSpPr>
          <p:spPr>
            <a:xfrm>
              <a:off x="4940147" y="8565209"/>
              <a:ext cx="2072639" cy="1722120"/>
            </a:xfrm>
            <a:custGeom>
              <a:avLst/>
              <a:gdLst/>
              <a:ahLst/>
              <a:cxnLst/>
              <a:rect l="l" t="t" r="r" b="b"/>
              <a:pathLst>
                <a:path w="2072639" h="1722120">
                  <a:moveTo>
                    <a:pt x="1217168" y="493445"/>
                  </a:moveTo>
                  <a:lnTo>
                    <a:pt x="4914" y="1193457"/>
                  </a:lnTo>
                  <a:lnTo>
                    <a:pt x="0" y="1195920"/>
                  </a:lnTo>
                  <a:lnTo>
                    <a:pt x="0" y="1721789"/>
                  </a:lnTo>
                  <a:lnTo>
                    <a:pt x="18846" y="1721789"/>
                  </a:lnTo>
                  <a:lnTo>
                    <a:pt x="18846" y="1207389"/>
                  </a:lnTo>
                  <a:lnTo>
                    <a:pt x="1198321" y="526237"/>
                  </a:lnTo>
                  <a:lnTo>
                    <a:pt x="1198321" y="1377886"/>
                  </a:lnTo>
                  <a:lnTo>
                    <a:pt x="602818" y="1721789"/>
                  </a:lnTo>
                  <a:lnTo>
                    <a:pt x="640143" y="1721789"/>
                  </a:lnTo>
                  <a:lnTo>
                    <a:pt x="1212253" y="1391818"/>
                  </a:lnTo>
                  <a:lnTo>
                    <a:pt x="1217168" y="1388541"/>
                  </a:lnTo>
                  <a:lnTo>
                    <a:pt x="1217168" y="526237"/>
                  </a:lnTo>
                  <a:lnTo>
                    <a:pt x="1217168" y="493445"/>
                  </a:lnTo>
                  <a:close/>
                </a:path>
                <a:path w="2072639" h="1722120">
                  <a:moveTo>
                    <a:pt x="1435201" y="1703298"/>
                  </a:moveTo>
                  <a:lnTo>
                    <a:pt x="1403172" y="1721789"/>
                  </a:lnTo>
                  <a:lnTo>
                    <a:pt x="1435201" y="1721789"/>
                  </a:lnTo>
                  <a:lnTo>
                    <a:pt x="1435201" y="1703298"/>
                  </a:lnTo>
                  <a:close/>
                </a:path>
                <a:path w="2072639" h="1722120">
                  <a:moveTo>
                    <a:pt x="1435201" y="1573796"/>
                  </a:moveTo>
                  <a:lnTo>
                    <a:pt x="1178953" y="1721789"/>
                  </a:lnTo>
                  <a:lnTo>
                    <a:pt x="1265529" y="1721789"/>
                  </a:lnTo>
                  <a:lnTo>
                    <a:pt x="1435201" y="1623796"/>
                  </a:lnTo>
                  <a:lnTo>
                    <a:pt x="1435201" y="1573796"/>
                  </a:lnTo>
                  <a:close/>
                </a:path>
                <a:path w="2072639" h="1722120">
                  <a:moveTo>
                    <a:pt x="1435201" y="1444282"/>
                  </a:moveTo>
                  <a:lnTo>
                    <a:pt x="954265" y="1721789"/>
                  </a:lnTo>
                  <a:lnTo>
                    <a:pt x="1041311" y="1721789"/>
                  </a:lnTo>
                  <a:lnTo>
                    <a:pt x="1435201" y="1494282"/>
                  </a:lnTo>
                  <a:lnTo>
                    <a:pt x="1435201" y="1444282"/>
                  </a:lnTo>
                  <a:close/>
                </a:path>
                <a:path w="2072639" h="1722120">
                  <a:moveTo>
                    <a:pt x="2072055" y="477875"/>
                  </a:moveTo>
                  <a:lnTo>
                    <a:pt x="2053209" y="488746"/>
                  </a:lnTo>
                  <a:lnTo>
                    <a:pt x="2053209" y="509841"/>
                  </a:lnTo>
                  <a:lnTo>
                    <a:pt x="2053209" y="884440"/>
                  </a:lnTo>
                  <a:lnTo>
                    <a:pt x="1338478" y="1296733"/>
                  </a:lnTo>
                  <a:lnTo>
                    <a:pt x="1338478" y="922147"/>
                  </a:lnTo>
                  <a:lnTo>
                    <a:pt x="2053209" y="509841"/>
                  </a:lnTo>
                  <a:lnTo>
                    <a:pt x="2053209" y="488746"/>
                  </a:lnTo>
                  <a:lnTo>
                    <a:pt x="1324546" y="909027"/>
                  </a:lnTo>
                  <a:lnTo>
                    <a:pt x="1319631" y="911491"/>
                  </a:lnTo>
                  <a:lnTo>
                    <a:pt x="1319631" y="1329524"/>
                  </a:lnTo>
                  <a:lnTo>
                    <a:pt x="1376476" y="1296733"/>
                  </a:lnTo>
                  <a:lnTo>
                    <a:pt x="2067140" y="898372"/>
                  </a:lnTo>
                  <a:lnTo>
                    <a:pt x="2072055" y="895908"/>
                  </a:lnTo>
                  <a:lnTo>
                    <a:pt x="2072055" y="509841"/>
                  </a:lnTo>
                  <a:lnTo>
                    <a:pt x="2072055" y="477875"/>
                  </a:lnTo>
                  <a:close/>
                </a:path>
                <a:path w="2072639" h="1722120">
                  <a:moveTo>
                    <a:pt x="2072055" y="0"/>
                  </a:moveTo>
                  <a:lnTo>
                    <a:pt x="2053209" y="10871"/>
                  </a:lnTo>
                  <a:lnTo>
                    <a:pt x="2053209" y="32791"/>
                  </a:lnTo>
                  <a:lnTo>
                    <a:pt x="2053209" y="374599"/>
                  </a:lnTo>
                  <a:lnTo>
                    <a:pt x="1338478" y="786892"/>
                  </a:lnTo>
                  <a:lnTo>
                    <a:pt x="1338478" y="445084"/>
                  </a:lnTo>
                  <a:lnTo>
                    <a:pt x="2053209" y="32791"/>
                  </a:lnTo>
                  <a:lnTo>
                    <a:pt x="2053209" y="10871"/>
                  </a:lnTo>
                  <a:lnTo>
                    <a:pt x="1324546" y="431152"/>
                  </a:lnTo>
                  <a:lnTo>
                    <a:pt x="1319631" y="433616"/>
                  </a:lnTo>
                  <a:lnTo>
                    <a:pt x="1319631" y="818857"/>
                  </a:lnTo>
                  <a:lnTo>
                    <a:pt x="1375054" y="786892"/>
                  </a:lnTo>
                  <a:lnTo>
                    <a:pt x="2067140" y="387705"/>
                  </a:lnTo>
                  <a:lnTo>
                    <a:pt x="2072055" y="385254"/>
                  </a:lnTo>
                  <a:lnTo>
                    <a:pt x="2072055" y="32791"/>
                  </a:lnTo>
                  <a:lnTo>
                    <a:pt x="2072055" y="0"/>
                  </a:lnTo>
                  <a:close/>
                </a:path>
              </a:pathLst>
            </a:custGeom>
            <a:solidFill>
              <a:srgbClr val="2A4A81"/>
            </a:solidFill>
          </p:spPr>
          <p:txBody>
            <a:bodyPr wrap="square" lIns="0" tIns="0" rIns="0" bIns="0" rtlCol="0"/>
            <a:lstStyle/>
            <a:p/>
          </p:txBody>
        </p:sp>
      </p:grpSp>
      <p:sp>
        <p:nvSpPr>
          <p:cNvPr id="37" name="Title 36"/>
          <p:cNvSpPr>
            <a:spLocks noGrp="1"/>
          </p:cNvSpPr>
          <p:nvPr>
            <p:ph type="title"/>
          </p:nvPr>
        </p:nvSpPr>
        <p:spPr/>
        <p:txBody>
          <a:bodyPr/>
          <a:lstStyle/>
          <a:p>
            <a:endParaRPr lang="en-US"/>
          </a:p>
        </p:txBody>
      </p:sp>
      <p:sp>
        <p:nvSpPr>
          <p:cNvPr id="38" name="Rectangle: Rounded Corners 37" descr="  - Nguyễn Phạm Thành Hưng MSSV: 6151071056&#10;   - Trương Tấn Hoàn MSSV: 6151071048                                 &#10;   - Nguyễn Thị Vân Khánh MSSV: 6151071008             &#10;   - Hà Diễm Quỳnh MSSV: 6151071021                   &#10;   - Nguyễn Ngân Trúc MSSV: 6151071027      &#10;"/>
          <p:cNvSpPr/>
          <p:nvPr/>
        </p:nvSpPr>
        <p:spPr>
          <a:xfrm>
            <a:off x="7876503" y="3507191"/>
            <a:ext cx="9406233" cy="50838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vi-VN" sz="3200" b="0" i="0" u="none" strike="noStrike" dirty="0">
                <a:solidFill>
                  <a:schemeClr val="accent6">
                    <a:lumMod val="60000"/>
                    <a:lumOff val="40000"/>
                  </a:schemeClr>
                </a:solidFill>
                <a:effectLst/>
                <a:latin typeface="Times New Roman" panose="02020603050405020304" pitchFamily="18" charset="0"/>
              </a:rPr>
              <a:t> - Nguyễn Phạm Thành Hưng : 6151071056</a:t>
            </a:r>
            <a:endParaRPr lang="vi-VN" sz="3200" dirty="0">
              <a:solidFill>
                <a:schemeClr val="accent6">
                  <a:lumMod val="60000"/>
                  <a:lumOff val="40000"/>
                </a:schemeClr>
              </a:solidFill>
            </a:endParaRPr>
          </a:p>
          <a:p>
            <a:pPr rtl="0">
              <a:spcBef>
                <a:spcPts val="0"/>
              </a:spcBef>
              <a:spcAft>
                <a:spcPts val="0"/>
              </a:spcAft>
            </a:pPr>
            <a:r>
              <a:rPr lang="vi-VN" sz="3200" b="0" i="0" u="none" strike="noStrike" dirty="0">
                <a:solidFill>
                  <a:schemeClr val="accent6">
                    <a:lumMod val="60000"/>
                    <a:lumOff val="40000"/>
                  </a:schemeClr>
                </a:solidFill>
                <a:effectLst/>
                <a:latin typeface="Times New Roman" panose="02020603050405020304" pitchFamily="18" charset="0"/>
              </a:rPr>
              <a:t> - Trương Tấn Hoàn : 6151071048                              </a:t>
            </a:r>
            <a:endParaRPr lang="vi-VN" sz="3200" b="0" dirty="0">
              <a:solidFill>
                <a:schemeClr val="accent6">
                  <a:lumMod val="60000"/>
                  <a:lumOff val="40000"/>
                </a:schemeClr>
              </a:solidFill>
              <a:effectLst/>
            </a:endParaRPr>
          </a:p>
          <a:p>
            <a:pPr rtl="0">
              <a:spcBef>
                <a:spcPts val="0"/>
              </a:spcBef>
              <a:spcAft>
                <a:spcPts val="0"/>
              </a:spcAft>
            </a:pPr>
            <a:r>
              <a:rPr lang="vi-VN" sz="3200" b="0" i="0" u="none" strike="noStrike" dirty="0">
                <a:solidFill>
                  <a:schemeClr val="accent6">
                    <a:lumMod val="60000"/>
                    <a:lumOff val="40000"/>
                  </a:schemeClr>
                </a:solidFill>
                <a:effectLst/>
                <a:latin typeface="Times New Roman" panose="02020603050405020304" pitchFamily="18" charset="0"/>
              </a:rPr>
              <a:t> - Nguyễn Thị Vân Khánh : 6151071008             </a:t>
            </a:r>
            <a:endParaRPr lang="vi-VN" sz="3200" b="0" dirty="0">
              <a:solidFill>
                <a:schemeClr val="accent6">
                  <a:lumMod val="60000"/>
                  <a:lumOff val="40000"/>
                </a:schemeClr>
              </a:solidFill>
              <a:effectLst/>
            </a:endParaRPr>
          </a:p>
          <a:p>
            <a:pPr rtl="0">
              <a:spcBef>
                <a:spcPts val="0"/>
              </a:spcBef>
              <a:spcAft>
                <a:spcPts val="0"/>
              </a:spcAft>
            </a:pPr>
            <a:r>
              <a:rPr lang="vi-VN" sz="3200" b="0" i="0" u="none" strike="noStrike" dirty="0">
                <a:solidFill>
                  <a:schemeClr val="accent6">
                    <a:lumMod val="60000"/>
                    <a:lumOff val="40000"/>
                  </a:schemeClr>
                </a:solidFill>
                <a:effectLst/>
                <a:latin typeface="Times New Roman" panose="02020603050405020304" pitchFamily="18" charset="0"/>
              </a:rPr>
              <a:t> - Hà Diễm Quỳnh : 6151071021                   </a:t>
            </a:r>
            <a:endParaRPr lang="vi-VN" sz="3200" b="0" dirty="0">
              <a:solidFill>
                <a:schemeClr val="accent6">
                  <a:lumMod val="60000"/>
                  <a:lumOff val="40000"/>
                </a:schemeClr>
              </a:solidFill>
              <a:effectLst/>
            </a:endParaRPr>
          </a:p>
          <a:p>
            <a:r>
              <a:rPr lang="vi-VN" sz="3200" b="0" i="0" u="none" strike="noStrike" dirty="0">
                <a:solidFill>
                  <a:schemeClr val="accent6">
                    <a:lumMod val="60000"/>
                    <a:lumOff val="40000"/>
                  </a:schemeClr>
                </a:solidFill>
                <a:effectLst/>
                <a:latin typeface="Times New Roman" panose="02020603050405020304" pitchFamily="18" charset="0"/>
              </a:rPr>
              <a:t> - Nguyễn Ngân Trúc : 6151071027      </a:t>
            </a:r>
            <a:endParaRPr lang="en-US" sz="3200" dirty="0">
              <a:solidFill>
                <a:schemeClr val="accent6">
                  <a:lumMod val="60000"/>
                  <a:lumOff val="40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chemeClr val="accent2"/>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94DDDE"/>
          </a:solidFill>
        </p:spPr>
        <p:txBody>
          <a:bodyPr wrap="square" lIns="0" tIns="0" rIns="0" bIns="0" rtlCol="0"/>
          <a:lstStyle/>
          <a:p/>
        </p:txBody>
      </p:sp>
      <p:pic>
        <p:nvPicPr>
          <p:cNvPr id="3" name="object 3"/>
          <p:cNvPicPr/>
          <p:nvPr/>
        </p:nvPicPr>
        <p:blipFill>
          <a:blip r:embed="rId1" cstate="print"/>
          <a:stretch>
            <a:fillRect/>
          </a:stretch>
        </p:blipFill>
        <p:spPr>
          <a:xfrm>
            <a:off x="0" y="0"/>
            <a:ext cx="8181974" cy="10286999"/>
          </a:xfrm>
          <a:prstGeom prst="rect">
            <a:avLst/>
          </a:prstGeom>
        </p:spPr>
      </p:pic>
      <p:sp>
        <p:nvSpPr>
          <p:cNvPr id="4" name="object 4"/>
          <p:cNvSpPr txBox="1">
            <a:spLocks noGrp="1"/>
          </p:cNvSpPr>
          <p:nvPr>
            <p:ph type="title"/>
          </p:nvPr>
        </p:nvSpPr>
        <p:spPr>
          <a:xfrm>
            <a:off x="9653100" y="8496300"/>
            <a:ext cx="7163773" cy="1312538"/>
          </a:xfrm>
          <a:prstGeom prst="rect">
            <a:avLst/>
          </a:prstGeom>
        </p:spPr>
        <p:txBody>
          <a:bodyPr vert="horz" wrap="square" lIns="0" tIns="29844" rIns="0" bIns="0" rtlCol="0">
            <a:spAutoFit/>
          </a:bodyPr>
          <a:lstStyle/>
          <a:p>
            <a:pPr marL="12700" marR="5080">
              <a:lnSpc>
                <a:spcPts val="5030"/>
              </a:lnSpc>
              <a:spcBef>
                <a:spcPts val="235"/>
              </a:spcBef>
            </a:pPr>
            <a:r>
              <a:rPr lang="vi-VN" sz="3600" dirty="0">
                <a:effectLst/>
                <a:latin typeface="Times New Roman" panose="02020603050405020304" pitchFamily="18" charset="0"/>
                <a:ea typeface="Times New Roman" panose="02020603050405020304" pitchFamily="18" charset="0"/>
              </a:rPr>
              <a:t>    HÌNH 2: MÀN HÌNH QUẢN LÝ</a:t>
            </a:r>
            <a:br>
              <a:rPr lang="en-US" sz="1800" dirty="0">
                <a:effectLst/>
                <a:latin typeface="Times New Roman" panose="02020603050405020304" pitchFamily="18" charset="0"/>
                <a:ea typeface="Times New Roman" panose="02020603050405020304" pitchFamily="18" charset="0"/>
              </a:rPr>
            </a:br>
            <a:endParaRPr sz="4200" dirty="0"/>
          </a:p>
        </p:txBody>
      </p:sp>
      <p:pic>
        <p:nvPicPr>
          <p:cNvPr id="6" name="image18.jpeg" descr="1"/>
          <p:cNvPicPr>
            <a:picLocks noChangeAspect="1"/>
          </p:cNvPicPr>
          <p:nvPr/>
        </p:nvPicPr>
        <p:blipFill>
          <a:blip r:embed="rId2" cstate="print"/>
          <a:stretch>
            <a:fillRect/>
          </a:stretch>
        </p:blipFill>
        <p:spPr>
          <a:xfrm>
            <a:off x="9621880" y="1993270"/>
            <a:ext cx="7231380" cy="536976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48800" y="7845992"/>
            <a:ext cx="8406765" cy="2028759"/>
          </a:xfrm>
          <a:prstGeom prst="rect">
            <a:avLst/>
          </a:prstGeom>
        </p:spPr>
        <p:txBody>
          <a:bodyPr vert="horz" wrap="square" lIns="0" tIns="116839" rIns="0" bIns="0" rtlCol="0">
            <a:spAutoFit/>
          </a:bodyPr>
          <a:lstStyle/>
          <a:p>
            <a:pPr marL="12700" marR="5080">
              <a:lnSpc>
                <a:spcPts val="6970"/>
              </a:lnSpc>
              <a:spcBef>
                <a:spcPts val="920"/>
              </a:spcBef>
            </a:pPr>
            <a:r>
              <a:rPr lang="vi-VN" sz="2400" dirty="0">
                <a:solidFill>
                  <a:schemeClr val="accent1">
                    <a:lumMod val="60000"/>
                    <a:lumOff val="40000"/>
                  </a:schemeClr>
                </a:solidFill>
                <a:effectLst/>
                <a:latin typeface="Times New Roman" panose="02020603050405020304" pitchFamily="18" charset="0"/>
                <a:ea typeface="Times New Roman" panose="02020603050405020304" pitchFamily="18" charset="0"/>
              </a:rPr>
              <a:t>HÌNH 3: QUẢN LÝ NHÂN VIÊN</a:t>
            </a:r>
            <a:endParaRPr lang="en-US" sz="2400" dirty="0">
              <a:solidFill>
                <a:schemeClr val="accent1">
                  <a:lumMod val="60000"/>
                  <a:lumOff val="40000"/>
                </a:schemeClr>
              </a:solidFill>
              <a:effectLst/>
              <a:latin typeface="Times New Roman" panose="02020603050405020304" pitchFamily="18" charset="0"/>
              <a:ea typeface="Times New Roman" panose="02020603050405020304" pitchFamily="18" charset="0"/>
            </a:endParaRPr>
          </a:p>
          <a:p>
            <a:pPr marL="12700" marR="5080">
              <a:lnSpc>
                <a:spcPts val="6970"/>
              </a:lnSpc>
              <a:spcBef>
                <a:spcPts val="920"/>
              </a:spcBef>
            </a:pPr>
            <a:endParaRPr sz="6400" dirty="0">
              <a:latin typeface="Arial" panose="020B0604020202020204"/>
              <a:cs typeface="Arial" panose="020B0604020202020204"/>
            </a:endParaRPr>
          </a:p>
        </p:txBody>
      </p:sp>
      <p:grpSp>
        <p:nvGrpSpPr>
          <p:cNvPr id="3" name="object 3"/>
          <p:cNvGrpSpPr/>
          <p:nvPr/>
        </p:nvGrpSpPr>
        <p:grpSpPr>
          <a:xfrm>
            <a:off x="8242478" y="0"/>
            <a:ext cx="3750945" cy="1539875"/>
            <a:chOff x="8242478" y="0"/>
            <a:chExt cx="3750945" cy="1539875"/>
          </a:xfrm>
        </p:grpSpPr>
        <p:sp>
          <p:nvSpPr>
            <p:cNvPr id="4" name="object 4"/>
            <p:cNvSpPr/>
            <p:nvPr/>
          </p:nvSpPr>
          <p:spPr>
            <a:xfrm>
              <a:off x="9863777" y="0"/>
              <a:ext cx="1952625" cy="1293495"/>
            </a:xfrm>
            <a:custGeom>
              <a:avLst/>
              <a:gdLst/>
              <a:ahLst/>
              <a:cxnLst/>
              <a:rect l="l" t="t" r="r" b="b"/>
              <a:pathLst>
                <a:path w="1952625" h="1293495">
                  <a:moveTo>
                    <a:pt x="1401223" y="1293327"/>
                  </a:moveTo>
                  <a:lnTo>
                    <a:pt x="1222366" y="780940"/>
                  </a:lnTo>
                  <a:lnTo>
                    <a:pt x="209348" y="196428"/>
                  </a:lnTo>
                  <a:lnTo>
                    <a:pt x="171933" y="172709"/>
                  </a:lnTo>
                  <a:lnTo>
                    <a:pt x="135615" y="145434"/>
                  </a:lnTo>
                  <a:lnTo>
                    <a:pt x="100576" y="114918"/>
                  </a:lnTo>
                  <a:lnTo>
                    <a:pt x="66998" y="81479"/>
                  </a:lnTo>
                  <a:lnTo>
                    <a:pt x="35063" y="45434"/>
                  </a:lnTo>
                  <a:lnTo>
                    <a:pt x="4951" y="7100"/>
                  </a:lnTo>
                  <a:lnTo>
                    <a:pt x="0" y="0"/>
                  </a:lnTo>
                  <a:lnTo>
                    <a:pt x="1948674" y="0"/>
                  </a:lnTo>
                  <a:lnTo>
                    <a:pt x="1950181" y="12143"/>
                  </a:lnTo>
                  <a:lnTo>
                    <a:pt x="1952070" y="55935"/>
                  </a:lnTo>
                  <a:lnTo>
                    <a:pt x="1952070" y="783945"/>
                  </a:lnTo>
                  <a:lnTo>
                    <a:pt x="1949232" y="834698"/>
                  </a:lnTo>
                  <a:lnTo>
                    <a:pt x="1940945" y="880373"/>
                  </a:lnTo>
                  <a:lnTo>
                    <a:pt x="1927550" y="920773"/>
                  </a:lnTo>
                  <a:lnTo>
                    <a:pt x="1909387" y="955701"/>
                  </a:lnTo>
                  <a:lnTo>
                    <a:pt x="1884703" y="986796"/>
                  </a:lnTo>
                  <a:lnTo>
                    <a:pt x="1580079" y="986796"/>
                  </a:lnTo>
                  <a:lnTo>
                    <a:pt x="1401223" y="1293327"/>
                  </a:lnTo>
                  <a:close/>
                </a:path>
                <a:path w="1952625" h="1293495">
                  <a:moveTo>
                    <a:pt x="1758983" y="1041364"/>
                  </a:moveTo>
                  <a:lnTo>
                    <a:pt x="1719369" y="1039322"/>
                  </a:lnTo>
                  <a:lnTo>
                    <a:pt x="1677373" y="1030430"/>
                  </a:lnTo>
                  <a:lnTo>
                    <a:pt x="1633334" y="1014489"/>
                  </a:lnTo>
                  <a:lnTo>
                    <a:pt x="1587594" y="991304"/>
                  </a:lnTo>
                  <a:lnTo>
                    <a:pt x="1580079" y="986796"/>
                  </a:lnTo>
                  <a:lnTo>
                    <a:pt x="1884703" y="986796"/>
                  </a:lnTo>
                  <a:lnTo>
                    <a:pt x="1860121" y="1008352"/>
                  </a:lnTo>
                  <a:lnTo>
                    <a:pt x="1829700" y="1025682"/>
                  </a:lnTo>
                  <a:lnTo>
                    <a:pt x="1795874" y="1036751"/>
                  </a:lnTo>
                  <a:lnTo>
                    <a:pt x="1758983" y="1041364"/>
                  </a:lnTo>
                  <a:close/>
                </a:path>
              </a:pathLst>
            </a:custGeom>
            <a:solidFill>
              <a:srgbClr val="F0ABC1"/>
            </a:solidFill>
          </p:spPr>
          <p:txBody>
            <a:bodyPr wrap="square" lIns="0" tIns="0" rIns="0" bIns="0" rtlCol="0"/>
            <a:lstStyle/>
            <a:p/>
          </p:txBody>
        </p:sp>
        <p:sp>
          <p:nvSpPr>
            <p:cNvPr id="5" name="object 5"/>
            <p:cNvSpPr/>
            <p:nvPr/>
          </p:nvSpPr>
          <p:spPr>
            <a:xfrm>
              <a:off x="8394280" y="0"/>
              <a:ext cx="1781175" cy="1480820"/>
            </a:xfrm>
            <a:custGeom>
              <a:avLst/>
              <a:gdLst/>
              <a:ahLst/>
              <a:cxnLst/>
              <a:rect l="l" t="t" r="r" b="b"/>
              <a:pathLst>
                <a:path w="1781175" h="1480820">
                  <a:moveTo>
                    <a:pt x="465928" y="1480401"/>
                  </a:moveTo>
                  <a:lnTo>
                    <a:pt x="314877" y="1221202"/>
                  </a:lnTo>
                  <a:lnTo>
                    <a:pt x="308113" y="1224958"/>
                  </a:lnTo>
                  <a:lnTo>
                    <a:pt x="262487" y="1247451"/>
                  </a:lnTo>
                  <a:lnTo>
                    <a:pt x="218971" y="1261428"/>
                  </a:lnTo>
                  <a:lnTo>
                    <a:pt x="178037" y="1267170"/>
                  </a:lnTo>
                  <a:lnTo>
                    <a:pt x="140155" y="1264952"/>
                  </a:lnTo>
                  <a:lnTo>
                    <a:pt x="75432" y="1237750"/>
                  </a:lnTo>
                  <a:lnTo>
                    <a:pt x="28568" y="1182046"/>
                  </a:lnTo>
                  <a:lnTo>
                    <a:pt x="13010" y="1144199"/>
                  </a:lnTo>
                  <a:lnTo>
                    <a:pt x="3331" y="1100060"/>
                  </a:lnTo>
                  <a:lnTo>
                    <a:pt x="0" y="1049906"/>
                  </a:lnTo>
                  <a:lnTo>
                    <a:pt x="0" y="434591"/>
                  </a:lnTo>
                  <a:lnTo>
                    <a:pt x="2566" y="388848"/>
                  </a:lnTo>
                  <a:lnTo>
                    <a:pt x="9725" y="342106"/>
                  </a:lnTo>
                  <a:lnTo>
                    <a:pt x="21189" y="294860"/>
                  </a:lnTo>
                  <a:lnTo>
                    <a:pt x="36666" y="247603"/>
                  </a:lnTo>
                  <a:lnTo>
                    <a:pt x="55869" y="200831"/>
                  </a:lnTo>
                  <a:lnTo>
                    <a:pt x="78507" y="155037"/>
                  </a:lnTo>
                  <a:lnTo>
                    <a:pt x="104292" y="110716"/>
                  </a:lnTo>
                  <a:lnTo>
                    <a:pt x="132933" y="68363"/>
                  </a:lnTo>
                  <a:lnTo>
                    <a:pt x="164142" y="28473"/>
                  </a:lnTo>
                  <a:lnTo>
                    <a:pt x="189958" y="0"/>
                  </a:lnTo>
                  <a:lnTo>
                    <a:pt x="1781048" y="0"/>
                  </a:lnTo>
                  <a:lnTo>
                    <a:pt x="1781048" y="21375"/>
                  </a:lnTo>
                  <a:lnTo>
                    <a:pt x="1778642" y="67118"/>
                  </a:lnTo>
                  <a:lnTo>
                    <a:pt x="1771618" y="113859"/>
                  </a:lnTo>
                  <a:lnTo>
                    <a:pt x="1760268" y="161106"/>
                  </a:lnTo>
                  <a:lnTo>
                    <a:pt x="1744883" y="208363"/>
                  </a:lnTo>
                  <a:lnTo>
                    <a:pt x="1725755" y="255135"/>
                  </a:lnTo>
                  <a:lnTo>
                    <a:pt x="1703174" y="300929"/>
                  </a:lnTo>
                  <a:lnTo>
                    <a:pt x="1677433" y="345249"/>
                  </a:lnTo>
                  <a:lnTo>
                    <a:pt x="1648823" y="387602"/>
                  </a:lnTo>
                  <a:lnTo>
                    <a:pt x="1617635" y="427493"/>
                  </a:lnTo>
                  <a:lnTo>
                    <a:pt x="1584161" y="464427"/>
                  </a:lnTo>
                  <a:lnTo>
                    <a:pt x="1548691" y="497910"/>
                  </a:lnTo>
                  <a:lnTo>
                    <a:pt x="1511519" y="527447"/>
                  </a:lnTo>
                  <a:lnTo>
                    <a:pt x="1472934" y="552545"/>
                  </a:lnTo>
                  <a:lnTo>
                    <a:pt x="616979" y="1046900"/>
                  </a:lnTo>
                  <a:lnTo>
                    <a:pt x="465928" y="1480401"/>
                  </a:lnTo>
                  <a:close/>
                </a:path>
              </a:pathLst>
            </a:custGeom>
            <a:solidFill>
              <a:srgbClr val="94DDDE"/>
            </a:solidFill>
          </p:spPr>
          <p:txBody>
            <a:bodyPr wrap="square" lIns="0" tIns="0" rIns="0" bIns="0" rtlCol="0"/>
            <a:lstStyle/>
            <a:p/>
          </p:txBody>
        </p:sp>
        <p:sp>
          <p:nvSpPr>
            <p:cNvPr id="6" name="object 6"/>
            <p:cNvSpPr/>
            <p:nvPr/>
          </p:nvSpPr>
          <p:spPr>
            <a:xfrm>
              <a:off x="8931084" y="0"/>
              <a:ext cx="2227580" cy="722630"/>
            </a:xfrm>
            <a:custGeom>
              <a:avLst/>
              <a:gdLst/>
              <a:ahLst/>
              <a:cxnLst/>
              <a:rect l="l" t="t" r="r" b="b"/>
              <a:pathLst>
                <a:path w="2227579" h="722630">
                  <a:moveTo>
                    <a:pt x="1830412" y="200936"/>
                  </a:moveTo>
                  <a:lnTo>
                    <a:pt x="1686741" y="0"/>
                  </a:lnTo>
                  <a:lnTo>
                    <a:pt x="2227080" y="0"/>
                  </a:lnTo>
                  <a:lnTo>
                    <a:pt x="2215858" y="52078"/>
                  </a:lnTo>
                  <a:lnTo>
                    <a:pt x="2197169" y="85980"/>
                  </a:lnTo>
                  <a:lnTo>
                    <a:pt x="2137023" y="125806"/>
                  </a:lnTo>
                  <a:lnTo>
                    <a:pt x="1830412" y="200936"/>
                  </a:lnTo>
                  <a:close/>
                </a:path>
                <a:path w="2227579" h="722630">
                  <a:moveTo>
                    <a:pt x="136067" y="722620"/>
                  </a:moveTo>
                  <a:lnTo>
                    <a:pt x="124619" y="712983"/>
                  </a:lnTo>
                  <a:lnTo>
                    <a:pt x="122259" y="692287"/>
                  </a:lnTo>
                  <a:lnTo>
                    <a:pt x="156828" y="439098"/>
                  </a:lnTo>
                  <a:lnTo>
                    <a:pt x="9534" y="359460"/>
                  </a:lnTo>
                  <a:lnTo>
                    <a:pt x="0" y="345890"/>
                  </a:lnTo>
                  <a:lnTo>
                    <a:pt x="892" y="324713"/>
                  </a:lnTo>
                  <a:lnTo>
                    <a:pt x="10802" y="301563"/>
                  </a:lnTo>
                  <a:lnTo>
                    <a:pt x="28322" y="282077"/>
                  </a:lnTo>
                  <a:lnTo>
                    <a:pt x="232729" y="130314"/>
                  </a:lnTo>
                  <a:lnTo>
                    <a:pt x="277536" y="0"/>
                  </a:lnTo>
                  <a:lnTo>
                    <a:pt x="676608" y="0"/>
                  </a:lnTo>
                  <a:lnTo>
                    <a:pt x="552115" y="211455"/>
                  </a:lnTo>
                  <a:lnTo>
                    <a:pt x="586684" y="424073"/>
                  </a:lnTo>
                  <a:lnTo>
                    <a:pt x="584324" y="447457"/>
                  </a:lnTo>
                  <a:lnTo>
                    <a:pt x="572875" y="470277"/>
                  </a:lnTo>
                  <a:lnTo>
                    <a:pt x="555931" y="487463"/>
                  </a:lnTo>
                  <a:lnTo>
                    <a:pt x="550196" y="489436"/>
                  </a:lnTo>
                  <a:lnTo>
                    <a:pt x="354471" y="489436"/>
                  </a:lnTo>
                  <a:lnTo>
                    <a:pt x="171858" y="705059"/>
                  </a:lnTo>
                  <a:lnTo>
                    <a:pt x="153011" y="720284"/>
                  </a:lnTo>
                  <a:lnTo>
                    <a:pt x="136067" y="722620"/>
                  </a:lnTo>
                  <a:close/>
                </a:path>
                <a:path w="2227579" h="722630">
                  <a:moveTo>
                    <a:pt x="537085" y="493943"/>
                  </a:moveTo>
                  <a:lnTo>
                    <a:pt x="354471" y="489436"/>
                  </a:lnTo>
                  <a:lnTo>
                    <a:pt x="550196" y="489436"/>
                  </a:lnTo>
                  <a:lnTo>
                    <a:pt x="537085" y="493943"/>
                  </a:lnTo>
                  <a:close/>
                </a:path>
              </a:pathLst>
            </a:custGeom>
            <a:solidFill>
              <a:srgbClr val="FFFFFF"/>
            </a:solidFill>
          </p:spPr>
          <p:txBody>
            <a:bodyPr wrap="square" lIns="0" tIns="0" rIns="0" bIns="0" rtlCol="0"/>
            <a:lstStyle/>
            <a:p/>
          </p:txBody>
        </p:sp>
        <p:sp>
          <p:nvSpPr>
            <p:cNvPr id="7" name="object 7"/>
            <p:cNvSpPr/>
            <p:nvPr/>
          </p:nvSpPr>
          <p:spPr>
            <a:xfrm>
              <a:off x="8242478" y="0"/>
              <a:ext cx="3750945" cy="1539875"/>
            </a:xfrm>
            <a:custGeom>
              <a:avLst/>
              <a:gdLst/>
              <a:ahLst/>
              <a:cxnLst/>
              <a:rect l="l" t="t" r="r" b="b"/>
              <a:pathLst>
                <a:path w="3750945" h="1539875">
                  <a:moveTo>
                    <a:pt x="323143" y="1291824"/>
                  </a:moveTo>
                  <a:lnTo>
                    <a:pt x="306610" y="1291824"/>
                  </a:lnTo>
                  <a:lnTo>
                    <a:pt x="301350" y="1291073"/>
                  </a:lnTo>
                  <a:lnTo>
                    <a:pt x="294586" y="1290321"/>
                  </a:lnTo>
                  <a:lnTo>
                    <a:pt x="263024" y="1282809"/>
                  </a:lnTo>
                  <a:lnTo>
                    <a:pt x="257763" y="1281306"/>
                  </a:lnTo>
                  <a:lnTo>
                    <a:pt x="255509" y="1280555"/>
                  </a:lnTo>
                  <a:lnTo>
                    <a:pt x="252503" y="1279052"/>
                  </a:lnTo>
                  <a:lnTo>
                    <a:pt x="243485" y="1276047"/>
                  </a:lnTo>
                  <a:lnTo>
                    <a:pt x="235970" y="1272290"/>
                  </a:lnTo>
                  <a:lnTo>
                    <a:pt x="229206" y="1268534"/>
                  </a:lnTo>
                  <a:lnTo>
                    <a:pt x="102203" y="1206927"/>
                  </a:lnTo>
                  <a:lnTo>
                    <a:pt x="66179" y="1179646"/>
                  </a:lnTo>
                  <a:lnTo>
                    <a:pt x="37659" y="1143385"/>
                  </a:lnTo>
                  <a:lnTo>
                    <a:pt x="16929" y="1098902"/>
                  </a:lnTo>
                  <a:lnTo>
                    <a:pt x="4280" y="1046954"/>
                  </a:lnTo>
                  <a:lnTo>
                    <a:pt x="0" y="988299"/>
                  </a:lnTo>
                  <a:lnTo>
                    <a:pt x="11" y="372760"/>
                  </a:lnTo>
                  <a:lnTo>
                    <a:pt x="2167" y="328884"/>
                  </a:lnTo>
                  <a:lnTo>
                    <a:pt x="8507" y="283802"/>
                  </a:lnTo>
                  <a:lnTo>
                    <a:pt x="18774" y="238159"/>
                  </a:lnTo>
                  <a:lnTo>
                    <a:pt x="32724" y="192374"/>
                  </a:lnTo>
                  <a:lnTo>
                    <a:pt x="50122" y="146842"/>
                  </a:lnTo>
                  <a:lnTo>
                    <a:pt x="70691" y="102062"/>
                  </a:lnTo>
                  <a:lnTo>
                    <a:pt x="94218" y="58377"/>
                  </a:lnTo>
                  <a:lnTo>
                    <a:pt x="120449" y="16232"/>
                  </a:lnTo>
                  <a:lnTo>
                    <a:pt x="132039" y="0"/>
                  </a:lnTo>
                  <a:lnTo>
                    <a:pt x="377629" y="0"/>
                  </a:lnTo>
                  <a:lnTo>
                    <a:pt x="366714" y="10292"/>
                  </a:lnTo>
                  <a:lnTo>
                    <a:pt x="334619" y="45702"/>
                  </a:lnTo>
                  <a:lnTo>
                    <a:pt x="304725" y="83957"/>
                  </a:lnTo>
                  <a:lnTo>
                    <a:pt x="277311" y="124576"/>
                  </a:lnTo>
                  <a:lnTo>
                    <a:pt x="252653" y="167077"/>
                  </a:lnTo>
                  <a:lnTo>
                    <a:pt x="231029" y="210977"/>
                  </a:lnTo>
                  <a:lnTo>
                    <a:pt x="212715" y="255794"/>
                  </a:lnTo>
                  <a:lnTo>
                    <a:pt x="197988" y="301046"/>
                  </a:lnTo>
                  <a:lnTo>
                    <a:pt x="187126" y="346251"/>
                  </a:lnTo>
                  <a:lnTo>
                    <a:pt x="180406" y="390926"/>
                  </a:lnTo>
                  <a:lnTo>
                    <a:pt x="178104" y="434590"/>
                  </a:lnTo>
                  <a:lnTo>
                    <a:pt x="178104" y="1049905"/>
                  </a:lnTo>
                  <a:lnTo>
                    <a:pt x="183107" y="1108742"/>
                  </a:lnTo>
                  <a:lnTo>
                    <a:pt x="197831" y="1158280"/>
                  </a:lnTo>
                  <a:lnTo>
                    <a:pt x="221856" y="1197395"/>
                  </a:lnTo>
                  <a:lnTo>
                    <a:pt x="254757" y="1224958"/>
                  </a:lnTo>
                  <a:lnTo>
                    <a:pt x="295714" y="1239937"/>
                  </a:lnTo>
                  <a:lnTo>
                    <a:pt x="342307" y="1241111"/>
                  </a:lnTo>
                  <a:lnTo>
                    <a:pt x="508260" y="1241111"/>
                  </a:lnTo>
                  <a:lnTo>
                    <a:pt x="533051" y="1283560"/>
                  </a:lnTo>
                  <a:lnTo>
                    <a:pt x="382512" y="1283560"/>
                  </a:lnTo>
                  <a:lnTo>
                    <a:pt x="367317" y="1287070"/>
                  </a:lnTo>
                  <a:lnTo>
                    <a:pt x="352264" y="1289664"/>
                  </a:lnTo>
                  <a:lnTo>
                    <a:pt x="337492" y="1291272"/>
                  </a:lnTo>
                  <a:lnTo>
                    <a:pt x="323143" y="1291824"/>
                  </a:lnTo>
                  <a:close/>
                </a:path>
                <a:path w="3750945" h="1539875">
                  <a:moveTo>
                    <a:pt x="828901" y="749385"/>
                  </a:moveTo>
                  <a:lnTo>
                    <a:pt x="822889" y="749385"/>
                  </a:lnTo>
                  <a:lnTo>
                    <a:pt x="816877" y="747882"/>
                  </a:lnTo>
                  <a:lnTo>
                    <a:pt x="810865" y="745629"/>
                  </a:lnTo>
                  <a:lnTo>
                    <a:pt x="799898" y="738303"/>
                  </a:lnTo>
                  <a:lnTo>
                    <a:pt x="790762" y="726470"/>
                  </a:lnTo>
                  <a:lnTo>
                    <a:pt x="785291" y="710130"/>
                  </a:lnTo>
                  <a:lnTo>
                    <a:pt x="785417" y="688530"/>
                  </a:lnTo>
                  <a:lnTo>
                    <a:pt x="817628" y="454124"/>
                  </a:lnTo>
                  <a:lnTo>
                    <a:pt x="685365" y="382751"/>
                  </a:lnTo>
                  <a:lnTo>
                    <a:pt x="676230" y="375895"/>
                  </a:lnTo>
                  <a:lnTo>
                    <a:pt x="669208" y="366785"/>
                  </a:lnTo>
                  <a:lnTo>
                    <a:pt x="664440" y="355704"/>
                  </a:lnTo>
                  <a:lnTo>
                    <a:pt x="662069" y="342932"/>
                  </a:lnTo>
                  <a:lnTo>
                    <a:pt x="663736" y="320851"/>
                  </a:lnTo>
                  <a:lnTo>
                    <a:pt x="671462" y="298699"/>
                  </a:lnTo>
                  <a:lnTo>
                    <a:pt x="684261" y="278379"/>
                  </a:lnTo>
                  <a:lnTo>
                    <a:pt x="701146" y="261791"/>
                  </a:lnTo>
                  <a:lnTo>
                    <a:pt x="898790" y="114536"/>
                  </a:lnTo>
                  <a:lnTo>
                    <a:pt x="938319" y="0"/>
                  </a:lnTo>
                  <a:lnTo>
                    <a:pt x="993847" y="0"/>
                  </a:lnTo>
                  <a:lnTo>
                    <a:pt x="943129" y="146842"/>
                  </a:lnTo>
                  <a:lnTo>
                    <a:pt x="732709" y="303113"/>
                  </a:lnTo>
                  <a:lnTo>
                    <a:pt x="723961" y="311811"/>
                  </a:lnTo>
                  <a:lnTo>
                    <a:pt x="717961" y="321989"/>
                  </a:lnTo>
                  <a:lnTo>
                    <a:pt x="714638" y="331744"/>
                  </a:lnTo>
                  <a:lnTo>
                    <a:pt x="713922" y="339175"/>
                  </a:lnTo>
                  <a:lnTo>
                    <a:pt x="873991" y="425575"/>
                  </a:lnTo>
                  <a:lnTo>
                    <a:pt x="837167" y="693038"/>
                  </a:lnTo>
                  <a:lnTo>
                    <a:pt x="903430" y="693038"/>
                  </a:lnTo>
                  <a:lnTo>
                    <a:pt x="879251" y="721587"/>
                  </a:lnTo>
                  <a:lnTo>
                    <a:pt x="867474" y="733537"/>
                  </a:lnTo>
                  <a:lnTo>
                    <a:pt x="854921" y="742248"/>
                  </a:lnTo>
                  <a:lnTo>
                    <a:pt x="841946" y="747577"/>
                  </a:lnTo>
                  <a:lnTo>
                    <a:pt x="828901" y="749385"/>
                  </a:lnTo>
                  <a:close/>
                </a:path>
                <a:path w="3750945" h="1539875">
                  <a:moveTo>
                    <a:pt x="1154299" y="22127"/>
                  </a:moveTo>
                  <a:lnTo>
                    <a:pt x="1141597" y="0"/>
                  </a:lnTo>
                  <a:lnTo>
                    <a:pt x="1208423" y="0"/>
                  </a:lnTo>
                  <a:lnTo>
                    <a:pt x="1154299" y="22127"/>
                  </a:lnTo>
                  <a:close/>
                </a:path>
                <a:path w="3750945" h="1539875">
                  <a:moveTo>
                    <a:pt x="1291131" y="469150"/>
                  </a:moveTo>
                  <a:lnTo>
                    <a:pt x="1227946" y="469150"/>
                  </a:lnTo>
                  <a:lnTo>
                    <a:pt x="1233958" y="465394"/>
                  </a:lnTo>
                  <a:lnTo>
                    <a:pt x="1239970" y="457129"/>
                  </a:lnTo>
                  <a:lnTo>
                    <a:pt x="1245090" y="449194"/>
                  </a:lnTo>
                  <a:lnTo>
                    <a:pt x="1248237" y="441540"/>
                  </a:lnTo>
                  <a:lnTo>
                    <a:pt x="1249693" y="434731"/>
                  </a:lnTo>
                  <a:lnTo>
                    <a:pt x="1249739" y="429331"/>
                  </a:lnTo>
                  <a:lnTo>
                    <a:pt x="1213668" y="207698"/>
                  </a:lnTo>
                  <a:lnTo>
                    <a:pt x="1336266" y="0"/>
                  </a:lnTo>
                  <a:lnTo>
                    <a:pt x="1394932" y="0"/>
                  </a:lnTo>
                  <a:lnTo>
                    <a:pt x="1267024" y="216713"/>
                  </a:lnTo>
                  <a:lnTo>
                    <a:pt x="1300090" y="420316"/>
                  </a:lnTo>
                  <a:lnTo>
                    <a:pt x="1300186" y="434731"/>
                  </a:lnTo>
                  <a:lnTo>
                    <a:pt x="1300203" y="441540"/>
                  </a:lnTo>
                  <a:lnTo>
                    <a:pt x="1295017" y="461355"/>
                  </a:lnTo>
                  <a:lnTo>
                    <a:pt x="1291131" y="469150"/>
                  </a:lnTo>
                  <a:close/>
                </a:path>
                <a:path w="3750945" h="1539875">
                  <a:moveTo>
                    <a:pt x="664903" y="1419545"/>
                  </a:moveTo>
                  <a:lnTo>
                    <a:pt x="612470" y="1419545"/>
                  </a:lnTo>
                  <a:lnTo>
                    <a:pt x="748491" y="1029620"/>
                  </a:lnTo>
                  <a:lnTo>
                    <a:pt x="756757" y="1025112"/>
                  </a:lnTo>
                  <a:lnTo>
                    <a:pt x="1612713" y="530757"/>
                  </a:lnTo>
                  <a:lnTo>
                    <a:pt x="1649752" y="506778"/>
                  </a:lnTo>
                  <a:lnTo>
                    <a:pt x="1685421" y="478506"/>
                  </a:lnTo>
                  <a:lnTo>
                    <a:pt x="1719441" y="446425"/>
                  </a:lnTo>
                  <a:lnTo>
                    <a:pt x="1751537" y="411015"/>
                  </a:lnTo>
                  <a:lnTo>
                    <a:pt x="1781430" y="372760"/>
                  </a:lnTo>
                  <a:lnTo>
                    <a:pt x="1808844" y="332141"/>
                  </a:lnTo>
                  <a:lnTo>
                    <a:pt x="1833502" y="289640"/>
                  </a:lnTo>
                  <a:lnTo>
                    <a:pt x="1855126" y="245740"/>
                  </a:lnTo>
                  <a:lnTo>
                    <a:pt x="1873440" y="200923"/>
                  </a:lnTo>
                  <a:lnTo>
                    <a:pt x="1888167" y="155671"/>
                  </a:lnTo>
                  <a:lnTo>
                    <a:pt x="1899029" y="110466"/>
                  </a:lnTo>
                  <a:lnTo>
                    <a:pt x="1905749" y="65791"/>
                  </a:lnTo>
                  <a:lnTo>
                    <a:pt x="1908051" y="22127"/>
                  </a:lnTo>
                  <a:lnTo>
                    <a:pt x="1908051" y="0"/>
                  </a:lnTo>
                  <a:lnTo>
                    <a:pt x="1958401" y="0"/>
                  </a:lnTo>
                  <a:lnTo>
                    <a:pt x="1955900" y="70210"/>
                  </a:lnTo>
                  <a:lnTo>
                    <a:pt x="1948538" y="119420"/>
                  </a:lnTo>
                  <a:lnTo>
                    <a:pt x="1936526" y="169194"/>
                  </a:lnTo>
                  <a:lnTo>
                    <a:pt x="1920075" y="218967"/>
                  </a:lnTo>
                  <a:lnTo>
                    <a:pt x="2002095" y="266299"/>
                  </a:lnTo>
                  <a:lnTo>
                    <a:pt x="1901288" y="266299"/>
                  </a:lnTo>
                  <a:lnTo>
                    <a:pt x="1877595" y="313895"/>
                  </a:lnTo>
                  <a:lnTo>
                    <a:pt x="1850679" y="359977"/>
                  </a:lnTo>
                  <a:lnTo>
                    <a:pt x="1820839" y="404016"/>
                  </a:lnTo>
                  <a:lnTo>
                    <a:pt x="1788375" y="445484"/>
                  </a:lnTo>
                  <a:lnTo>
                    <a:pt x="1753586" y="483854"/>
                  </a:lnTo>
                  <a:lnTo>
                    <a:pt x="1716771" y="518595"/>
                  </a:lnTo>
                  <a:lnTo>
                    <a:pt x="1678231" y="549181"/>
                  </a:lnTo>
                  <a:lnTo>
                    <a:pt x="1638264" y="575084"/>
                  </a:lnTo>
                  <a:lnTo>
                    <a:pt x="789072" y="1063429"/>
                  </a:lnTo>
                  <a:lnTo>
                    <a:pt x="664903" y="1419545"/>
                  </a:lnTo>
                  <a:close/>
                </a:path>
                <a:path w="3750945" h="1539875">
                  <a:moveTo>
                    <a:pt x="2507746" y="229485"/>
                  </a:moveTo>
                  <a:lnTo>
                    <a:pt x="2343952" y="0"/>
                  </a:lnTo>
                  <a:lnTo>
                    <a:pt x="2406999" y="0"/>
                  </a:lnTo>
                  <a:lnTo>
                    <a:pt x="2529539" y="171635"/>
                  </a:lnTo>
                  <a:lnTo>
                    <a:pt x="2742482" y="171635"/>
                  </a:lnTo>
                  <a:lnTo>
                    <a:pt x="2507746" y="229485"/>
                  </a:lnTo>
                  <a:close/>
                </a:path>
                <a:path w="3750945" h="1539875">
                  <a:moveTo>
                    <a:pt x="2742482" y="171635"/>
                  </a:moveTo>
                  <a:lnTo>
                    <a:pt x="2529539" y="171635"/>
                  </a:lnTo>
                  <a:lnTo>
                    <a:pt x="2819617" y="100262"/>
                  </a:lnTo>
                  <a:lnTo>
                    <a:pt x="2836103" y="94521"/>
                  </a:lnTo>
                  <a:lnTo>
                    <a:pt x="2873725" y="57438"/>
                  </a:lnTo>
                  <a:lnTo>
                    <a:pt x="2887651" y="18534"/>
                  </a:lnTo>
                  <a:lnTo>
                    <a:pt x="2889402" y="0"/>
                  </a:lnTo>
                  <a:lnTo>
                    <a:pt x="2940747" y="0"/>
                  </a:lnTo>
                  <a:lnTo>
                    <a:pt x="2932913" y="43079"/>
                  </a:lnTo>
                  <a:lnTo>
                    <a:pt x="2917312" y="81479"/>
                  </a:lnTo>
                  <a:lnTo>
                    <a:pt x="2880583" y="125806"/>
                  </a:lnTo>
                  <a:lnTo>
                    <a:pt x="2830890" y="149847"/>
                  </a:lnTo>
                  <a:lnTo>
                    <a:pt x="2742482" y="171635"/>
                  </a:lnTo>
                  <a:close/>
                </a:path>
                <a:path w="3750945" h="1539875">
                  <a:moveTo>
                    <a:pt x="3526896" y="1016037"/>
                  </a:moveTo>
                  <a:lnTo>
                    <a:pt x="3372088" y="1016037"/>
                  </a:lnTo>
                  <a:lnTo>
                    <a:pt x="3415615" y="1010868"/>
                  </a:lnTo>
                  <a:lnTo>
                    <a:pt x="3454633" y="995061"/>
                  </a:lnTo>
                  <a:lnTo>
                    <a:pt x="3487410" y="969570"/>
                  </a:lnTo>
                  <a:lnTo>
                    <a:pt x="3513406" y="935029"/>
                  </a:lnTo>
                  <a:lnTo>
                    <a:pt x="3532331" y="892120"/>
                  </a:lnTo>
                  <a:lnTo>
                    <a:pt x="3543898" y="841531"/>
                  </a:lnTo>
                  <a:lnTo>
                    <a:pt x="3547818" y="783945"/>
                  </a:lnTo>
                  <a:lnTo>
                    <a:pt x="3548569" y="55935"/>
                  </a:lnTo>
                  <a:lnTo>
                    <a:pt x="3546501" y="10859"/>
                  </a:lnTo>
                  <a:lnTo>
                    <a:pt x="3545071" y="0"/>
                  </a:lnTo>
                  <a:lnTo>
                    <a:pt x="3750722" y="0"/>
                  </a:lnTo>
                  <a:lnTo>
                    <a:pt x="3750597" y="710130"/>
                  </a:lnTo>
                  <a:lnTo>
                    <a:pt x="3747250" y="765646"/>
                  </a:lnTo>
                  <a:lnTo>
                    <a:pt x="3736972" y="817865"/>
                  </a:lnTo>
                  <a:lnTo>
                    <a:pt x="3720099" y="864240"/>
                  </a:lnTo>
                  <a:lnTo>
                    <a:pt x="3696837" y="904292"/>
                  </a:lnTo>
                  <a:lnTo>
                    <a:pt x="3667396" y="937541"/>
                  </a:lnTo>
                  <a:lnTo>
                    <a:pt x="3631985" y="963506"/>
                  </a:lnTo>
                  <a:lnTo>
                    <a:pt x="3526896" y="1016037"/>
                  </a:lnTo>
                  <a:close/>
                </a:path>
                <a:path w="3750945" h="1539875">
                  <a:moveTo>
                    <a:pt x="3015758" y="1354182"/>
                  </a:moveTo>
                  <a:lnTo>
                    <a:pt x="2993269" y="1289570"/>
                  </a:lnTo>
                  <a:lnTo>
                    <a:pt x="2913592" y="1060424"/>
                  </a:lnTo>
                  <a:lnTo>
                    <a:pt x="2822623" y="798220"/>
                  </a:lnTo>
                  <a:lnTo>
                    <a:pt x="1901288" y="266299"/>
                  </a:lnTo>
                  <a:lnTo>
                    <a:pt x="2002095" y="266299"/>
                  </a:lnTo>
                  <a:lnTo>
                    <a:pt x="2863956" y="763660"/>
                  </a:lnTo>
                  <a:lnTo>
                    <a:pt x="3027782" y="1232472"/>
                  </a:lnTo>
                  <a:lnTo>
                    <a:pt x="3195289" y="1232472"/>
                  </a:lnTo>
                  <a:lnTo>
                    <a:pt x="3169063" y="1277550"/>
                  </a:lnTo>
                  <a:lnTo>
                    <a:pt x="3015758" y="1354182"/>
                  </a:lnTo>
                  <a:close/>
                </a:path>
                <a:path w="3750945" h="1539875">
                  <a:moveTo>
                    <a:pt x="903430" y="693038"/>
                  </a:moveTo>
                  <a:lnTo>
                    <a:pt x="837167" y="693038"/>
                  </a:lnTo>
                  <a:lnTo>
                    <a:pt x="841676" y="688530"/>
                  </a:lnTo>
                  <a:lnTo>
                    <a:pt x="1031805" y="463891"/>
                  </a:lnTo>
                  <a:lnTo>
                    <a:pt x="1226443" y="469150"/>
                  </a:lnTo>
                  <a:lnTo>
                    <a:pt x="1291131" y="469150"/>
                  </a:lnTo>
                  <a:lnTo>
                    <a:pt x="1286140" y="479163"/>
                  </a:lnTo>
                  <a:lnTo>
                    <a:pt x="1275290" y="493943"/>
                  </a:lnTo>
                  <a:lnTo>
                    <a:pt x="1263395" y="505342"/>
                  </a:lnTo>
                  <a:lnTo>
                    <a:pt x="1250585" y="513571"/>
                  </a:lnTo>
                  <a:lnTo>
                    <a:pt x="1244856" y="515731"/>
                  </a:lnTo>
                  <a:lnTo>
                    <a:pt x="1053599" y="515731"/>
                  </a:lnTo>
                  <a:lnTo>
                    <a:pt x="903430" y="693038"/>
                  </a:lnTo>
                  <a:close/>
                </a:path>
                <a:path w="3750945" h="1539875">
                  <a:moveTo>
                    <a:pt x="1224188" y="520238"/>
                  </a:moveTo>
                  <a:lnTo>
                    <a:pt x="1053599" y="515731"/>
                  </a:lnTo>
                  <a:lnTo>
                    <a:pt x="1244856" y="515731"/>
                  </a:lnTo>
                  <a:lnTo>
                    <a:pt x="1237351" y="518560"/>
                  </a:lnTo>
                  <a:lnTo>
                    <a:pt x="1224188" y="520238"/>
                  </a:lnTo>
                  <a:close/>
                </a:path>
                <a:path w="3750945" h="1539875">
                  <a:moveTo>
                    <a:pt x="3195289" y="1232472"/>
                  </a:moveTo>
                  <a:lnTo>
                    <a:pt x="3027782" y="1232472"/>
                  </a:lnTo>
                  <a:lnTo>
                    <a:pt x="3191608" y="952237"/>
                  </a:lnTo>
                  <a:lnTo>
                    <a:pt x="3221779" y="969570"/>
                  </a:lnTo>
                  <a:lnTo>
                    <a:pt x="3274393" y="995181"/>
                  </a:lnTo>
                  <a:lnTo>
                    <a:pt x="3324774" y="1010748"/>
                  </a:lnTo>
                  <a:lnTo>
                    <a:pt x="3372088" y="1016037"/>
                  </a:lnTo>
                  <a:lnTo>
                    <a:pt x="3526896" y="1016037"/>
                  </a:lnTo>
                  <a:lnTo>
                    <a:pt x="3478680" y="1040139"/>
                  </a:lnTo>
                  <a:lnTo>
                    <a:pt x="3450875" y="1052911"/>
                  </a:lnTo>
                  <a:lnTo>
                    <a:pt x="3447869" y="1054413"/>
                  </a:lnTo>
                  <a:lnTo>
                    <a:pt x="3444863" y="1055165"/>
                  </a:lnTo>
                  <a:lnTo>
                    <a:pt x="3440855" y="1056667"/>
                  </a:lnTo>
                  <a:lnTo>
                    <a:pt x="3297569" y="1056667"/>
                  </a:lnTo>
                  <a:lnTo>
                    <a:pt x="3195289" y="1232472"/>
                  </a:lnTo>
                  <a:close/>
                </a:path>
                <a:path w="3750945" h="1539875">
                  <a:moveTo>
                    <a:pt x="3386998" y="1066434"/>
                  </a:moveTo>
                  <a:lnTo>
                    <a:pt x="3367459" y="1066434"/>
                  </a:lnTo>
                  <a:lnTo>
                    <a:pt x="3350409" y="1065753"/>
                  </a:lnTo>
                  <a:lnTo>
                    <a:pt x="3333078" y="1063805"/>
                  </a:lnTo>
                  <a:lnTo>
                    <a:pt x="3315464" y="1060729"/>
                  </a:lnTo>
                  <a:lnTo>
                    <a:pt x="3297569" y="1056667"/>
                  </a:lnTo>
                  <a:lnTo>
                    <a:pt x="3440855" y="1056667"/>
                  </a:lnTo>
                  <a:lnTo>
                    <a:pt x="3438851" y="1057419"/>
                  </a:lnTo>
                  <a:lnTo>
                    <a:pt x="3426827" y="1060424"/>
                  </a:lnTo>
                  <a:lnTo>
                    <a:pt x="3423069" y="1061175"/>
                  </a:lnTo>
                  <a:lnTo>
                    <a:pt x="3420063" y="1061926"/>
                  </a:lnTo>
                  <a:lnTo>
                    <a:pt x="3408791" y="1064180"/>
                  </a:lnTo>
                  <a:lnTo>
                    <a:pt x="3393009" y="1065683"/>
                  </a:lnTo>
                  <a:lnTo>
                    <a:pt x="3386998" y="1066434"/>
                  </a:lnTo>
                  <a:close/>
                </a:path>
                <a:path w="3750945" h="1539875">
                  <a:moveTo>
                    <a:pt x="508260" y="1241111"/>
                  </a:moveTo>
                  <a:lnTo>
                    <a:pt x="342307" y="1241111"/>
                  </a:lnTo>
                  <a:lnTo>
                    <a:pt x="393408" y="1228762"/>
                  </a:lnTo>
                  <a:lnTo>
                    <a:pt x="447892" y="1203171"/>
                  </a:lnTo>
                  <a:lnTo>
                    <a:pt x="476449" y="1186642"/>
                  </a:lnTo>
                  <a:lnTo>
                    <a:pt x="508260" y="1241111"/>
                  </a:lnTo>
                  <a:close/>
                </a:path>
                <a:path w="3750945" h="1539875">
                  <a:moveTo>
                    <a:pt x="622990" y="1539753"/>
                  </a:moveTo>
                  <a:lnTo>
                    <a:pt x="495988" y="1478147"/>
                  </a:lnTo>
                  <a:lnTo>
                    <a:pt x="382512" y="1283560"/>
                  </a:lnTo>
                  <a:lnTo>
                    <a:pt x="533051" y="1283560"/>
                  </a:lnTo>
                  <a:lnTo>
                    <a:pt x="612470" y="1419545"/>
                  </a:lnTo>
                  <a:lnTo>
                    <a:pt x="664903" y="1419545"/>
                  </a:lnTo>
                  <a:lnTo>
                    <a:pt x="622990" y="1539753"/>
                  </a:lnTo>
                  <a:close/>
                </a:path>
              </a:pathLst>
            </a:custGeom>
            <a:solidFill>
              <a:srgbClr val="2A4A81"/>
            </a:solidFill>
          </p:spPr>
          <p:txBody>
            <a:bodyPr wrap="square" lIns="0" tIns="0" rIns="0" bIns="0" rtlCol="0"/>
            <a:lstStyle/>
            <a:p/>
          </p:txBody>
        </p:sp>
      </p:grpSp>
      <p:grpSp>
        <p:nvGrpSpPr>
          <p:cNvPr id="8" name="object 8"/>
          <p:cNvGrpSpPr/>
          <p:nvPr/>
        </p:nvGrpSpPr>
        <p:grpSpPr>
          <a:xfrm>
            <a:off x="0" y="0"/>
            <a:ext cx="7780655" cy="9068435"/>
            <a:chOff x="0" y="0"/>
            <a:chExt cx="7780655" cy="9068435"/>
          </a:xfrm>
        </p:grpSpPr>
        <p:pic>
          <p:nvPicPr>
            <p:cNvPr id="9" name="object 9"/>
            <p:cNvPicPr/>
            <p:nvPr/>
          </p:nvPicPr>
          <p:blipFill>
            <a:blip r:embed="rId1" cstate="print"/>
            <a:stretch>
              <a:fillRect/>
            </a:stretch>
          </p:blipFill>
          <p:spPr>
            <a:xfrm>
              <a:off x="4611383" y="1441514"/>
              <a:ext cx="2646200" cy="1625600"/>
            </a:xfrm>
            <a:prstGeom prst="rect">
              <a:avLst/>
            </a:prstGeom>
          </p:spPr>
        </p:pic>
        <p:pic>
          <p:nvPicPr>
            <p:cNvPr id="10" name="object 10"/>
            <p:cNvPicPr/>
            <p:nvPr/>
          </p:nvPicPr>
          <p:blipFill>
            <a:blip r:embed="rId2" cstate="print"/>
            <a:stretch>
              <a:fillRect/>
            </a:stretch>
          </p:blipFill>
          <p:spPr>
            <a:xfrm>
              <a:off x="6396633" y="1"/>
              <a:ext cx="1383429" cy="1435100"/>
            </a:xfrm>
            <a:prstGeom prst="rect">
              <a:avLst/>
            </a:prstGeom>
          </p:spPr>
        </p:pic>
        <p:sp>
          <p:nvSpPr>
            <p:cNvPr id="11" name="object 11"/>
            <p:cNvSpPr/>
            <p:nvPr/>
          </p:nvSpPr>
          <p:spPr>
            <a:xfrm>
              <a:off x="0" y="5349162"/>
              <a:ext cx="2853690" cy="3324225"/>
            </a:xfrm>
            <a:custGeom>
              <a:avLst/>
              <a:gdLst/>
              <a:ahLst/>
              <a:cxnLst/>
              <a:rect l="l" t="t" r="r" b="b"/>
              <a:pathLst>
                <a:path w="2853690" h="3324225">
                  <a:moveTo>
                    <a:pt x="0" y="3323973"/>
                  </a:moveTo>
                  <a:lnTo>
                    <a:pt x="0" y="349634"/>
                  </a:lnTo>
                  <a:lnTo>
                    <a:pt x="545159" y="35180"/>
                  </a:lnTo>
                  <a:lnTo>
                    <a:pt x="582207" y="18153"/>
                  </a:lnTo>
                  <a:lnTo>
                    <a:pt x="624280" y="6659"/>
                  </a:lnTo>
                  <a:lnTo>
                    <a:pt x="669936" y="630"/>
                  </a:lnTo>
                  <a:lnTo>
                    <a:pt x="717734" y="0"/>
                  </a:lnTo>
                  <a:lnTo>
                    <a:pt x="766233" y="4700"/>
                  </a:lnTo>
                  <a:lnTo>
                    <a:pt x="813991" y="14664"/>
                  </a:lnTo>
                  <a:lnTo>
                    <a:pt x="859566" y="29824"/>
                  </a:lnTo>
                  <a:lnTo>
                    <a:pt x="901518" y="50113"/>
                  </a:lnTo>
                  <a:lnTo>
                    <a:pt x="2764931" y="1124189"/>
                  </a:lnTo>
                  <a:lnTo>
                    <a:pt x="2802848" y="1150915"/>
                  </a:lnTo>
                  <a:lnTo>
                    <a:pt x="2830311" y="1180334"/>
                  </a:lnTo>
                  <a:lnTo>
                    <a:pt x="2853447" y="1242509"/>
                  </a:lnTo>
                  <a:lnTo>
                    <a:pt x="2853447" y="1629635"/>
                  </a:lnTo>
                  <a:lnTo>
                    <a:pt x="2836203" y="1675585"/>
                  </a:lnTo>
                  <a:lnTo>
                    <a:pt x="2791371" y="1714642"/>
                  </a:lnTo>
                  <a:lnTo>
                    <a:pt x="2306263" y="1993787"/>
                  </a:lnTo>
                  <a:lnTo>
                    <a:pt x="2493363" y="2101769"/>
                  </a:lnTo>
                  <a:lnTo>
                    <a:pt x="2116587" y="2101769"/>
                  </a:lnTo>
                  <a:lnTo>
                    <a:pt x="755526" y="2887510"/>
                  </a:lnTo>
                  <a:lnTo>
                    <a:pt x="890023" y="2965625"/>
                  </a:lnTo>
                  <a:lnTo>
                    <a:pt x="932769" y="2984207"/>
                  </a:lnTo>
                  <a:lnTo>
                    <a:pt x="981007" y="2995194"/>
                  </a:lnTo>
                  <a:lnTo>
                    <a:pt x="985397" y="2995492"/>
                  </a:lnTo>
                  <a:lnTo>
                    <a:pt x="569300" y="2995492"/>
                  </a:lnTo>
                  <a:lnTo>
                    <a:pt x="0" y="3323973"/>
                  </a:lnTo>
                  <a:close/>
                </a:path>
                <a:path w="2853690" h="3324225">
                  <a:moveTo>
                    <a:pt x="1403404" y="2998651"/>
                  </a:moveTo>
                  <a:lnTo>
                    <a:pt x="1031992" y="2998651"/>
                  </a:lnTo>
                  <a:lnTo>
                    <a:pt x="1082976" y="2994641"/>
                  </a:lnTo>
                  <a:lnTo>
                    <a:pt x="1131214" y="2983228"/>
                  </a:lnTo>
                  <a:lnTo>
                    <a:pt x="1173960" y="2964476"/>
                  </a:lnTo>
                  <a:lnTo>
                    <a:pt x="2251084" y="2343006"/>
                  </a:lnTo>
                  <a:lnTo>
                    <a:pt x="2289166" y="2312578"/>
                  </a:lnTo>
                  <a:lnTo>
                    <a:pt x="2308267" y="2278235"/>
                  </a:lnTo>
                  <a:lnTo>
                    <a:pt x="2308442" y="2242679"/>
                  </a:lnTo>
                  <a:lnTo>
                    <a:pt x="2289746" y="2208612"/>
                  </a:lnTo>
                  <a:lnTo>
                    <a:pt x="2252234" y="2178735"/>
                  </a:lnTo>
                  <a:lnTo>
                    <a:pt x="2116587" y="2101769"/>
                  </a:lnTo>
                  <a:lnTo>
                    <a:pt x="2493363" y="2101769"/>
                  </a:lnTo>
                  <a:lnTo>
                    <a:pt x="2521228" y="2117851"/>
                  </a:lnTo>
                  <a:lnTo>
                    <a:pt x="2562970" y="2147779"/>
                  </a:lnTo>
                  <a:lnTo>
                    <a:pt x="2590677" y="2181444"/>
                  </a:lnTo>
                  <a:lnTo>
                    <a:pt x="2604387" y="2217380"/>
                  </a:lnTo>
                  <a:lnTo>
                    <a:pt x="2604143" y="2254120"/>
                  </a:lnTo>
                  <a:lnTo>
                    <a:pt x="2589983" y="2290197"/>
                  </a:lnTo>
                  <a:lnTo>
                    <a:pt x="2561948" y="2324143"/>
                  </a:lnTo>
                  <a:lnTo>
                    <a:pt x="2520078" y="2354493"/>
                  </a:lnTo>
                  <a:lnTo>
                    <a:pt x="1403404" y="2998651"/>
                  </a:lnTo>
                  <a:close/>
                </a:path>
                <a:path w="2853690" h="3324225">
                  <a:moveTo>
                    <a:pt x="964395" y="3167580"/>
                  </a:moveTo>
                  <a:lnTo>
                    <a:pt x="915483" y="3162911"/>
                  </a:lnTo>
                  <a:lnTo>
                    <a:pt x="868388" y="3153363"/>
                  </a:lnTo>
                  <a:lnTo>
                    <a:pt x="824264" y="3138918"/>
                  </a:lnTo>
                  <a:lnTo>
                    <a:pt x="784265" y="3119556"/>
                  </a:lnTo>
                  <a:lnTo>
                    <a:pt x="569300" y="2995492"/>
                  </a:lnTo>
                  <a:lnTo>
                    <a:pt x="985397" y="2995492"/>
                  </a:lnTo>
                  <a:lnTo>
                    <a:pt x="1031992" y="2998651"/>
                  </a:lnTo>
                  <a:lnTo>
                    <a:pt x="1403404" y="2998651"/>
                  </a:lnTo>
                  <a:lnTo>
                    <a:pt x="1195802" y="3118407"/>
                  </a:lnTo>
                  <a:lnTo>
                    <a:pt x="1155122" y="3137848"/>
                  </a:lnTo>
                  <a:lnTo>
                    <a:pt x="1110486" y="3152504"/>
                  </a:lnTo>
                  <a:lnTo>
                    <a:pt x="1063051" y="3162357"/>
                  </a:lnTo>
                  <a:lnTo>
                    <a:pt x="1013969" y="3167389"/>
                  </a:lnTo>
                  <a:lnTo>
                    <a:pt x="964395" y="3167580"/>
                  </a:lnTo>
                  <a:close/>
                </a:path>
              </a:pathLst>
            </a:custGeom>
            <a:solidFill>
              <a:srgbClr val="F6B4A6"/>
            </a:solidFill>
          </p:spPr>
          <p:txBody>
            <a:bodyPr wrap="square" lIns="0" tIns="0" rIns="0" bIns="0" rtlCol="0"/>
            <a:lstStyle/>
            <a:p/>
          </p:txBody>
        </p:sp>
        <p:sp>
          <p:nvSpPr>
            <p:cNvPr id="12" name="object 12"/>
            <p:cNvSpPr/>
            <p:nvPr/>
          </p:nvSpPr>
          <p:spPr>
            <a:xfrm>
              <a:off x="0" y="6078183"/>
              <a:ext cx="2851785" cy="2977515"/>
            </a:xfrm>
            <a:custGeom>
              <a:avLst/>
              <a:gdLst/>
              <a:ahLst/>
              <a:cxnLst/>
              <a:rect l="l" t="t" r="r" b="b"/>
              <a:pathLst>
                <a:path w="2851785" h="2977515">
                  <a:moveTo>
                    <a:pt x="0" y="2207925"/>
                  </a:moveTo>
                  <a:lnTo>
                    <a:pt x="0" y="1203176"/>
                  </a:lnTo>
                  <a:lnTo>
                    <a:pt x="2084400" y="0"/>
                  </a:lnTo>
                  <a:lnTo>
                    <a:pt x="2764931" y="392870"/>
                  </a:lnTo>
                  <a:lnTo>
                    <a:pt x="2809912" y="425572"/>
                  </a:lnTo>
                  <a:lnTo>
                    <a:pt x="2838928" y="461497"/>
                  </a:lnTo>
                  <a:lnTo>
                    <a:pt x="2851722" y="498698"/>
                  </a:lnTo>
                  <a:lnTo>
                    <a:pt x="2848039" y="535229"/>
                  </a:lnTo>
                  <a:lnTo>
                    <a:pt x="2827624" y="569143"/>
                  </a:lnTo>
                  <a:lnTo>
                    <a:pt x="2790221" y="598495"/>
                  </a:lnTo>
                  <a:lnTo>
                    <a:pt x="0" y="2207925"/>
                  </a:lnTo>
                  <a:close/>
                </a:path>
                <a:path w="2851785" h="2977515">
                  <a:moveTo>
                    <a:pt x="2600546" y="1477284"/>
                  </a:moveTo>
                  <a:lnTo>
                    <a:pt x="2572813" y="1429467"/>
                  </a:lnTo>
                  <a:lnTo>
                    <a:pt x="2520078" y="1387682"/>
                  </a:lnTo>
                  <a:lnTo>
                    <a:pt x="2305113" y="1263617"/>
                  </a:lnTo>
                  <a:lnTo>
                    <a:pt x="2790221" y="984473"/>
                  </a:lnTo>
                  <a:lnTo>
                    <a:pt x="2816068" y="966039"/>
                  </a:lnTo>
                  <a:lnTo>
                    <a:pt x="2834910" y="945559"/>
                  </a:lnTo>
                  <a:lnTo>
                    <a:pt x="2846639" y="923571"/>
                  </a:lnTo>
                  <a:lnTo>
                    <a:pt x="2851147" y="900615"/>
                  </a:lnTo>
                  <a:lnTo>
                    <a:pt x="2851147" y="1272808"/>
                  </a:lnTo>
                  <a:lnTo>
                    <a:pt x="2849225" y="1299175"/>
                  </a:lnTo>
                  <a:lnTo>
                    <a:pt x="2838358" y="1324357"/>
                  </a:lnTo>
                  <a:lnTo>
                    <a:pt x="2818654" y="1347602"/>
                  </a:lnTo>
                  <a:lnTo>
                    <a:pt x="2790221" y="1368153"/>
                  </a:lnTo>
                  <a:lnTo>
                    <a:pt x="2600546" y="1477284"/>
                  </a:lnTo>
                  <a:close/>
                </a:path>
                <a:path w="2851785" h="2977515">
                  <a:moveTo>
                    <a:pt x="1032710" y="2268912"/>
                  </a:moveTo>
                  <a:lnTo>
                    <a:pt x="981901" y="2265279"/>
                  </a:lnTo>
                  <a:lnTo>
                    <a:pt x="933838" y="2254116"/>
                  </a:lnTo>
                  <a:lnTo>
                    <a:pt x="891172" y="2235454"/>
                  </a:lnTo>
                  <a:lnTo>
                    <a:pt x="757825" y="2156191"/>
                  </a:lnTo>
                  <a:lnTo>
                    <a:pt x="2118886" y="1370450"/>
                  </a:lnTo>
                  <a:lnTo>
                    <a:pt x="2253383" y="1448565"/>
                  </a:lnTo>
                  <a:lnTo>
                    <a:pt x="2290785" y="1478993"/>
                  </a:lnTo>
                  <a:lnTo>
                    <a:pt x="2309260" y="1513336"/>
                  </a:lnTo>
                  <a:lnTo>
                    <a:pt x="2308920" y="1548892"/>
                  </a:lnTo>
                  <a:lnTo>
                    <a:pt x="2289874" y="1582959"/>
                  </a:lnTo>
                  <a:lnTo>
                    <a:pt x="2252234" y="1612835"/>
                  </a:lnTo>
                  <a:lnTo>
                    <a:pt x="1175110" y="2234306"/>
                  </a:lnTo>
                  <a:lnTo>
                    <a:pt x="1131965" y="2253457"/>
                  </a:lnTo>
                  <a:lnTo>
                    <a:pt x="1083614" y="2264981"/>
                  </a:lnTo>
                  <a:lnTo>
                    <a:pt x="1032710" y="2268912"/>
                  </a:lnTo>
                  <a:close/>
                </a:path>
                <a:path w="2851785" h="2977515">
                  <a:moveTo>
                    <a:pt x="0" y="2977201"/>
                  </a:moveTo>
                  <a:lnTo>
                    <a:pt x="0" y="2593803"/>
                  </a:lnTo>
                  <a:lnTo>
                    <a:pt x="569299" y="2265322"/>
                  </a:lnTo>
                  <a:lnTo>
                    <a:pt x="783115" y="2389386"/>
                  </a:lnTo>
                  <a:lnTo>
                    <a:pt x="817871" y="2406420"/>
                  </a:lnTo>
                  <a:lnTo>
                    <a:pt x="855967" y="2419684"/>
                  </a:lnTo>
                  <a:lnTo>
                    <a:pt x="896435" y="2429287"/>
                  </a:lnTo>
                  <a:lnTo>
                    <a:pt x="938304" y="2435336"/>
                  </a:lnTo>
                  <a:lnTo>
                    <a:pt x="0" y="2977201"/>
                  </a:lnTo>
                  <a:close/>
                </a:path>
              </a:pathLst>
            </a:custGeom>
            <a:solidFill>
              <a:srgbClr val="F0ABC1"/>
            </a:solidFill>
          </p:spPr>
          <p:txBody>
            <a:bodyPr wrap="square" lIns="0" tIns="0" rIns="0" bIns="0" rtlCol="0"/>
            <a:lstStyle/>
            <a:p/>
          </p:txBody>
        </p:sp>
        <p:pic>
          <p:nvPicPr>
            <p:cNvPr id="13" name="object 13"/>
            <p:cNvPicPr/>
            <p:nvPr/>
          </p:nvPicPr>
          <p:blipFill>
            <a:blip r:embed="rId3" cstate="print"/>
            <a:stretch>
              <a:fillRect/>
            </a:stretch>
          </p:blipFill>
          <p:spPr>
            <a:xfrm>
              <a:off x="0" y="0"/>
              <a:ext cx="6276520" cy="9067884"/>
            </a:xfrm>
            <a:prstGeom prst="rect">
              <a:avLst/>
            </a:prstGeom>
          </p:spPr>
        </p:pic>
        <p:pic>
          <p:nvPicPr>
            <p:cNvPr id="14" name="object 14"/>
            <p:cNvPicPr/>
            <p:nvPr/>
          </p:nvPicPr>
          <p:blipFill>
            <a:blip r:embed="rId4" cstate="print"/>
            <a:stretch>
              <a:fillRect/>
            </a:stretch>
          </p:blipFill>
          <p:spPr>
            <a:xfrm>
              <a:off x="1743793" y="3067436"/>
              <a:ext cx="4592187" cy="2832100"/>
            </a:xfrm>
            <a:prstGeom prst="rect">
              <a:avLst/>
            </a:prstGeom>
          </p:spPr>
        </p:pic>
      </p:grpSp>
      <p:pic>
        <p:nvPicPr>
          <p:cNvPr id="15" name="image19.jpeg" descr="2"/>
          <p:cNvPicPr>
            <a:picLocks noChangeAspect="1"/>
          </p:cNvPicPr>
          <p:nvPr/>
        </p:nvPicPr>
        <p:blipFill>
          <a:blip r:embed="rId5" cstate="print"/>
          <a:stretch>
            <a:fillRect/>
          </a:stretch>
        </p:blipFill>
        <p:spPr>
          <a:xfrm>
            <a:off x="7780062" y="2520746"/>
            <a:ext cx="7652845" cy="515860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852110" y="1124078"/>
            <a:ext cx="3484245" cy="2832100"/>
            <a:chOff x="1852110" y="1124078"/>
            <a:chExt cx="3484245" cy="2832100"/>
          </a:xfrm>
        </p:grpSpPr>
        <p:sp>
          <p:nvSpPr>
            <p:cNvPr id="4" name="object 4"/>
            <p:cNvSpPr/>
            <p:nvPr/>
          </p:nvSpPr>
          <p:spPr>
            <a:xfrm>
              <a:off x="3213343" y="1218766"/>
              <a:ext cx="1958339" cy="2517775"/>
            </a:xfrm>
            <a:custGeom>
              <a:avLst/>
              <a:gdLst/>
              <a:ahLst/>
              <a:cxnLst/>
              <a:rect l="l" t="t" r="r" b="b"/>
              <a:pathLst>
                <a:path w="1958339" h="2517775">
                  <a:moveTo>
                    <a:pt x="1446397" y="2517360"/>
                  </a:moveTo>
                  <a:lnTo>
                    <a:pt x="1280257" y="2041459"/>
                  </a:lnTo>
                  <a:lnTo>
                    <a:pt x="339261" y="1498569"/>
                  </a:lnTo>
                  <a:lnTo>
                    <a:pt x="299620" y="1473115"/>
                  </a:lnTo>
                  <a:lnTo>
                    <a:pt x="261342" y="1443401"/>
                  </a:lnTo>
                  <a:lnTo>
                    <a:pt x="224679" y="1409867"/>
                  </a:lnTo>
                  <a:lnTo>
                    <a:pt x="189882" y="1372952"/>
                  </a:lnTo>
                  <a:lnTo>
                    <a:pt x="157205" y="1333095"/>
                  </a:lnTo>
                  <a:lnTo>
                    <a:pt x="126897" y="1290735"/>
                  </a:lnTo>
                  <a:lnTo>
                    <a:pt x="99212" y="1246313"/>
                  </a:lnTo>
                  <a:lnTo>
                    <a:pt x="74402" y="1200267"/>
                  </a:lnTo>
                  <a:lnTo>
                    <a:pt x="52717" y="1153037"/>
                  </a:lnTo>
                  <a:lnTo>
                    <a:pt x="34410" y="1105063"/>
                  </a:lnTo>
                  <a:lnTo>
                    <a:pt x="19733" y="1056783"/>
                  </a:lnTo>
                  <a:lnTo>
                    <a:pt x="8938" y="1008638"/>
                  </a:lnTo>
                  <a:lnTo>
                    <a:pt x="2276" y="961067"/>
                  </a:lnTo>
                  <a:lnTo>
                    <a:pt x="0" y="914508"/>
                  </a:lnTo>
                  <a:lnTo>
                    <a:pt x="0" y="238338"/>
                  </a:lnTo>
                  <a:lnTo>
                    <a:pt x="3088" y="187481"/>
                  </a:lnTo>
                  <a:lnTo>
                    <a:pt x="12086" y="142177"/>
                  </a:lnTo>
                  <a:lnTo>
                    <a:pt x="26592" y="102659"/>
                  </a:lnTo>
                  <a:lnTo>
                    <a:pt x="46201" y="69159"/>
                  </a:lnTo>
                  <a:lnTo>
                    <a:pt x="99125" y="21147"/>
                  </a:lnTo>
                  <a:lnTo>
                    <a:pt x="167639" y="0"/>
                  </a:lnTo>
                  <a:lnTo>
                    <a:pt x="206737" y="82"/>
                  </a:lnTo>
                  <a:lnTo>
                    <a:pt x="248525" y="7578"/>
                  </a:lnTo>
                  <a:lnTo>
                    <a:pt x="292601" y="22722"/>
                  </a:lnTo>
                  <a:lnTo>
                    <a:pt x="338563" y="45744"/>
                  </a:lnTo>
                  <a:lnTo>
                    <a:pt x="1618820" y="784717"/>
                  </a:lnTo>
                  <a:lnTo>
                    <a:pt x="1658332" y="810031"/>
                  </a:lnTo>
                  <a:lnTo>
                    <a:pt x="1696519" y="839626"/>
                  </a:lnTo>
                  <a:lnTo>
                    <a:pt x="1733125" y="873059"/>
                  </a:lnTo>
                  <a:lnTo>
                    <a:pt x="1767893" y="909890"/>
                  </a:lnTo>
                  <a:lnTo>
                    <a:pt x="1800567" y="949678"/>
                  </a:lnTo>
                  <a:lnTo>
                    <a:pt x="1830890" y="991982"/>
                  </a:lnTo>
                  <a:lnTo>
                    <a:pt x="1858606" y="1036362"/>
                  </a:lnTo>
                  <a:lnTo>
                    <a:pt x="1883459" y="1082375"/>
                  </a:lnTo>
                  <a:lnTo>
                    <a:pt x="1905192" y="1129582"/>
                  </a:lnTo>
                  <a:lnTo>
                    <a:pt x="1923548" y="1177541"/>
                  </a:lnTo>
                  <a:lnTo>
                    <a:pt x="1938271" y="1225811"/>
                  </a:lnTo>
                  <a:lnTo>
                    <a:pt x="1949106" y="1273951"/>
                  </a:lnTo>
                  <a:lnTo>
                    <a:pt x="1955794" y="1321521"/>
                  </a:lnTo>
                  <a:lnTo>
                    <a:pt x="1958081" y="1368079"/>
                  </a:lnTo>
                  <a:lnTo>
                    <a:pt x="1958081" y="2044250"/>
                  </a:lnTo>
                  <a:lnTo>
                    <a:pt x="1954992" y="2095107"/>
                  </a:lnTo>
                  <a:lnTo>
                    <a:pt x="1945994" y="2140411"/>
                  </a:lnTo>
                  <a:lnTo>
                    <a:pt x="1931489" y="2179929"/>
                  </a:lnTo>
                  <a:lnTo>
                    <a:pt x="1911879" y="2213428"/>
                  </a:lnTo>
                  <a:lnTo>
                    <a:pt x="1858955" y="2261441"/>
                  </a:lnTo>
                  <a:lnTo>
                    <a:pt x="1790441" y="2282588"/>
                  </a:lnTo>
                  <a:lnTo>
                    <a:pt x="1751344" y="2282506"/>
                  </a:lnTo>
                  <a:lnTo>
                    <a:pt x="1709556" y="2275009"/>
                  </a:lnTo>
                  <a:lnTo>
                    <a:pt x="1665480" y="2259866"/>
                  </a:lnTo>
                  <a:lnTo>
                    <a:pt x="1619518" y="2236843"/>
                  </a:lnTo>
                  <a:lnTo>
                    <a:pt x="1612537" y="2232656"/>
                  </a:lnTo>
                  <a:lnTo>
                    <a:pt x="1446397" y="2517360"/>
                  </a:lnTo>
                  <a:close/>
                </a:path>
              </a:pathLst>
            </a:custGeom>
            <a:solidFill>
              <a:srgbClr val="F0ABC1"/>
            </a:solidFill>
          </p:spPr>
          <p:txBody>
            <a:bodyPr wrap="square" lIns="0" tIns="0" rIns="0" bIns="0" rtlCol="0"/>
            <a:lstStyle/>
            <a:p/>
          </p:txBody>
        </p:sp>
        <p:sp>
          <p:nvSpPr>
            <p:cNvPr id="5" name="object 5"/>
            <p:cNvSpPr/>
            <p:nvPr/>
          </p:nvSpPr>
          <p:spPr>
            <a:xfrm>
              <a:off x="1993119" y="1781307"/>
              <a:ext cx="1654810" cy="2129155"/>
            </a:xfrm>
            <a:custGeom>
              <a:avLst/>
              <a:gdLst/>
              <a:ahLst/>
              <a:cxnLst/>
              <a:rect l="l" t="t" r="r" b="b"/>
              <a:pathLst>
                <a:path w="1654810" h="2129154">
                  <a:moveTo>
                    <a:pt x="432802" y="2128571"/>
                  </a:moveTo>
                  <a:lnTo>
                    <a:pt x="292490" y="1887830"/>
                  </a:lnTo>
                  <a:lnTo>
                    <a:pt x="286207" y="1891319"/>
                  </a:lnTo>
                  <a:lnTo>
                    <a:pt x="239688" y="1913859"/>
                  </a:lnTo>
                  <a:lnTo>
                    <a:pt x="195593" y="1926862"/>
                  </a:lnTo>
                  <a:lnTo>
                    <a:pt x="154505" y="1930671"/>
                  </a:lnTo>
                  <a:lnTo>
                    <a:pt x="117007" y="1925628"/>
                  </a:lnTo>
                  <a:lnTo>
                    <a:pt x="55108" y="1890364"/>
                  </a:lnTo>
                  <a:lnTo>
                    <a:pt x="14553" y="1823816"/>
                  </a:lnTo>
                  <a:lnTo>
                    <a:pt x="3735" y="1779669"/>
                  </a:lnTo>
                  <a:lnTo>
                    <a:pt x="0" y="1728731"/>
                  </a:lnTo>
                  <a:lnTo>
                    <a:pt x="0" y="1157231"/>
                  </a:lnTo>
                  <a:lnTo>
                    <a:pt x="2778" y="1111157"/>
                  </a:lnTo>
                  <a:lnTo>
                    <a:pt x="10538" y="1064039"/>
                  </a:lnTo>
                  <a:lnTo>
                    <a:pt x="22938" y="1016460"/>
                  </a:lnTo>
                  <a:lnTo>
                    <a:pt x="39634" y="969005"/>
                  </a:lnTo>
                  <a:lnTo>
                    <a:pt x="60287" y="922257"/>
                  </a:lnTo>
                  <a:lnTo>
                    <a:pt x="84553" y="876801"/>
                  </a:lnTo>
                  <a:lnTo>
                    <a:pt x="112091" y="833221"/>
                  </a:lnTo>
                  <a:lnTo>
                    <a:pt x="142560" y="792099"/>
                  </a:lnTo>
                  <a:lnTo>
                    <a:pt x="175618" y="754021"/>
                  </a:lnTo>
                  <a:lnTo>
                    <a:pt x="210923" y="719570"/>
                  </a:lnTo>
                  <a:lnTo>
                    <a:pt x="248132" y="689330"/>
                  </a:lnTo>
                  <a:lnTo>
                    <a:pt x="286905" y="663884"/>
                  </a:lnTo>
                  <a:lnTo>
                    <a:pt x="1368213" y="39351"/>
                  </a:lnTo>
                  <a:lnTo>
                    <a:pt x="1414733" y="16811"/>
                  </a:lnTo>
                  <a:lnTo>
                    <a:pt x="1458828" y="3808"/>
                  </a:lnTo>
                  <a:lnTo>
                    <a:pt x="1499916" y="0"/>
                  </a:lnTo>
                  <a:lnTo>
                    <a:pt x="1537414" y="5042"/>
                  </a:lnTo>
                  <a:lnTo>
                    <a:pt x="1599313" y="40306"/>
                  </a:lnTo>
                  <a:lnTo>
                    <a:pt x="1639868" y="106854"/>
                  </a:lnTo>
                  <a:lnTo>
                    <a:pt x="1650686" y="151001"/>
                  </a:lnTo>
                  <a:lnTo>
                    <a:pt x="1654421" y="201939"/>
                  </a:lnTo>
                  <a:lnTo>
                    <a:pt x="1654421" y="773439"/>
                  </a:lnTo>
                  <a:lnTo>
                    <a:pt x="1651803" y="819513"/>
                  </a:lnTo>
                  <a:lnTo>
                    <a:pt x="1644176" y="866632"/>
                  </a:lnTo>
                  <a:lnTo>
                    <a:pt x="1631887" y="914210"/>
                  </a:lnTo>
                  <a:lnTo>
                    <a:pt x="1615278" y="961665"/>
                  </a:lnTo>
                  <a:lnTo>
                    <a:pt x="1594694" y="1008413"/>
                  </a:lnTo>
                  <a:lnTo>
                    <a:pt x="1570479" y="1053869"/>
                  </a:lnTo>
                  <a:lnTo>
                    <a:pt x="1542977" y="1097449"/>
                  </a:lnTo>
                  <a:lnTo>
                    <a:pt x="1512532" y="1138571"/>
                  </a:lnTo>
                  <a:lnTo>
                    <a:pt x="1479490" y="1176649"/>
                  </a:lnTo>
                  <a:lnTo>
                    <a:pt x="1444193" y="1211100"/>
                  </a:lnTo>
                  <a:lnTo>
                    <a:pt x="1406986" y="1241341"/>
                  </a:lnTo>
                  <a:lnTo>
                    <a:pt x="1368213" y="1266786"/>
                  </a:lnTo>
                  <a:lnTo>
                    <a:pt x="573114" y="1725939"/>
                  </a:lnTo>
                  <a:lnTo>
                    <a:pt x="432802" y="2128571"/>
                  </a:lnTo>
                  <a:close/>
                </a:path>
              </a:pathLst>
            </a:custGeom>
            <a:solidFill>
              <a:srgbClr val="94DDDE"/>
            </a:solidFill>
          </p:spPr>
          <p:txBody>
            <a:bodyPr wrap="square" lIns="0" tIns="0" rIns="0" bIns="0" rtlCol="0"/>
            <a:lstStyle/>
            <a:p/>
          </p:txBody>
        </p:sp>
        <p:sp>
          <p:nvSpPr>
            <p:cNvPr id="6" name="object 6"/>
            <p:cNvSpPr/>
            <p:nvPr/>
          </p:nvSpPr>
          <p:spPr>
            <a:xfrm>
              <a:off x="2491758" y="1939203"/>
              <a:ext cx="2070735" cy="1267460"/>
            </a:xfrm>
            <a:custGeom>
              <a:avLst/>
              <a:gdLst/>
              <a:ahLst/>
              <a:cxnLst/>
              <a:rect l="l" t="t" r="r" b="b"/>
              <a:pathLst>
                <a:path w="2070735" h="1267460">
                  <a:moveTo>
                    <a:pt x="1700276" y="782319"/>
                  </a:moveTo>
                  <a:lnTo>
                    <a:pt x="1415464" y="383874"/>
                  </a:lnTo>
                  <a:lnTo>
                    <a:pt x="1384317" y="334100"/>
                  </a:lnTo>
                  <a:lnTo>
                    <a:pt x="1359899" y="282690"/>
                  </a:lnTo>
                  <a:lnTo>
                    <a:pt x="1342527" y="231171"/>
                  </a:lnTo>
                  <a:lnTo>
                    <a:pt x="1332518" y="181067"/>
                  </a:lnTo>
                  <a:lnTo>
                    <a:pt x="1330190" y="133906"/>
                  </a:lnTo>
                  <a:lnTo>
                    <a:pt x="1335860" y="91212"/>
                  </a:lnTo>
                  <a:lnTo>
                    <a:pt x="1349846" y="54511"/>
                  </a:lnTo>
                  <a:lnTo>
                    <a:pt x="1394796" y="9791"/>
                  </a:lnTo>
                  <a:lnTo>
                    <a:pt x="1455581" y="0"/>
                  </a:lnTo>
                  <a:lnTo>
                    <a:pt x="1489677" y="7266"/>
                  </a:lnTo>
                  <a:lnTo>
                    <a:pt x="1525051" y="22143"/>
                  </a:lnTo>
                  <a:lnTo>
                    <a:pt x="1560808" y="44254"/>
                  </a:lnTo>
                  <a:lnTo>
                    <a:pt x="1596056" y="73225"/>
                  </a:lnTo>
                  <a:lnTo>
                    <a:pt x="1629901" y="108683"/>
                  </a:lnTo>
                  <a:lnTo>
                    <a:pt x="1661448" y="150253"/>
                  </a:lnTo>
                  <a:lnTo>
                    <a:pt x="1689805" y="197560"/>
                  </a:lnTo>
                  <a:lnTo>
                    <a:pt x="1700276" y="217099"/>
                  </a:lnTo>
                  <a:lnTo>
                    <a:pt x="1863113" y="217099"/>
                  </a:lnTo>
                  <a:lnTo>
                    <a:pt x="1910875" y="249615"/>
                  </a:lnTo>
                  <a:lnTo>
                    <a:pt x="1944971" y="281679"/>
                  </a:lnTo>
                  <a:lnTo>
                    <a:pt x="1976896" y="319255"/>
                  </a:lnTo>
                  <a:lnTo>
                    <a:pt x="2005756" y="361691"/>
                  </a:lnTo>
                  <a:lnTo>
                    <a:pt x="2030657" y="408336"/>
                  </a:lnTo>
                  <a:lnTo>
                    <a:pt x="2050706" y="458538"/>
                  </a:lnTo>
                  <a:lnTo>
                    <a:pt x="2066254" y="520045"/>
                  </a:lnTo>
                  <a:lnTo>
                    <a:pt x="2070614" y="576338"/>
                  </a:lnTo>
                  <a:lnTo>
                    <a:pt x="2064231" y="625575"/>
                  </a:lnTo>
                  <a:lnTo>
                    <a:pt x="2047552" y="665915"/>
                  </a:lnTo>
                  <a:lnTo>
                    <a:pt x="2021022" y="695517"/>
                  </a:lnTo>
                  <a:lnTo>
                    <a:pt x="1985087" y="712538"/>
                  </a:lnTo>
                  <a:lnTo>
                    <a:pt x="1700276" y="782319"/>
                  </a:lnTo>
                  <a:close/>
                </a:path>
                <a:path w="2070735" h="1267460">
                  <a:moveTo>
                    <a:pt x="1863113" y="217099"/>
                  </a:moveTo>
                  <a:lnTo>
                    <a:pt x="1700276" y="217099"/>
                  </a:lnTo>
                  <a:lnTo>
                    <a:pt x="1710747" y="209423"/>
                  </a:lnTo>
                  <a:lnTo>
                    <a:pt x="1739103" y="194747"/>
                  </a:lnTo>
                  <a:lnTo>
                    <a:pt x="1770651" y="189489"/>
                  </a:lnTo>
                  <a:lnTo>
                    <a:pt x="1804495" y="192998"/>
                  </a:lnTo>
                  <a:lnTo>
                    <a:pt x="1839743" y="204623"/>
                  </a:lnTo>
                  <a:lnTo>
                    <a:pt x="1863113" y="217099"/>
                  </a:lnTo>
                  <a:close/>
                </a:path>
                <a:path w="2070735" h="1267460">
                  <a:moveTo>
                    <a:pt x="126393" y="1266855"/>
                  </a:moveTo>
                  <a:lnTo>
                    <a:pt x="115759" y="1257904"/>
                  </a:lnTo>
                  <a:lnTo>
                    <a:pt x="113566" y="1238681"/>
                  </a:lnTo>
                  <a:lnTo>
                    <a:pt x="145678" y="1003522"/>
                  </a:lnTo>
                  <a:lnTo>
                    <a:pt x="8856" y="929555"/>
                  </a:lnTo>
                  <a:lnTo>
                    <a:pt x="0" y="916951"/>
                  </a:lnTo>
                  <a:lnTo>
                    <a:pt x="828" y="897282"/>
                  </a:lnTo>
                  <a:lnTo>
                    <a:pt x="10034" y="875781"/>
                  </a:lnTo>
                  <a:lnTo>
                    <a:pt x="26308" y="857681"/>
                  </a:lnTo>
                  <a:lnTo>
                    <a:pt x="216183" y="716725"/>
                  </a:lnTo>
                  <a:lnTo>
                    <a:pt x="300649" y="471099"/>
                  </a:lnTo>
                  <a:lnTo>
                    <a:pt x="312930" y="448998"/>
                  </a:lnTo>
                  <a:lnTo>
                    <a:pt x="329270" y="434551"/>
                  </a:lnTo>
                  <a:lnTo>
                    <a:pt x="345609" y="430179"/>
                  </a:lnTo>
                  <a:lnTo>
                    <a:pt x="357890" y="438302"/>
                  </a:lnTo>
                  <a:lnTo>
                    <a:pt x="442357" y="586236"/>
                  </a:lnTo>
                  <a:lnTo>
                    <a:pt x="634070" y="586236"/>
                  </a:lnTo>
                  <a:lnTo>
                    <a:pt x="512861" y="792088"/>
                  </a:lnTo>
                  <a:lnTo>
                    <a:pt x="544973" y="989566"/>
                  </a:lnTo>
                  <a:lnTo>
                    <a:pt x="542780" y="1011285"/>
                  </a:lnTo>
                  <a:lnTo>
                    <a:pt x="532146" y="1032481"/>
                  </a:lnTo>
                  <a:lnTo>
                    <a:pt x="516406" y="1048443"/>
                  </a:lnTo>
                  <a:lnTo>
                    <a:pt x="511079" y="1050275"/>
                  </a:lnTo>
                  <a:lnTo>
                    <a:pt x="329270" y="1050275"/>
                  </a:lnTo>
                  <a:lnTo>
                    <a:pt x="159639" y="1250544"/>
                  </a:lnTo>
                  <a:lnTo>
                    <a:pt x="142133" y="1264686"/>
                  </a:lnTo>
                  <a:lnTo>
                    <a:pt x="126393" y="1266855"/>
                  </a:lnTo>
                  <a:close/>
                </a:path>
                <a:path w="2070735" h="1267460">
                  <a:moveTo>
                    <a:pt x="634070" y="586236"/>
                  </a:moveTo>
                  <a:lnTo>
                    <a:pt x="442357" y="586236"/>
                  </a:lnTo>
                  <a:lnTo>
                    <a:pt x="632231" y="508083"/>
                  </a:lnTo>
                  <a:lnTo>
                    <a:pt x="648505" y="506927"/>
                  </a:lnTo>
                  <a:lnTo>
                    <a:pt x="657711" y="517677"/>
                  </a:lnTo>
                  <a:lnTo>
                    <a:pt x="658540" y="536540"/>
                  </a:lnTo>
                  <a:lnTo>
                    <a:pt x="649683" y="559720"/>
                  </a:lnTo>
                  <a:lnTo>
                    <a:pt x="634070" y="586236"/>
                  </a:lnTo>
                  <a:close/>
                </a:path>
                <a:path w="2070735" h="1267460">
                  <a:moveTo>
                    <a:pt x="498900" y="1054462"/>
                  </a:moveTo>
                  <a:lnTo>
                    <a:pt x="329270" y="1050275"/>
                  </a:lnTo>
                  <a:lnTo>
                    <a:pt x="511079" y="1050275"/>
                  </a:lnTo>
                  <a:lnTo>
                    <a:pt x="498900" y="1054462"/>
                  </a:lnTo>
                  <a:close/>
                </a:path>
              </a:pathLst>
            </a:custGeom>
            <a:solidFill>
              <a:srgbClr val="FFFFFF"/>
            </a:solidFill>
          </p:spPr>
          <p:txBody>
            <a:bodyPr wrap="square" lIns="0" tIns="0" rIns="0" bIns="0" rtlCol="0"/>
            <a:lstStyle/>
            <a:p/>
          </p:txBody>
        </p:sp>
        <p:sp>
          <p:nvSpPr>
            <p:cNvPr id="7" name="object 7"/>
            <p:cNvSpPr/>
            <p:nvPr/>
          </p:nvSpPr>
          <p:spPr>
            <a:xfrm>
              <a:off x="1852110" y="1124078"/>
              <a:ext cx="3484245" cy="2832100"/>
            </a:xfrm>
            <a:custGeom>
              <a:avLst/>
              <a:gdLst/>
              <a:ahLst/>
              <a:cxnLst/>
              <a:rect l="l" t="t" r="r" b="b"/>
              <a:pathLst>
                <a:path w="3484245" h="2832100">
                  <a:moveTo>
                    <a:pt x="578698" y="2832100"/>
                  </a:moveTo>
                  <a:lnTo>
                    <a:pt x="460725" y="2781300"/>
                  </a:lnTo>
                  <a:lnTo>
                    <a:pt x="355316" y="2590800"/>
                  </a:lnTo>
                  <a:lnTo>
                    <a:pt x="219193" y="2590800"/>
                  </a:lnTo>
                  <a:lnTo>
                    <a:pt x="212910" y="2578100"/>
                  </a:lnTo>
                  <a:lnTo>
                    <a:pt x="94937" y="2527300"/>
                  </a:lnTo>
                  <a:lnTo>
                    <a:pt x="61474" y="2501900"/>
                  </a:lnTo>
                  <a:lnTo>
                    <a:pt x="34981" y="2463800"/>
                  </a:lnTo>
                  <a:lnTo>
                    <a:pt x="15726" y="2425700"/>
                  </a:lnTo>
                  <a:lnTo>
                    <a:pt x="3976" y="2374900"/>
                  </a:lnTo>
                  <a:lnTo>
                    <a:pt x="0" y="2324100"/>
                  </a:lnTo>
                  <a:lnTo>
                    <a:pt x="0" y="1752600"/>
                  </a:lnTo>
                  <a:lnTo>
                    <a:pt x="2331" y="1701800"/>
                  </a:lnTo>
                  <a:lnTo>
                    <a:pt x="9138" y="1663700"/>
                  </a:lnTo>
                  <a:lnTo>
                    <a:pt x="20134" y="1612900"/>
                  </a:lnTo>
                  <a:lnTo>
                    <a:pt x="35037" y="1574800"/>
                  </a:lnTo>
                  <a:lnTo>
                    <a:pt x="53562" y="1524000"/>
                  </a:lnTo>
                  <a:lnTo>
                    <a:pt x="75425" y="1485900"/>
                  </a:lnTo>
                  <a:lnTo>
                    <a:pt x="100342" y="1435100"/>
                  </a:lnTo>
                  <a:lnTo>
                    <a:pt x="128030" y="1397000"/>
                  </a:lnTo>
                  <a:lnTo>
                    <a:pt x="158203" y="1358900"/>
                  </a:lnTo>
                  <a:lnTo>
                    <a:pt x="190578" y="1320800"/>
                  </a:lnTo>
                  <a:lnTo>
                    <a:pt x="224871" y="1295400"/>
                  </a:lnTo>
                  <a:lnTo>
                    <a:pt x="260798" y="1257300"/>
                  </a:lnTo>
                  <a:lnTo>
                    <a:pt x="298075" y="1231900"/>
                  </a:lnTo>
                  <a:lnTo>
                    <a:pt x="1151114" y="749300"/>
                  </a:lnTo>
                  <a:lnTo>
                    <a:pt x="1338196" y="635000"/>
                  </a:lnTo>
                  <a:lnTo>
                    <a:pt x="1338196" y="330200"/>
                  </a:lnTo>
                  <a:lnTo>
                    <a:pt x="1341687" y="266700"/>
                  </a:lnTo>
                  <a:lnTo>
                    <a:pt x="1351983" y="228600"/>
                  </a:lnTo>
                  <a:lnTo>
                    <a:pt x="1368824" y="177800"/>
                  </a:lnTo>
                  <a:lnTo>
                    <a:pt x="1391948" y="139700"/>
                  </a:lnTo>
                  <a:lnTo>
                    <a:pt x="1432392" y="101600"/>
                  </a:lnTo>
                  <a:lnTo>
                    <a:pt x="1590897" y="12700"/>
                  </a:lnTo>
                  <a:lnTo>
                    <a:pt x="1628331" y="0"/>
                  </a:lnTo>
                  <a:lnTo>
                    <a:pt x="1758433" y="0"/>
                  </a:lnTo>
                  <a:lnTo>
                    <a:pt x="1805989" y="12700"/>
                  </a:lnTo>
                  <a:lnTo>
                    <a:pt x="1854767" y="38100"/>
                  </a:lnTo>
                  <a:lnTo>
                    <a:pt x="1987135" y="114300"/>
                  </a:lnTo>
                  <a:lnTo>
                    <a:pt x="1508263" y="114300"/>
                  </a:lnTo>
                  <a:lnTo>
                    <a:pt x="1489622" y="127000"/>
                  </a:lnTo>
                  <a:lnTo>
                    <a:pt x="1472225" y="127000"/>
                  </a:lnTo>
                  <a:lnTo>
                    <a:pt x="1441778" y="152400"/>
                  </a:lnTo>
                  <a:lnTo>
                    <a:pt x="1417631" y="190500"/>
                  </a:lnTo>
                  <a:lnTo>
                    <a:pt x="1400051" y="228600"/>
                  </a:lnTo>
                  <a:lnTo>
                    <a:pt x="1389306" y="279400"/>
                  </a:lnTo>
                  <a:lnTo>
                    <a:pt x="1385665" y="330200"/>
                  </a:lnTo>
                  <a:lnTo>
                    <a:pt x="1385665" y="609600"/>
                  </a:lnTo>
                  <a:lnTo>
                    <a:pt x="1636271" y="609600"/>
                  </a:lnTo>
                  <a:lnTo>
                    <a:pt x="1724228" y="647700"/>
                  </a:lnTo>
                  <a:lnTo>
                    <a:pt x="1729813" y="647700"/>
                  </a:lnTo>
                  <a:lnTo>
                    <a:pt x="1753576" y="673100"/>
                  </a:lnTo>
                  <a:lnTo>
                    <a:pt x="1619867" y="673100"/>
                  </a:lnTo>
                  <a:lnTo>
                    <a:pt x="1572398" y="685800"/>
                  </a:lnTo>
                  <a:lnTo>
                    <a:pt x="1521788" y="711200"/>
                  </a:lnTo>
                  <a:lnTo>
                    <a:pt x="439783" y="1333500"/>
                  </a:lnTo>
                  <a:lnTo>
                    <a:pt x="402563" y="1358900"/>
                  </a:lnTo>
                  <a:lnTo>
                    <a:pt x="366864" y="1384300"/>
                  </a:lnTo>
                  <a:lnTo>
                    <a:pt x="333011" y="1422400"/>
                  </a:lnTo>
                  <a:lnTo>
                    <a:pt x="301332" y="1460500"/>
                  </a:lnTo>
                  <a:lnTo>
                    <a:pt x="272155" y="1498600"/>
                  </a:lnTo>
                  <a:lnTo>
                    <a:pt x="245807" y="1536700"/>
                  </a:lnTo>
                  <a:lnTo>
                    <a:pt x="222614" y="1587500"/>
                  </a:lnTo>
                  <a:lnTo>
                    <a:pt x="202905" y="1625600"/>
                  </a:lnTo>
                  <a:lnTo>
                    <a:pt x="187005" y="1676400"/>
                  </a:lnTo>
                  <a:lnTo>
                    <a:pt x="175244" y="1714500"/>
                  </a:lnTo>
                  <a:lnTo>
                    <a:pt x="167947" y="1765300"/>
                  </a:lnTo>
                  <a:lnTo>
                    <a:pt x="165442" y="1803400"/>
                  </a:lnTo>
                  <a:lnTo>
                    <a:pt x="165442" y="2374900"/>
                  </a:lnTo>
                  <a:lnTo>
                    <a:pt x="170088" y="2438400"/>
                  </a:lnTo>
                  <a:lnTo>
                    <a:pt x="183766" y="2476500"/>
                  </a:lnTo>
                  <a:lnTo>
                    <a:pt x="206082" y="2514600"/>
                  </a:lnTo>
                  <a:lnTo>
                    <a:pt x="236645" y="2540000"/>
                  </a:lnTo>
                  <a:lnTo>
                    <a:pt x="274689" y="2552700"/>
                  </a:lnTo>
                  <a:lnTo>
                    <a:pt x="472304" y="2552700"/>
                  </a:lnTo>
                  <a:lnTo>
                    <a:pt x="568925" y="2717800"/>
                  </a:lnTo>
                  <a:lnTo>
                    <a:pt x="618368" y="2717800"/>
                  </a:lnTo>
                  <a:lnTo>
                    <a:pt x="578698" y="2832100"/>
                  </a:lnTo>
                  <a:close/>
                </a:path>
                <a:path w="3484245" h="2832100">
                  <a:moveTo>
                    <a:pt x="3278826" y="2349500"/>
                  </a:moveTo>
                  <a:lnTo>
                    <a:pt x="3172776" y="2349500"/>
                  </a:lnTo>
                  <a:lnTo>
                    <a:pt x="3209019" y="2324100"/>
                  </a:lnTo>
                  <a:lnTo>
                    <a:pt x="3239466" y="2298700"/>
                  </a:lnTo>
                  <a:lnTo>
                    <a:pt x="3281194" y="2235200"/>
                  </a:lnTo>
                  <a:lnTo>
                    <a:pt x="3291939" y="2184400"/>
                  </a:lnTo>
                  <a:lnTo>
                    <a:pt x="3295580" y="2133600"/>
                  </a:lnTo>
                  <a:lnTo>
                    <a:pt x="3296278" y="1460500"/>
                  </a:lnTo>
                  <a:lnTo>
                    <a:pt x="3294075" y="1409700"/>
                  </a:lnTo>
                  <a:lnTo>
                    <a:pt x="3287632" y="1371600"/>
                  </a:lnTo>
                  <a:lnTo>
                    <a:pt x="3277196" y="1320800"/>
                  </a:lnTo>
                  <a:lnTo>
                    <a:pt x="3263014" y="1270000"/>
                  </a:lnTo>
                  <a:lnTo>
                    <a:pt x="3245334" y="1231900"/>
                  </a:lnTo>
                  <a:lnTo>
                    <a:pt x="3224403" y="1181100"/>
                  </a:lnTo>
                  <a:lnTo>
                    <a:pt x="3200468" y="1130300"/>
                  </a:lnTo>
                  <a:lnTo>
                    <a:pt x="3173776" y="1092200"/>
                  </a:lnTo>
                  <a:lnTo>
                    <a:pt x="3144574" y="1054100"/>
                  </a:lnTo>
                  <a:lnTo>
                    <a:pt x="3113111" y="1016000"/>
                  </a:lnTo>
                  <a:lnTo>
                    <a:pt x="3079633" y="977900"/>
                  </a:lnTo>
                  <a:lnTo>
                    <a:pt x="3044387" y="952500"/>
                  </a:lnTo>
                  <a:lnTo>
                    <a:pt x="3007621" y="914400"/>
                  </a:lnTo>
                  <a:lnTo>
                    <a:pt x="2969582" y="889000"/>
                  </a:lnTo>
                  <a:lnTo>
                    <a:pt x="1689325" y="152400"/>
                  </a:lnTo>
                  <a:lnTo>
                    <a:pt x="1652185" y="139700"/>
                  </a:lnTo>
                  <a:lnTo>
                    <a:pt x="1616289" y="127000"/>
                  </a:lnTo>
                  <a:lnTo>
                    <a:pt x="1581833" y="114300"/>
                  </a:lnTo>
                  <a:lnTo>
                    <a:pt x="1987135" y="114300"/>
                  </a:lnTo>
                  <a:lnTo>
                    <a:pt x="3134326" y="774700"/>
                  </a:lnTo>
                  <a:lnTo>
                    <a:pt x="3172488" y="800100"/>
                  </a:lnTo>
                  <a:lnTo>
                    <a:pt x="3209480" y="838200"/>
                  </a:lnTo>
                  <a:lnTo>
                    <a:pt x="3245084" y="863600"/>
                  </a:lnTo>
                  <a:lnTo>
                    <a:pt x="3279080" y="901700"/>
                  </a:lnTo>
                  <a:lnTo>
                    <a:pt x="3311247" y="939800"/>
                  </a:lnTo>
                  <a:lnTo>
                    <a:pt x="3341367" y="977900"/>
                  </a:lnTo>
                  <a:lnTo>
                    <a:pt x="3369220" y="1016000"/>
                  </a:lnTo>
                  <a:lnTo>
                    <a:pt x="3394585" y="1066800"/>
                  </a:lnTo>
                  <a:lnTo>
                    <a:pt x="3417244" y="1104900"/>
                  </a:lnTo>
                  <a:lnTo>
                    <a:pt x="3436977" y="1155700"/>
                  </a:lnTo>
                  <a:lnTo>
                    <a:pt x="3453564" y="1206500"/>
                  </a:lnTo>
                  <a:lnTo>
                    <a:pt x="3466785" y="1244600"/>
                  </a:lnTo>
                  <a:lnTo>
                    <a:pt x="3476421" y="1295400"/>
                  </a:lnTo>
                  <a:lnTo>
                    <a:pt x="3482251" y="1346200"/>
                  </a:lnTo>
                  <a:lnTo>
                    <a:pt x="3484058" y="1384300"/>
                  </a:lnTo>
                  <a:lnTo>
                    <a:pt x="3484058" y="2057400"/>
                  </a:lnTo>
                  <a:lnTo>
                    <a:pt x="3480832" y="2120900"/>
                  </a:lnTo>
                  <a:lnTo>
                    <a:pt x="3471286" y="2159000"/>
                  </a:lnTo>
                  <a:lnTo>
                    <a:pt x="3455611" y="2209800"/>
                  </a:lnTo>
                  <a:lnTo>
                    <a:pt x="3434004" y="2247900"/>
                  </a:lnTo>
                  <a:lnTo>
                    <a:pt x="3373763" y="2298700"/>
                  </a:lnTo>
                  <a:lnTo>
                    <a:pt x="3278826" y="2349500"/>
                  </a:lnTo>
                  <a:close/>
                </a:path>
                <a:path w="3484245" h="2832100">
                  <a:moveTo>
                    <a:pt x="1636271" y="609600"/>
                  </a:moveTo>
                  <a:lnTo>
                    <a:pt x="1385665" y="609600"/>
                  </a:lnTo>
                  <a:lnTo>
                    <a:pt x="1434479" y="584200"/>
                  </a:lnTo>
                  <a:lnTo>
                    <a:pt x="1481652" y="571500"/>
                  </a:lnTo>
                  <a:lnTo>
                    <a:pt x="1568525" y="571500"/>
                  </a:lnTo>
                  <a:lnTo>
                    <a:pt x="1606953" y="596900"/>
                  </a:lnTo>
                  <a:lnTo>
                    <a:pt x="1636271" y="609600"/>
                  </a:lnTo>
                  <a:close/>
                </a:path>
                <a:path w="3484245" h="2832100">
                  <a:moveTo>
                    <a:pt x="618368" y="2717800"/>
                  </a:moveTo>
                  <a:lnTo>
                    <a:pt x="568925" y="2717800"/>
                  </a:lnTo>
                  <a:lnTo>
                    <a:pt x="695275" y="2362200"/>
                  </a:lnTo>
                  <a:lnTo>
                    <a:pt x="702954" y="2362200"/>
                  </a:lnTo>
                  <a:lnTo>
                    <a:pt x="1498054" y="1892300"/>
                  </a:lnTo>
                  <a:lnTo>
                    <a:pt x="1535273" y="1866900"/>
                  </a:lnTo>
                  <a:lnTo>
                    <a:pt x="1570973" y="1841500"/>
                  </a:lnTo>
                  <a:lnTo>
                    <a:pt x="1604826" y="1816100"/>
                  </a:lnTo>
                  <a:lnTo>
                    <a:pt x="1636504" y="1778000"/>
                  </a:lnTo>
                  <a:lnTo>
                    <a:pt x="1665681" y="1739900"/>
                  </a:lnTo>
                  <a:lnTo>
                    <a:pt x="1692030" y="1689100"/>
                  </a:lnTo>
                  <a:lnTo>
                    <a:pt x="1715222" y="1651000"/>
                  </a:lnTo>
                  <a:lnTo>
                    <a:pt x="1734932" y="1600200"/>
                  </a:lnTo>
                  <a:lnTo>
                    <a:pt x="1750831" y="1562100"/>
                  </a:lnTo>
                  <a:lnTo>
                    <a:pt x="1762593" y="1511300"/>
                  </a:lnTo>
                  <a:lnTo>
                    <a:pt x="1769890" y="1473200"/>
                  </a:lnTo>
                  <a:lnTo>
                    <a:pt x="1772395" y="1422400"/>
                  </a:lnTo>
                  <a:lnTo>
                    <a:pt x="1772395" y="850900"/>
                  </a:lnTo>
                  <a:lnTo>
                    <a:pt x="1767748" y="800100"/>
                  </a:lnTo>
                  <a:lnTo>
                    <a:pt x="1754070" y="749300"/>
                  </a:lnTo>
                  <a:lnTo>
                    <a:pt x="1731754" y="711200"/>
                  </a:lnTo>
                  <a:lnTo>
                    <a:pt x="1701192" y="685800"/>
                  </a:lnTo>
                  <a:lnTo>
                    <a:pt x="1663147" y="673100"/>
                  </a:lnTo>
                  <a:lnTo>
                    <a:pt x="1753576" y="673100"/>
                  </a:lnTo>
                  <a:lnTo>
                    <a:pt x="1792464" y="723900"/>
                  </a:lnTo>
                  <a:lnTo>
                    <a:pt x="1810309" y="774700"/>
                  </a:lnTo>
                  <a:lnTo>
                    <a:pt x="1818467" y="838200"/>
                  </a:lnTo>
                  <a:lnTo>
                    <a:pt x="1819165" y="850900"/>
                  </a:lnTo>
                  <a:lnTo>
                    <a:pt x="1819165" y="1422400"/>
                  </a:lnTo>
                  <a:lnTo>
                    <a:pt x="1816842" y="1473200"/>
                  </a:lnTo>
                  <a:lnTo>
                    <a:pt x="1810003" y="1511300"/>
                  </a:lnTo>
                  <a:lnTo>
                    <a:pt x="1798845" y="1562100"/>
                  </a:lnTo>
                  <a:lnTo>
                    <a:pt x="1783564" y="1612900"/>
                  </a:lnTo>
                  <a:lnTo>
                    <a:pt x="1851008" y="1651000"/>
                  </a:lnTo>
                  <a:lnTo>
                    <a:pt x="1766112" y="1651000"/>
                  </a:lnTo>
                  <a:lnTo>
                    <a:pt x="1744104" y="1701800"/>
                  </a:lnTo>
                  <a:lnTo>
                    <a:pt x="1719102" y="1739900"/>
                  </a:lnTo>
                  <a:lnTo>
                    <a:pt x="1691383" y="1778000"/>
                  </a:lnTo>
                  <a:lnTo>
                    <a:pt x="1661227" y="1816100"/>
                  </a:lnTo>
                  <a:lnTo>
                    <a:pt x="1628912" y="1854200"/>
                  </a:lnTo>
                  <a:lnTo>
                    <a:pt x="1594715" y="1892300"/>
                  </a:lnTo>
                  <a:lnTo>
                    <a:pt x="1558914" y="1917700"/>
                  </a:lnTo>
                  <a:lnTo>
                    <a:pt x="1521788" y="1943100"/>
                  </a:lnTo>
                  <a:lnTo>
                    <a:pt x="732971" y="2387600"/>
                  </a:lnTo>
                  <a:lnTo>
                    <a:pt x="618368" y="2717800"/>
                  </a:lnTo>
                  <a:close/>
                </a:path>
                <a:path w="3484245" h="2832100">
                  <a:moveTo>
                    <a:pt x="2329453" y="1612900"/>
                  </a:moveTo>
                  <a:lnTo>
                    <a:pt x="2035567" y="1206500"/>
                  </a:lnTo>
                  <a:lnTo>
                    <a:pt x="2006117" y="1155700"/>
                  </a:lnTo>
                  <a:lnTo>
                    <a:pt x="1982295" y="1117600"/>
                  </a:lnTo>
                  <a:lnTo>
                    <a:pt x="1964298" y="1066800"/>
                  </a:lnTo>
                  <a:lnTo>
                    <a:pt x="1952322" y="1016000"/>
                  </a:lnTo>
                  <a:lnTo>
                    <a:pt x="1946563" y="965200"/>
                  </a:lnTo>
                  <a:lnTo>
                    <a:pt x="1947217" y="927100"/>
                  </a:lnTo>
                  <a:lnTo>
                    <a:pt x="1954482" y="889000"/>
                  </a:lnTo>
                  <a:lnTo>
                    <a:pt x="1968552" y="850900"/>
                  </a:lnTo>
                  <a:lnTo>
                    <a:pt x="2016108" y="800100"/>
                  </a:lnTo>
                  <a:lnTo>
                    <a:pt x="2047379" y="787400"/>
                  </a:lnTo>
                  <a:lnTo>
                    <a:pt x="2123482" y="787400"/>
                  </a:lnTo>
                  <a:lnTo>
                    <a:pt x="2164626" y="800100"/>
                  </a:lnTo>
                  <a:lnTo>
                    <a:pt x="2205537" y="825500"/>
                  </a:lnTo>
                  <a:lnTo>
                    <a:pt x="2081639" y="825500"/>
                  </a:lnTo>
                  <a:lnTo>
                    <a:pt x="2059421" y="838200"/>
                  </a:lnTo>
                  <a:lnTo>
                    <a:pt x="2040016" y="838200"/>
                  </a:lnTo>
                  <a:lnTo>
                    <a:pt x="2023623" y="850900"/>
                  </a:lnTo>
                  <a:lnTo>
                    <a:pt x="2010436" y="876300"/>
                  </a:lnTo>
                  <a:lnTo>
                    <a:pt x="1998204" y="901700"/>
                  </a:lnTo>
                  <a:lnTo>
                    <a:pt x="1993617" y="952500"/>
                  </a:lnTo>
                  <a:lnTo>
                    <a:pt x="1996369" y="990600"/>
                  </a:lnTo>
                  <a:lnTo>
                    <a:pt x="2006154" y="1041400"/>
                  </a:lnTo>
                  <a:lnTo>
                    <a:pt x="2022667" y="1079500"/>
                  </a:lnTo>
                  <a:lnTo>
                    <a:pt x="2045604" y="1130300"/>
                  </a:lnTo>
                  <a:lnTo>
                    <a:pt x="2074658" y="1181100"/>
                  </a:lnTo>
                  <a:lnTo>
                    <a:pt x="2349697" y="1562100"/>
                  </a:lnTo>
                  <a:lnTo>
                    <a:pt x="2569589" y="1562100"/>
                  </a:lnTo>
                  <a:lnTo>
                    <a:pt x="2329453" y="1612900"/>
                  </a:lnTo>
                  <a:close/>
                </a:path>
                <a:path w="3484245" h="2832100">
                  <a:moveTo>
                    <a:pt x="2331547" y="1066800"/>
                  </a:moveTo>
                  <a:lnTo>
                    <a:pt x="2308511" y="1016000"/>
                  </a:lnTo>
                  <a:lnTo>
                    <a:pt x="2272803" y="965200"/>
                  </a:lnTo>
                  <a:lnTo>
                    <a:pt x="2233895" y="914400"/>
                  </a:lnTo>
                  <a:lnTo>
                    <a:pt x="2193592" y="876300"/>
                  </a:lnTo>
                  <a:lnTo>
                    <a:pt x="2153695" y="850900"/>
                  </a:lnTo>
                  <a:lnTo>
                    <a:pt x="2116009" y="838200"/>
                  </a:lnTo>
                  <a:lnTo>
                    <a:pt x="2082337" y="825500"/>
                  </a:lnTo>
                  <a:lnTo>
                    <a:pt x="2205537" y="825500"/>
                  </a:lnTo>
                  <a:lnTo>
                    <a:pt x="2245288" y="863600"/>
                  </a:lnTo>
                  <a:lnTo>
                    <a:pt x="2282951" y="901700"/>
                  </a:lnTo>
                  <a:lnTo>
                    <a:pt x="2317598" y="939800"/>
                  </a:lnTo>
                  <a:lnTo>
                    <a:pt x="2348301" y="990600"/>
                  </a:lnTo>
                  <a:lnTo>
                    <a:pt x="2484614" y="990600"/>
                  </a:lnTo>
                  <a:lnTo>
                    <a:pt x="2503651" y="1003300"/>
                  </a:lnTo>
                  <a:lnTo>
                    <a:pt x="2540990" y="1016000"/>
                  </a:lnTo>
                  <a:lnTo>
                    <a:pt x="2409295" y="1016000"/>
                  </a:lnTo>
                  <a:lnTo>
                    <a:pt x="2386335" y="1028700"/>
                  </a:lnTo>
                  <a:lnTo>
                    <a:pt x="2364356" y="1041400"/>
                  </a:lnTo>
                  <a:lnTo>
                    <a:pt x="2331547" y="1066800"/>
                  </a:lnTo>
                  <a:close/>
                </a:path>
                <a:path w="3484245" h="2832100">
                  <a:moveTo>
                    <a:pt x="2484614" y="990600"/>
                  </a:moveTo>
                  <a:lnTo>
                    <a:pt x="2348301" y="990600"/>
                  </a:lnTo>
                  <a:lnTo>
                    <a:pt x="2374282" y="977900"/>
                  </a:lnTo>
                  <a:lnTo>
                    <a:pt x="2465577" y="977900"/>
                  </a:lnTo>
                  <a:lnTo>
                    <a:pt x="2484614" y="990600"/>
                  </a:lnTo>
                  <a:close/>
                </a:path>
                <a:path w="3484245" h="2832100">
                  <a:moveTo>
                    <a:pt x="2569589" y="1562100"/>
                  </a:moveTo>
                  <a:lnTo>
                    <a:pt x="2349697" y="1562100"/>
                  </a:lnTo>
                  <a:lnTo>
                    <a:pt x="2619151" y="1498600"/>
                  </a:lnTo>
                  <a:lnTo>
                    <a:pt x="2634465" y="1498600"/>
                  </a:lnTo>
                  <a:lnTo>
                    <a:pt x="2647947" y="1485900"/>
                  </a:lnTo>
                  <a:lnTo>
                    <a:pt x="2659596" y="1473200"/>
                  </a:lnTo>
                  <a:lnTo>
                    <a:pt x="2669412" y="1460500"/>
                  </a:lnTo>
                  <a:lnTo>
                    <a:pt x="2682348" y="1422400"/>
                  </a:lnTo>
                  <a:lnTo>
                    <a:pt x="2686515" y="1371600"/>
                  </a:lnTo>
                  <a:lnTo>
                    <a:pt x="2681781" y="1333500"/>
                  </a:lnTo>
                  <a:lnTo>
                    <a:pt x="2668016" y="1270000"/>
                  </a:lnTo>
                  <a:lnTo>
                    <a:pt x="2646065" y="1219200"/>
                  </a:lnTo>
                  <a:lnTo>
                    <a:pt x="2618826" y="1168400"/>
                  </a:lnTo>
                  <a:lnTo>
                    <a:pt x="2587679" y="1130300"/>
                  </a:lnTo>
                  <a:lnTo>
                    <a:pt x="2554005" y="1092200"/>
                  </a:lnTo>
                  <a:lnTo>
                    <a:pt x="2484593" y="1041400"/>
                  </a:lnTo>
                  <a:lnTo>
                    <a:pt x="2451615" y="1028700"/>
                  </a:lnTo>
                  <a:lnTo>
                    <a:pt x="2431600" y="1028700"/>
                  </a:lnTo>
                  <a:lnTo>
                    <a:pt x="2409295" y="1016000"/>
                  </a:lnTo>
                  <a:lnTo>
                    <a:pt x="2540990" y="1016000"/>
                  </a:lnTo>
                  <a:lnTo>
                    <a:pt x="2576921" y="1054100"/>
                  </a:lnTo>
                  <a:lnTo>
                    <a:pt x="2610775" y="1079500"/>
                  </a:lnTo>
                  <a:lnTo>
                    <a:pt x="2641880" y="1117600"/>
                  </a:lnTo>
                  <a:lnTo>
                    <a:pt x="2669565" y="1168400"/>
                  </a:lnTo>
                  <a:lnTo>
                    <a:pt x="2693160" y="1206500"/>
                  </a:lnTo>
                  <a:lnTo>
                    <a:pt x="2711995" y="1257300"/>
                  </a:lnTo>
                  <a:lnTo>
                    <a:pt x="2725649" y="1308100"/>
                  </a:lnTo>
                  <a:lnTo>
                    <a:pt x="2732267" y="1358900"/>
                  </a:lnTo>
                  <a:lnTo>
                    <a:pt x="2731848" y="1409700"/>
                  </a:lnTo>
                  <a:lnTo>
                    <a:pt x="2724393" y="1447800"/>
                  </a:lnTo>
                  <a:lnTo>
                    <a:pt x="2709901" y="1485900"/>
                  </a:lnTo>
                  <a:lnTo>
                    <a:pt x="2694510" y="1498600"/>
                  </a:lnTo>
                  <a:lnTo>
                    <a:pt x="2675783" y="1524000"/>
                  </a:lnTo>
                  <a:lnTo>
                    <a:pt x="2654044" y="1536700"/>
                  </a:lnTo>
                  <a:lnTo>
                    <a:pt x="2629623" y="1549400"/>
                  </a:lnTo>
                  <a:lnTo>
                    <a:pt x="2569589" y="1562100"/>
                  </a:lnTo>
                  <a:close/>
                </a:path>
                <a:path w="3484245" h="2832100">
                  <a:moveTo>
                    <a:pt x="794139" y="2095500"/>
                  </a:moveTo>
                  <a:lnTo>
                    <a:pt x="743028" y="2095500"/>
                  </a:lnTo>
                  <a:lnTo>
                    <a:pt x="734542" y="2082800"/>
                  </a:lnTo>
                  <a:lnTo>
                    <a:pt x="729459" y="2070100"/>
                  </a:lnTo>
                  <a:lnTo>
                    <a:pt x="729481" y="2044700"/>
                  </a:lnTo>
                  <a:lnTo>
                    <a:pt x="759498" y="1828800"/>
                  </a:lnTo>
                  <a:lnTo>
                    <a:pt x="636638" y="1765300"/>
                  </a:lnTo>
                  <a:lnTo>
                    <a:pt x="628152" y="1752600"/>
                  </a:lnTo>
                  <a:lnTo>
                    <a:pt x="621629" y="1739900"/>
                  </a:lnTo>
                  <a:lnTo>
                    <a:pt x="617201" y="1739900"/>
                  </a:lnTo>
                  <a:lnTo>
                    <a:pt x="614998" y="1727200"/>
                  </a:lnTo>
                  <a:lnTo>
                    <a:pt x="616546" y="1701800"/>
                  </a:lnTo>
                  <a:lnTo>
                    <a:pt x="623723" y="1676400"/>
                  </a:lnTo>
                  <a:lnTo>
                    <a:pt x="635612" y="1663700"/>
                  </a:lnTo>
                  <a:lnTo>
                    <a:pt x="651297" y="1651000"/>
                  </a:lnTo>
                  <a:lnTo>
                    <a:pt x="834889" y="1511300"/>
                  </a:lnTo>
                  <a:lnTo>
                    <a:pt x="917261" y="1270000"/>
                  </a:lnTo>
                  <a:lnTo>
                    <a:pt x="928038" y="1244600"/>
                  </a:lnTo>
                  <a:lnTo>
                    <a:pt x="942741" y="1231900"/>
                  </a:lnTo>
                  <a:lnTo>
                    <a:pt x="960061" y="1219200"/>
                  </a:lnTo>
                  <a:lnTo>
                    <a:pt x="1001378" y="1219200"/>
                  </a:lnTo>
                  <a:lnTo>
                    <a:pt x="1010497" y="1231900"/>
                  </a:lnTo>
                  <a:lnTo>
                    <a:pt x="1017783" y="1231900"/>
                  </a:lnTo>
                  <a:lnTo>
                    <a:pt x="1040191" y="1270000"/>
                  </a:lnTo>
                  <a:lnTo>
                    <a:pt x="971449" y="1270000"/>
                  </a:lnTo>
                  <a:lnTo>
                    <a:pt x="967031" y="1282700"/>
                  </a:lnTo>
                  <a:lnTo>
                    <a:pt x="963334" y="1282700"/>
                  </a:lnTo>
                  <a:lnTo>
                    <a:pt x="876075" y="1536700"/>
                  </a:lnTo>
                  <a:lnTo>
                    <a:pt x="680616" y="1689100"/>
                  </a:lnTo>
                  <a:lnTo>
                    <a:pt x="672490" y="1689100"/>
                  </a:lnTo>
                  <a:lnTo>
                    <a:pt x="666916" y="1701800"/>
                  </a:lnTo>
                  <a:lnTo>
                    <a:pt x="663830" y="1714500"/>
                  </a:lnTo>
                  <a:lnTo>
                    <a:pt x="663164" y="1714500"/>
                  </a:lnTo>
                  <a:lnTo>
                    <a:pt x="811853" y="1803400"/>
                  </a:lnTo>
                  <a:lnTo>
                    <a:pt x="777648" y="2044700"/>
                  </a:lnTo>
                  <a:lnTo>
                    <a:pt x="838333" y="2044700"/>
                  </a:lnTo>
                  <a:lnTo>
                    <a:pt x="816739" y="2070100"/>
                  </a:lnTo>
                  <a:lnTo>
                    <a:pt x="805799" y="2082800"/>
                  </a:lnTo>
                  <a:lnTo>
                    <a:pt x="794139" y="2095500"/>
                  </a:lnTo>
                  <a:close/>
                </a:path>
                <a:path w="3484245" h="2832100">
                  <a:moveTo>
                    <a:pt x="1072232" y="1422400"/>
                  </a:moveTo>
                  <a:lnTo>
                    <a:pt x="980087" y="1270000"/>
                  </a:lnTo>
                  <a:lnTo>
                    <a:pt x="1040191" y="1270000"/>
                  </a:lnTo>
                  <a:lnTo>
                    <a:pt x="1092476" y="1358900"/>
                  </a:lnTo>
                  <a:lnTo>
                    <a:pt x="1241514" y="1358900"/>
                  </a:lnTo>
                  <a:lnTo>
                    <a:pt x="1072232" y="1422400"/>
                  </a:lnTo>
                  <a:close/>
                </a:path>
                <a:path w="3484245" h="2832100">
                  <a:moveTo>
                    <a:pt x="1241514" y="1358900"/>
                  </a:moveTo>
                  <a:lnTo>
                    <a:pt x="1092476" y="1358900"/>
                  </a:lnTo>
                  <a:lnTo>
                    <a:pt x="1262805" y="1295400"/>
                  </a:lnTo>
                  <a:lnTo>
                    <a:pt x="1301580" y="1295400"/>
                  </a:lnTo>
                  <a:lnTo>
                    <a:pt x="1311670" y="1308100"/>
                  </a:lnTo>
                  <a:lnTo>
                    <a:pt x="1320177" y="1320800"/>
                  </a:lnTo>
                  <a:lnTo>
                    <a:pt x="1322664" y="1333500"/>
                  </a:lnTo>
                  <a:lnTo>
                    <a:pt x="1320897" y="1346200"/>
                  </a:lnTo>
                  <a:lnTo>
                    <a:pt x="1272578" y="1346200"/>
                  </a:lnTo>
                  <a:lnTo>
                    <a:pt x="1272257" y="1347367"/>
                  </a:lnTo>
                  <a:lnTo>
                    <a:pt x="1241514" y="1358900"/>
                  </a:lnTo>
                  <a:close/>
                </a:path>
                <a:path w="3484245" h="2832100">
                  <a:moveTo>
                    <a:pt x="1272257" y="1347367"/>
                  </a:moveTo>
                  <a:lnTo>
                    <a:pt x="1272578" y="1346200"/>
                  </a:lnTo>
                  <a:lnTo>
                    <a:pt x="1275370" y="1346200"/>
                  </a:lnTo>
                  <a:lnTo>
                    <a:pt x="1272257" y="1347367"/>
                  </a:lnTo>
                  <a:close/>
                </a:path>
                <a:path w="3484245" h="2832100">
                  <a:moveTo>
                    <a:pt x="838333" y="2044700"/>
                  </a:moveTo>
                  <a:lnTo>
                    <a:pt x="781836" y="2044700"/>
                  </a:lnTo>
                  <a:lnTo>
                    <a:pt x="958447" y="1841500"/>
                  </a:lnTo>
                  <a:lnTo>
                    <a:pt x="1146228" y="1841500"/>
                  </a:lnTo>
                  <a:lnTo>
                    <a:pt x="1151812" y="1828800"/>
                  </a:lnTo>
                  <a:lnTo>
                    <a:pt x="1156568" y="1816100"/>
                  </a:lnTo>
                  <a:lnTo>
                    <a:pt x="1159491" y="1816100"/>
                  </a:lnTo>
                  <a:lnTo>
                    <a:pt x="1160843" y="1803400"/>
                  </a:lnTo>
                  <a:lnTo>
                    <a:pt x="1127380" y="1600200"/>
                  </a:lnTo>
                  <a:lnTo>
                    <a:pt x="1269088" y="1358900"/>
                  </a:lnTo>
                  <a:lnTo>
                    <a:pt x="1272257" y="1347367"/>
                  </a:lnTo>
                  <a:lnTo>
                    <a:pt x="1275370" y="1346200"/>
                  </a:lnTo>
                  <a:lnTo>
                    <a:pt x="1320897" y="1346200"/>
                  </a:lnTo>
                  <a:lnTo>
                    <a:pt x="1319130" y="1358900"/>
                  </a:lnTo>
                  <a:lnTo>
                    <a:pt x="1309575" y="1384300"/>
                  </a:lnTo>
                  <a:lnTo>
                    <a:pt x="1176942" y="1600200"/>
                  </a:lnTo>
                  <a:lnTo>
                    <a:pt x="1207657" y="1790700"/>
                  </a:lnTo>
                  <a:lnTo>
                    <a:pt x="1207788" y="1816100"/>
                  </a:lnTo>
                  <a:lnTo>
                    <a:pt x="1202945" y="1828800"/>
                  </a:lnTo>
                  <a:lnTo>
                    <a:pt x="1194700" y="1854200"/>
                  </a:lnTo>
                  <a:lnTo>
                    <a:pt x="1184621" y="1866900"/>
                  </a:lnTo>
                  <a:lnTo>
                    <a:pt x="1173572" y="1879600"/>
                  </a:lnTo>
                  <a:lnTo>
                    <a:pt x="978691" y="1879600"/>
                  </a:lnTo>
                  <a:lnTo>
                    <a:pt x="838333" y="2044700"/>
                  </a:lnTo>
                  <a:close/>
                </a:path>
                <a:path w="3484245" h="2832100">
                  <a:moveTo>
                    <a:pt x="2801347" y="2667000"/>
                  </a:moveTo>
                  <a:lnTo>
                    <a:pt x="2729446" y="2451100"/>
                  </a:lnTo>
                  <a:lnTo>
                    <a:pt x="2621944" y="2146300"/>
                  </a:lnTo>
                  <a:lnTo>
                    <a:pt x="1766112" y="1651000"/>
                  </a:lnTo>
                  <a:lnTo>
                    <a:pt x="1851008" y="1651000"/>
                  </a:lnTo>
                  <a:lnTo>
                    <a:pt x="2660338" y="2108200"/>
                  </a:lnTo>
                  <a:lnTo>
                    <a:pt x="2812517" y="2552700"/>
                  </a:lnTo>
                  <a:lnTo>
                    <a:pt x="2966135" y="2552700"/>
                  </a:lnTo>
                  <a:lnTo>
                    <a:pt x="2943753" y="2590800"/>
                  </a:lnTo>
                  <a:lnTo>
                    <a:pt x="2801347" y="2667000"/>
                  </a:lnTo>
                  <a:close/>
                </a:path>
                <a:path w="3484245" h="2832100">
                  <a:moveTo>
                    <a:pt x="1149380" y="1892300"/>
                  </a:moveTo>
                  <a:lnTo>
                    <a:pt x="1137152" y="1892300"/>
                  </a:lnTo>
                  <a:lnTo>
                    <a:pt x="978691" y="1879600"/>
                  </a:lnTo>
                  <a:lnTo>
                    <a:pt x="1161672" y="1879600"/>
                  </a:lnTo>
                  <a:lnTo>
                    <a:pt x="1149380" y="1892300"/>
                  </a:lnTo>
                  <a:close/>
                </a:path>
                <a:path w="3484245" h="2832100">
                  <a:moveTo>
                    <a:pt x="2966135" y="2552700"/>
                  </a:moveTo>
                  <a:lnTo>
                    <a:pt x="2812517" y="2552700"/>
                  </a:lnTo>
                  <a:lnTo>
                    <a:pt x="2964695" y="2286000"/>
                  </a:lnTo>
                  <a:lnTo>
                    <a:pt x="2992618" y="2298700"/>
                  </a:lnTo>
                  <a:lnTo>
                    <a:pt x="3041595" y="2324100"/>
                  </a:lnTo>
                  <a:lnTo>
                    <a:pt x="3088393" y="2349500"/>
                  </a:lnTo>
                  <a:lnTo>
                    <a:pt x="3278826" y="2349500"/>
                  </a:lnTo>
                  <a:lnTo>
                    <a:pt x="3231357" y="2374900"/>
                  </a:lnTo>
                  <a:lnTo>
                    <a:pt x="3214080" y="2374900"/>
                  </a:lnTo>
                  <a:lnTo>
                    <a:pt x="3208321" y="2387600"/>
                  </a:lnTo>
                  <a:lnTo>
                    <a:pt x="3063123" y="2387600"/>
                  </a:lnTo>
                  <a:lnTo>
                    <a:pt x="2966135" y="2552700"/>
                  </a:lnTo>
                  <a:close/>
                </a:path>
                <a:path w="3484245" h="2832100">
                  <a:moveTo>
                    <a:pt x="3151777" y="2400300"/>
                  </a:moveTo>
                  <a:lnTo>
                    <a:pt x="3112206" y="2400300"/>
                  </a:lnTo>
                  <a:lnTo>
                    <a:pt x="3096107" y="2387600"/>
                  </a:lnTo>
                  <a:lnTo>
                    <a:pt x="3159456" y="2387600"/>
                  </a:lnTo>
                  <a:lnTo>
                    <a:pt x="3151777" y="2400300"/>
                  </a:lnTo>
                  <a:close/>
                </a:path>
                <a:path w="3484245" h="2832100">
                  <a:moveTo>
                    <a:pt x="472304" y="2552700"/>
                  </a:moveTo>
                  <a:lnTo>
                    <a:pt x="317970" y="2552700"/>
                  </a:lnTo>
                  <a:lnTo>
                    <a:pt x="365438" y="2540000"/>
                  </a:lnTo>
                  <a:lnTo>
                    <a:pt x="416048" y="2527300"/>
                  </a:lnTo>
                  <a:lnTo>
                    <a:pt x="442575" y="2501900"/>
                  </a:lnTo>
                  <a:lnTo>
                    <a:pt x="472304" y="2552700"/>
                  </a:lnTo>
                  <a:close/>
                </a:path>
                <a:path w="3484245" h="2832100">
                  <a:moveTo>
                    <a:pt x="341202" y="2603500"/>
                  </a:moveTo>
                  <a:lnTo>
                    <a:pt x="248512" y="2603500"/>
                  </a:lnTo>
                  <a:lnTo>
                    <a:pt x="244323" y="2590800"/>
                  </a:lnTo>
                  <a:lnTo>
                    <a:pt x="355316" y="2590800"/>
                  </a:lnTo>
                  <a:lnTo>
                    <a:pt x="341202" y="2603500"/>
                  </a:lnTo>
                  <a:close/>
                </a:path>
              </a:pathLst>
            </a:custGeom>
            <a:solidFill>
              <a:srgbClr val="2A4A81"/>
            </a:solidFill>
          </p:spPr>
          <p:txBody>
            <a:bodyPr wrap="square" lIns="0" tIns="0" rIns="0" bIns="0" rtlCol="0"/>
            <a:lstStyle/>
            <a:p/>
          </p:txBody>
        </p:sp>
      </p:grpSp>
      <p:pic>
        <p:nvPicPr>
          <p:cNvPr id="8" name="object 8"/>
          <p:cNvPicPr/>
          <p:nvPr/>
        </p:nvPicPr>
        <p:blipFill>
          <a:blip r:embed="rId1" cstate="print"/>
          <a:stretch>
            <a:fillRect/>
          </a:stretch>
        </p:blipFill>
        <p:spPr>
          <a:xfrm>
            <a:off x="1492939" y="4351658"/>
            <a:ext cx="4615329" cy="4102099"/>
          </a:xfrm>
          <a:prstGeom prst="rect">
            <a:avLst/>
          </a:prstGeom>
        </p:spPr>
      </p:pic>
      <p:pic>
        <p:nvPicPr>
          <p:cNvPr id="9" name="object 9"/>
          <p:cNvPicPr/>
          <p:nvPr/>
        </p:nvPicPr>
        <p:blipFill>
          <a:blip r:embed="rId2" cstate="print"/>
          <a:stretch>
            <a:fillRect/>
          </a:stretch>
        </p:blipFill>
        <p:spPr>
          <a:xfrm>
            <a:off x="8345051" y="3898831"/>
            <a:ext cx="85725" cy="85724"/>
          </a:xfrm>
          <a:prstGeom prst="rect">
            <a:avLst/>
          </a:prstGeom>
        </p:spPr>
      </p:pic>
      <p:pic>
        <p:nvPicPr>
          <p:cNvPr id="10" name="object 10"/>
          <p:cNvPicPr/>
          <p:nvPr/>
        </p:nvPicPr>
        <p:blipFill>
          <a:blip r:embed="rId2" cstate="print"/>
          <a:stretch>
            <a:fillRect/>
          </a:stretch>
        </p:blipFill>
        <p:spPr>
          <a:xfrm>
            <a:off x="8345051" y="4889431"/>
            <a:ext cx="85725" cy="85724"/>
          </a:xfrm>
          <a:prstGeom prst="rect">
            <a:avLst/>
          </a:prstGeom>
        </p:spPr>
      </p:pic>
      <p:pic>
        <p:nvPicPr>
          <p:cNvPr id="11" name="object 11"/>
          <p:cNvPicPr/>
          <p:nvPr/>
        </p:nvPicPr>
        <p:blipFill>
          <a:blip r:embed="rId2" cstate="print"/>
          <a:stretch>
            <a:fillRect/>
          </a:stretch>
        </p:blipFill>
        <p:spPr>
          <a:xfrm>
            <a:off x="8345051" y="5880030"/>
            <a:ext cx="85725" cy="85724"/>
          </a:xfrm>
          <a:prstGeom prst="rect">
            <a:avLst/>
          </a:prstGeom>
        </p:spPr>
      </p:pic>
      <p:pic>
        <p:nvPicPr>
          <p:cNvPr id="12" name="object 12"/>
          <p:cNvPicPr/>
          <p:nvPr/>
        </p:nvPicPr>
        <p:blipFill>
          <a:blip r:embed="rId2" cstate="print"/>
          <a:stretch>
            <a:fillRect/>
          </a:stretch>
        </p:blipFill>
        <p:spPr>
          <a:xfrm>
            <a:off x="8345051" y="6375330"/>
            <a:ext cx="85725" cy="85724"/>
          </a:xfrm>
          <a:prstGeom prst="rect">
            <a:avLst/>
          </a:prstGeom>
        </p:spPr>
      </p:pic>
      <p:pic>
        <p:nvPicPr>
          <p:cNvPr id="13" name="object 13"/>
          <p:cNvPicPr/>
          <p:nvPr/>
        </p:nvPicPr>
        <p:blipFill>
          <a:blip r:embed="rId2" cstate="print"/>
          <a:stretch>
            <a:fillRect/>
          </a:stretch>
        </p:blipFill>
        <p:spPr>
          <a:xfrm>
            <a:off x="8345051" y="7365931"/>
            <a:ext cx="85725" cy="85724"/>
          </a:xfrm>
          <a:prstGeom prst="rect">
            <a:avLst/>
          </a:prstGeom>
        </p:spPr>
      </p:pic>
      <p:pic>
        <p:nvPicPr>
          <p:cNvPr id="20" name="image20.jpeg" descr="3"/>
          <p:cNvPicPr>
            <a:picLocks noChangeAspect="1"/>
          </p:cNvPicPr>
          <p:nvPr/>
        </p:nvPicPr>
        <p:blipFill>
          <a:blip r:embed="rId3" cstate="print"/>
          <a:stretch>
            <a:fillRect/>
          </a:stretch>
        </p:blipFill>
        <p:spPr>
          <a:xfrm>
            <a:off x="7602696" y="1939203"/>
            <a:ext cx="8812530" cy="5364348"/>
          </a:xfrm>
          <a:prstGeom prst="rect">
            <a:avLst/>
          </a:prstGeom>
        </p:spPr>
      </p:pic>
      <p:sp>
        <p:nvSpPr>
          <p:cNvPr id="22" name="TextBox 21"/>
          <p:cNvSpPr txBox="1"/>
          <p:nvPr/>
        </p:nvSpPr>
        <p:spPr>
          <a:xfrm>
            <a:off x="7436961" y="8163131"/>
            <a:ext cx="9144000" cy="523220"/>
          </a:xfrm>
          <a:prstGeom prst="rect">
            <a:avLst/>
          </a:prstGeom>
          <a:noFill/>
        </p:spPr>
        <p:txBody>
          <a:bodyPr wrap="square">
            <a:spAutoFit/>
          </a:bodyPr>
          <a:lstStyle/>
          <a:p>
            <a:pPr marL="1202055" marR="867410" algn="ctr">
              <a:spcBef>
                <a:spcPts val="445"/>
              </a:spcBef>
              <a:spcAft>
                <a:spcPts val="0"/>
              </a:spcAft>
            </a:pPr>
            <a:r>
              <a:rPr lang="vi-VN" sz="2800" dirty="0">
                <a:solidFill>
                  <a:schemeClr val="accent1">
                    <a:lumMod val="75000"/>
                  </a:schemeClr>
                </a:solidFill>
                <a:effectLst/>
                <a:latin typeface="Times New Roman" panose="02020603050405020304" pitchFamily="18" charset="0"/>
                <a:ea typeface="Times New Roman" panose="02020603050405020304" pitchFamily="18" charset="0"/>
              </a:rPr>
              <a:t>HÌNH 4: QUẢN LÝ TRUYỆN</a:t>
            </a:r>
            <a:endParaRPr lang="en-US" sz="2800" dirty="0">
              <a:solidFill>
                <a:schemeClr val="accent1">
                  <a:lumMod val="75000"/>
                </a:schemeClr>
              </a:solidFill>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A4A81"/>
          </a:solidFill>
        </p:spPr>
        <p:txBody>
          <a:bodyPr wrap="square" lIns="0" tIns="0" rIns="0" bIns="0" rtlCol="0"/>
          <a:lstStyle/>
          <a:p>
            <a:pPr marL="1202055" marR="867410" algn="ctr">
              <a:spcBef>
                <a:spcPts val="5"/>
              </a:spcBef>
              <a:spcAft>
                <a:spcPts val="0"/>
              </a:spcAft>
            </a:pPr>
            <a:endParaRPr lang="en-US" sz="1800" dirty="0">
              <a:effectLst/>
              <a:latin typeface="Times New Roman" panose="02020603050405020304" pitchFamily="18" charset="0"/>
              <a:ea typeface="Times New Roman" panose="02020603050405020304" pitchFamily="18" charset="0"/>
            </a:endParaRPr>
          </a:p>
        </p:txBody>
      </p:sp>
      <p:grpSp>
        <p:nvGrpSpPr>
          <p:cNvPr id="7" name="object 7"/>
          <p:cNvGrpSpPr/>
          <p:nvPr/>
        </p:nvGrpSpPr>
        <p:grpSpPr>
          <a:xfrm>
            <a:off x="13031714" y="1710975"/>
            <a:ext cx="3608704" cy="5626100"/>
            <a:chOff x="13031714" y="1710975"/>
            <a:chExt cx="3608704" cy="5626100"/>
          </a:xfrm>
        </p:grpSpPr>
        <p:sp>
          <p:nvSpPr>
            <p:cNvPr id="8" name="object 8"/>
            <p:cNvSpPr/>
            <p:nvPr/>
          </p:nvSpPr>
          <p:spPr>
            <a:xfrm>
              <a:off x="13753103" y="5650580"/>
              <a:ext cx="2160270" cy="1670050"/>
            </a:xfrm>
            <a:custGeom>
              <a:avLst/>
              <a:gdLst/>
              <a:ahLst/>
              <a:cxnLst/>
              <a:rect l="l" t="t" r="r" b="b"/>
              <a:pathLst>
                <a:path w="2160269" h="1670050">
                  <a:moveTo>
                    <a:pt x="1060816" y="1669878"/>
                  </a:moveTo>
                  <a:lnTo>
                    <a:pt x="1001586" y="1668214"/>
                  </a:lnTo>
                  <a:lnTo>
                    <a:pt x="943250" y="1664611"/>
                  </a:lnTo>
                  <a:lnTo>
                    <a:pt x="885889" y="1659119"/>
                  </a:lnTo>
                  <a:lnTo>
                    <a:pt x="829584" y="1651792"/>
                  </a:lnTo>
                  <a:lnTo>
                    <a:pt x="774413" y="1642681"/>
                  </a:lnTo>
                  <a:lnTo>
                    <a:pt x="720460" y="1631839"/>
                  </a:lnTo>
                  <a:lnTo>
                    <a:pt x="667803" y="1619318"/>
                  </a:lnTo>
                  <a:lnTo>
                    <a:pt x="616524" y="1605170"/>
                  </a:lnTo>
                  <a:lnTo>
                    <a:pt x="566702" y="1589446"/>
                  </a:lnTo>
                  <a:lnTo>
                    <a:pt x="518420" y="1572200"/>
                  </a:lnTo>
                  <a:lnTo>
                    <a:pt x="471757" y="1553483"/>
                  </a:lnTo>
                  <a:lnTo>
                    <a:pt x="426793" y="1533347"/>
                  </a:lnTo>
                  <a:lnTo>
                    <a:pt x="383610" y="1511845"/>
                  </a:lnTo>
                  <a:lnTo>
                    <a:pt x="342288" y="1489028"/>
                  </a:lnTo>
                  <a:lnTo>
                    <a:pt x="302908" y="1464949"/>
                  </a:lnTo>
                  <a:lnTo>
                    <a:pt x="265550" y="1439659"/>
                  </a:lnTo>
                  <a:lnTo>
                    <a:pt x="230295" y="1413212"/>
                  </a:lnTo>
                  <a:lnTo>
                    <a:pt x="197223" y="1385658"/>
                  </a:lnTo>
                  <a:lnTo>
                    <a:pt x="166415" y="1357051"/>
                  </a:lnTo>
                  <a:lnTo>
                    <a:pt x="137952" y="1327442"/>
                  </a:lnTo>
                  <a:lnTo>
                    <a:pt x="111914" y="1296883"/>
                  </a:lnTo>
                  <a:lnTo>
                    <a:pt x="88381" y="1265427"/>
                  </a:lnTo>
                  <a:lnTo>
                    <a:pt x="67435" y="1233125"/>
                  </a:lnTo>
                  <a:lnTo>
                    <a:pt x="33625" y="1166194"/>
                  </a:lnTo>
                  <a:lnTo>
                    <a:pt x="11126" y="1096506"/>
                  </a:lnTo>
                  <a:lnTo>
                    <a:pt x="585" y="1024480"/>
                  </a:lnTo>
                  <a:lnTo>
                    <a:pt x="0" y="987720"/>
                  </a:lnTo>
                  <a:lnTo>
                    <a:pt x="3336" y="943341"/>
                  </a:lnTo>
                  <a:lnTo>
                    <a:pt x="11438" y="899913"/>
                  </a:lnTo>
                  <a:lnTo>
                    <a:pt x="23989" y="857542"/>
                  </a:lnTo>
                  <a:lnTo>
                    <a:pt x="40670" y="816334"/>
                  </a:lnTo>
                  <a:lnTo>
                    <a:pt x="22082" y="769207"/>
                  </a:lnTo>
                  <a:lnTo>
                    <a:pt x="8896" y="720917"/>
                  </a:lnTo>
                  <a:lnTo>
                    <a:pt x="1429" y="671570"/>
                  </a:lnTo>
                  <a:lnTo>
                    <a:pt x="0" y="621271"/>
                  </a:lnTo>
                  <a:lnTo>
                    <a:pt x="0" y="620143"/>
                  </a:lnTo>
                  <a:lnTo>
                    <a:pt x="3336" y="575764"/>
                  </a:lnTo>
                  <a:lnTo>
                    <a:pt x="11438" y="532337"/>
                  </a:lnTo>
                  <a:lnTo>
                    <a:pt x="23989" y="489966"/>
                  </a:lnTo>
                  <a:lnTo>
                    <a:pt x="40670" y="448758"/>
                  </a:lnTo>
                  <a:lnTo>
                    <a:pt x="22082" y="401631"/>
                  </a:lnTo>
                  <a:lnTo>
                    <a:pt x="8896" y="353341"/>
                  </a:lnTo>
                  <a:lnTo>
                    <a:pt x="1429" y="303993"/>
                  </a:lnTo>
                  <a:lnTo>
                    <a:pt x="0" y="253695"/>
                  </a:lnTo>
                  <a:lnTo>
                    <a:pt x="4826" y="200141"/>
                  </a:lnTo>
                  <a:lnTo>
                    <a:pt x="16376" y="147833"/>
                  </a:lnTo>
                  <a:lnTo>
                    <a:pt x="34325" y="96931"/>
                  </a:lnTo>
                  <a:lnTo>
                    <a:pt x="58348" y="47599"/>
                  </a:lnTo>
                  <a:lnTo>
                    <a:pt x="88118" y="0"/>
                  </a:lnTo>
                  <a:lnTo>
                    <a:pt x="95197" y="36750"/>
                  </a:lnTo>
                  <a:lnTo>
                    <a:pt x="104923" y="72444"/>
                  </a:lnTo>
                  <a:lnTo>
                    <a:pt x="134437" y="139814"/>
                  </a:lnTo>
                  <a:lnTo>
                    <a:pt x="163485" y="180387"/>
                  </a:lnTo>
                  <a:lnTo>
                    <a:pt x="198172" y="215981"/>
                  </a:lnTo>
                  <a:lnTo>
                    <a:pt x="237089" y="247299"/>
                  </a:lnTo>
                  <a:lnTo>
                    <a:pt x="278826" y="275046"/>
                  </a:lnTo>
                  <a:lnTo>
                    <a:pt x="321972" y="299924"/>
                  </a:lnTo>
                  <a:lnTo>
                    <a:pt x="366530" y="323343"/>
                  </a:lnTo>
                  <a:lnTo>
                    <a:pt x="411638" y="344997"/>
                  </a:lnTo>
                  <a:lnTo>
                    <a:pt x="457266" y="364916"/>
                  </a:lnTo>
                  <a:lnTo>
                    <a:pt x="503382" y="383132"/>
                  </a:lnTo>
                  <a:lnTo>
                    <a:pt x="549955" y="399677"/>
                  </a:lnTo>
                  <a:lnTo>
                    <a:pt x="596953" y="414582"/>
                  </a:lnTo>
                  <a:lnTo>
                    <a:pt x="644346" y="427878"/>
                  </a:lnTo>
                  <a:lnTo>
                    <a:pt x="692100" y="439597"/>
                  </a:lnTo>
                  <a:lnTo>
                    <a:pt x="740186" y="449770"/>
                  </a:lnTo>
                  <a:lnTo>
                    <a:pt x="788571" y="458428"/>
                  </a:lnTo>
                  <a:lnTo>
                    <a:pt x="837224" y="465603"/>
                  </a:lnTo>
                  <a:lnTo>
                    <a:pt x="886113" y="471327"/>
                  </a:lnTo>
                  <a:lnTo>
                    <a:pt x="935208" y="475629"/>
                  </a:lnTo>
                  <a:lnTo>
                    <a:pt x="984477" y="478543"/>
                  </a:lnTo>
                  <a:lnTo>
                    <a:pt x="1033888" y="480099"/>
                  </a:lnTo>
                  <a:lnTo>
                    <a:pt x="2131824" y="480329"/>
                  </a:lnTo>
                  <a:lnTo>
                    <a:pt x="2137960" y="495886"/>
                  </a:lnTo>
                  <a:lnTo>
                    <a:pt x="2151146" y="544176"/>
                  </a:lnTo>
                  <a:lnTo>
                    <a:pt x="2158613" y="593523"/>
                  </a:lnTo>
                  <a:lnTo>
                    <a:pt x="2160042" y="643822"/>
                  </a:lnTo>
                  <a:lnTo>
                    <a:pt x="2160042" y="644949"/>
                  </a:lnTo>
                  <a:lnTo>
                    <a:pt x="2156706" y="689328"/>
                  </a:lnTo>
                  <a:lnTo>
                    <a:pt x="2148604" y="732756"/>
                  </a:lnTo>
                  <a:lnTo>
                    <a:pt x="2136053" y="775127"/>
                  </a:lnTo>
                  <a:lnTo>
                    <a:pt x="2119372" y="816335"/>
                  </a:lnTo>
                  <a:lnTo>
                    <a:pt x="2137960" y="863462"/>
                  </a:lnTo>
                  <a:lnTo>
                    <a:pt x="2151146" y="911752"/>
                  </a:lnTo>
                  <a:lnTo>
                    <a:pt x="2158613" y="961099"/>
                  </a:lnTo>
                  <a:lnTo>
                    <a:pt x="2160042" y="1011398"/>
                  </a:lnTo>
                  <a:lnTo>
                    <a:pt x="2157432" y="1048125"/>
                  </a:lnTo>
                  <a:lnTo>
                    <a:pt x="2142899" y="1119887"/>
                  </a:lnTo>
                  <a:lnTo>
                    <a:pt x="2116511" y="1189058"/>
                  </a:lnTo>
                  <a:lnTo>
                    <a:pt x="2078942" y="1255232"/>
                  </a:lnTo>
                  <a:lnTo>
                    <a:pt x="2056174" y="1287068"/>
                  </a:lnTo>
                  <a:lnTo>
                    <a:pt x="2030864" y="1318004"/>
                  </a:lnTo>
                  <a:lnTo>
                    <a:pt x="2003094" y="1347988"/>
                  </a:lnTo>
                  <a:lnTo>
                    <a:pt x="1972949" y="1376970"/>
                  </a:lnTo>
                  <a:lnTo>
                    <a:pt x="1940513" y="1404898"/>
                  </a:lnTo>
                  <a:lnTo>
                    <a:pt x="1905871" y="1431724"/>
                  </a:lnTo>
                  <a:lnTo>
                    <a:pt x="1869106" y="1457395"/>
                  </a:lnTo>
                  <a:lnTo>
                    <a:pt x="1830303" y="1481862"/>
                  </a:lnTo>
                  <a:lnTo>
                    <a:pt x="1789545" y="1505073"/>
                  </a:lnTo>
                  <a:lnTo>
                    <a:pt x="1746916" y="1526978"/>
                  </a:lnTo>
                  <a:lnTo>
                    <a:pt x="1702502" y="1547527"/>
                  </a:lnTo>
                  <a:lnTo>
                    <a:pt x="1656385" y="1566669"/>
                  </a:lnTo>
                  <a:lnTo>
                    <a:pt x="1608651" y="1584352"/>
                  </a:lnTo>
                  <a:lnTo>
                    <a:pt x="1559382" y="1600528"/>
                  </a:lnTo>
                  <a:lnTo>
                    <a:pt x="1508664" y="1615144"/>
                  </a:lnTo>
                  <a:lnTo>
                    <a:pt x="1456580" y="1628151"/>
                  </a:lnTo>
                  <a:lnTo>
                    <a:pt x="1403214" y="1639498"/>
                  </a:lnTo>
                  <a:lnTo>
                    <a:pt x="1348651" y="1649134"/>
                  </a:lnTo>
                  <a:lnTo>
                    <a:pt x="1292974" y="1657008"/>
                  </a:lnTo>
                  <a:lnTo>
                    <a:pt x="1236268" y="1663070"/>
                  </a:lnTo>
                  <a:lnTo>
                    <a:pt x="1178617" y="1667270"/>
                  </a:lnTo>
                  <a:lnTo>
                    <a:pt x="1120105" y="1669556"/>
                  </a:lnTo>
                  <a:lnTo>
                    <a:pt x="1060816" y="1669878"/>
                  </a:lnTo>
                  <a:close/>
                </a:path>
                <a:path w="2160269" h="1670050">
                  <a:moveTo>
                    <a:pt x="2131824" y="480329"/>
                  </a:moveTo>
                  <a:lnTo>
                    <a:pt x="1083410" y="480329"/>
                  </a:lnTo>
                  <a:lnTo>
                    <a:pt x="1132920" y="480099"/>
                  </a:lnTo>
                  <a:lnTo>
                    <a:pt x="1182297" y="478543"/>
                  </a:lnTo>
                  <a:lnTo>
                    <a:pt x="1231515" y="475629"/>
                  </a:lnTo>
                  <a:lnTo>
                    <a:pt x="1280548" y="471327"/>
                  </a:lnTo>
                  <a:lnTo>
                    <a:pt x="1329369" y="465603"/>
                  </a:lnTo>
                  <a:lnTo>
                    <a:pt x="1377952" y="458428"/>
                  </a:lnTo>
                  <a:lnTo>
                    <a:pt x="1426270" y="449770"/>
                  </a:lnTo>
                  <a:lnTo>
                    <a:pt x="1474297" y="439597"/>
                  </a:lnTo>
                  <a:lnTo>
                    <a:pt x="1522006" y="427878"/>
                  </a:lnTo>
                  <a:lnTo>
                    <a:pt x="1569370" y="414582"/>
                  </a:lnTo>
                  <a:lnTo>
                    <a:pt x="1616365" y="399677"/>
                  </a:lnTo>
                  <a:lnTo>
                    <a:pt x="1662961" y="383132"/>
                  </a:lnTo>
                  <a:lnTo>
                    <a:pt x="1709135" y="364916"/>
                  </a:lnTo>
                  <a:lnTo>
                    <a:pt x="1754858" y="344997"/>
                  </a:lnTo>
                  <a:lnTo>
                    <a:pt x="1800104" y="323343"/>
                  </a:lnTo>
                  <a:lnTo>
                    <a:pt x="1844848" y="299924"/>
                  </a:lnTo>
                  <a:lnTo>
                    <a:pt x="1888537" y="274938"/>
                  </a:lnTo>
                  <a:lnTo>
                    <a:pt x="1930545" y="246975"/>
                  </a:lnTo>
                  <a:lnTo>
                    <a:pt x="1969462" y="215494"/>
                  </a:lnTo>
                  <a:lnTo>
                    <a:pt x="2003878" y="179954"/>
                  </a:lnTo>
                  <a:lnTo>
                    <a:pt x="2032383" y="139814"/>
                  </a:lnTo>
                  <a:lnTo>
                    <a:pt x="2060909" y="75967"/>
                  </a:lnTo>
                  <a:lnTo>
                    <a:pt x="2077572" y="7892"/>
                  </a:lnTo>
                  <a:lnTo>
                    <a:pt x="2103059" y="50248"/>
                  </a:lnTo>
                  <a:lnTo>
                    <a:pt x="2124058" y="93794"/>
                  </a:lnTo>
                  <a:lnTo>
                    <a:pt x="2140413" y="138404"/>
                  </a:lnTo>
                  <a:lnTo>
                    <a:pt x="2151967" y="183955"/>
                  </a:lnTo>
                  <a:lnTo>
                    <a:pt x="2158562" y="230319"/>
                  </a:lnTo>
                  <a:lnTo>
                    <a:pt x="2160042" y="277373"/>
                  </a:lnTo>
                  <a:lnTo>
                    <a:pt x="2156706" y="321752"/>
                  </a:lnTo>
                  <a:lnTo>
                    <a:pt x="2148604" y="365180"/>
                  </a:lnTo>
                  <a:lnTo>
                    <a:pt x="2136053" y="407550"/>
                  </a:lnTo>
                  <a:lnTo>
                    <a:pt x="2119372" y="448758"/>
                  </a:lnTo>
                  <a:lnTo>
                    <a:pt x="2131824" y="480329"/>
                  </a:lnTo>
                  <a:close/>
                </a:path>
              </a:pathLst>
            </a:custGeom>
            <a:solidFill>
              <a:srgbClr val="F0ABC1"/>
            </a:solidFill>
          </p:spPr>
          <p:txBody>
            <a:bodyPr wrap="square" lIns="0" tIns="0" rIns="0" bIns="0" rtlCol="0"/>
            <a:lstStyle/>
            <a:p/>
          </p:txBody>
        </p:sp>
        <p:sp>
          <p:nvSpPr>
            <p:cNvPr id="9" name="object 9"/>
            <p:cNvSpPr/>
            <p:nvPr/>
          </p:nvSpPr>
          <p:spPr>
            <a:xfrm>
              <a:off x="13062236" y="1741419"/>
              <a:ext cx="3550920" cy="4381500"/>
            </a:xfrm>
            <a:custGeom>
              <a:avLst/>
              <a:gdLst/>
              <a:ahLst/>
              <a:cxnLst/>
              <a:rect l="l" t="t" r="r" b="b"/>
              <a:pathLst>
                <a:path w="3550919" h="4381500">
                  <a:moveTo>
                    <a:pt x="2000317" y="12699"/>
                  </a:moveTo>
                  <a:lnTo>
                    <a:pt x="1547957" y="12699"/>
                  </a:lnTo>
                  <a:lnTo>
                    <a:pt x="1592986" y="0"/>
                  </a:lnTo>
                  <a:lnTo>
                    <a:pt x="1955339" y="0"/>
                  </a:lnTo>
                  <a:lnTo>
                    <a:pt x="2000317" y="12699"/>
                  </a:lnTo>
                  <a:close/>
                </a:path>
                <a:path w="3550919" h="4381500">
                  <a:moveTo>
                    <a:pt x="2134174" y="38099"/>
                  </a:moveTo>
                  <a:lnTo>
                    <a:pt x="1413959" y="38099"/>
                  </a:lnTo>
                  <a:lnTo>
                    <a:pt x="1503093" y="12699"/>
                  </a:lnTo>
                  <a:lnTo>
                    <a:pt x="2045131" y="12699"/>
                  </a:lnTo>
                  <a:lnTo>
                    <a:pt x="2134174" y="38099"/>
                  </a:lnTo>
                  <a:close/>
                </a:path>
                <a:path w="3550919" h="4381500">
                  <a:moveTo>
                    <a:pt x="2069948" y="4368799"/>
                  </a:moveTo>
                  <a:lnTo>
                    <a:pt x="1480567" y="4368799"/>
                  </a:lnTo>
                  <a:lnTo>
                    <a:pt x="1195379" y="4292599"/>
                  </a:lnTo>
                  <a:lnTo>
                    <a:pt x="1149262" y="4267199"/>
                  </a:lnTo>
                  <a:lnTo>
                    <a:pt x="1103634" y="4254499"/>
                  </a:lnTo>
                  <a:lnTo>
                    <a:pt x="1013969" y="4203699"/>
                  </a:lnTo>
                  <a:lnTo>
                    <a:pt x="970822" y="4178299"/>
                  </a:lnTo>
                  <a:lnTo>
                    <a:pt x="929085" y="4152899"/>
                  </a:lnTo>
                  <a:lnTo>
                    <a:pt x="890168" y="4127499"/>
                  </a:lnTo>
                  <a:lnTo>
                    <a:pt x="855481" y="4089399"/>
                  </a:lnTo>
                  <a:lnTo>
                    <a:pt x="826434" y="4051299"/>
                  </a:lnTo>
                  <a:lnTo>
                    <a:pt x="803161" y="4000499"/>
                  </a:lnTo>
                  <a:lnTo>
                    <a:pt x="787481" y="3949699"/>
                  </a:lnTo>
                  <a:lnTo>
                    <a:pt x="777223" y="3886199"/>
                  </a:lnTo>
                  <a:lnTo>
                    <a:pt x="770218" y="3835399"/>
                  </a:lnTo>
                  <a:lnTo>
                    <a:pt x="764299" y="3784599"/>
                  </a:lnTo>
                  <a:lnTo>
                    <a:pt x="758060" y="3733799"/>
                  </a:lnTo>
                  <a:lnTo>
                    <a:pt x="750371" y="3682999"/>
                  </a:lnTo>
                  <a:lnTo>
                    <a:pt x="741299" y="3644899"/>
                  </a:lnTo>
                  <a:lnTo>
                    <a:pt x="730912" y="3594099"/>
                  </a:lnTo>
                  <a:lnTo>
                    <a:pt x="719278" y="3543299"/>
                  </a:lnTo>
                  <a:lnTo>
                    <a:pt x="706463" y="3505199"/>
                  </a:lnTo>
                  <a:lnTo>
                    <a:pt x="692537" y="3454399"/>
                  </a:lnTo>
                  <a:lnTo>
                    <a:pt x="677567" y="3416299"/>
                  </a:lnTo>
                  <a:lnTo>
                    <a:pt x="661620" y="3365499"/>
                  </a:lnTo>
                  <a:lnTo>
                    <a:pt x="644764" y="3327399"/>
                  </a:lnTo>
                  <a:lnTo>
                    <a:pt x="627067" y="3289299"/>
                  </a:lnTo>
                  <a:lnTo>
                    <a:pt x="608597" y="3238499"/>
                  </a:lnTo>
                  <a:lnTo>
                    <a:pt x="589421" y="3200399"/>
                  </a:lnTo>
                  <a:lnTo>
                    <a:pt x="569608" y="3162299"/>
                  </a:lnTo>
                  <a:lnTo>
                    <a:pt x="549224" y="3111499"/>
                  </a:lnTo>
                  <a:lnTo>
                    <a:pt x="528338" y="3073399"/>
                  </a:lnTo>
                  <a:lnTo>
                    <a:pt x="507017" y="3035299"/>
                  </a:lnTo>
                  <a:lnTo>
                    <a:pt x="485329" y="2997199"/>
                  </a:lnTo>
                  <a:lnTo>
                    <a:pt x="463342" y="2946399"/>
                  </a:lnTo>
                  <a:lnTo>
                    <a:pt x="441124" y="2908299"/>
                  </a:lnTo>
                  <a:lnTo>
                    <a:pt x="373756" y="2793999"/>
                  </a:lnTo>
                  <a:lnTo>
                    <a:pt x="351289" y="2743199"/>
                  </a:lnTo>
                  <a:lnTo>
                    <a:pt x="328929" y="2705099"/>
                  </a:lnTo>
                  <a:lnTo>
                    <a:pt x="306744" y="2666999"/>
                  </a:lnTo>
                  <a:lnTo>
                    <a:pt x="284801" y="2628899"/>
                  </a:lnTo>
                  <a:lnTo>
                    <a:pt x="263169" y="2590799"/>
                  </a:lnTo>
                  <a:lnTo>
                    <a:pt x="241915" y="2539999"/>
                  </a:lnTo>
                  <a:lnTo>
                    <a:pt x="221106" y="2501899"/>
                  </a:lnTo>
                  <a:lnTo>
                    <a:pt x="200812" y="2463799"/>
                  </a:lnTo>
                  <a:lnTo>
                    <a:pt x="181098" y="2425699"/>
                  </a:lnTo>
                  <a:lnTo>
                    <a:pt x="162033" y="2374899"/>
                  </a:lnTo>
                  <a:lnTo>
                    <a:pt x="143686" y="2336799"/>
                  </a:lnTo>
                  <a:lnTo>
                    <a:pt x="126122" y="2298699"/>
                  </a:lnTo>
                  <a:lnTo>
                    <a:pt x="109411" y="2247899"/>
                  </a:lnTo>
                  <a:lnTo>
                    <a:pt x="93620" y="2209799"/>
                  </a:lnTo>
                  <a:lnTo>
                    <a:pt x="78816" y="2171699"/>
                  </a:lnTo>
                  <a:lnTo>
                    <a:pt x="65068" y="2120899"/>
                  </a:lnTo>
                  <a:lnTo>
                    <a:pt x="52442" y="2082799"/>
                  </a:lnTo>
                  <a:lnTo>
                    <a:pt x="41008" y="2031999"/>
                  </a:lnTo>
                  <a:lnTo>
                    <a:pt x="30832" y="1993899"/>
                  </a:lnTo>
                  <a:lnTo>
                    <a:pt x="21983" y="1943099"/>
                  </a:lnTo>
                  <a:lnTo>
                    <a:pt x="14527" y="1892299"/>
                  </a:lnTo>
                  <a:lnTo>
                    <a:pt x="8533" y="1854199"/>
                  </a:lnTo>
                  <a:lnTo>
                    <a:pt x="4069" y="1803399"/>
                  </a:lnTo>
                  <a:lnTo>
                    <a:pt x="1202" y="1752599"/>
                  </a:lnTo>
                  <a:lnTo>
                    <a:pt x="0" y="1701799"/>
                  </a:lnTo>
                  <a:lnTo>
                    <a:pt x="530" y="1663699"/>
                  </a:lnTo>
                  <a:lnTo>
                    <a:pt x="2861" y="1612899"/>
                  </a:lnTo>
                  <a:lnTo>
                    <a:pt x="2861" y="1600199"/>
                  </a:lnTo>
                  <a:lnTo>
                    <a:pt x="4573" y="1587499"/>
                  </a:lnTo>
                  <a:lnTo>
                    <a:pt x="6391" y="1562099"/>
                  </a:lnTo>
                  <a:lnTo>
                    <a:pt x="8421" y="1549399"/>
                  </a:lnTo>
                  <a:lnTo>
                    <a:pt x="17922" y="1473199"/>
                  </a:lnTo>
                  <a:lnTo>
                    <a:pt x="26424" y="1422399"/>
                  </a:lnTo>
                  <a:lnTo>
                    <a:pt x="36252" y="1371599"/>
                  </a:lnTo>
                  <a:lnTo>
                    <a:pt x="47381" y="1320799"/>
                  </a:lnTo>
                  <a:lnTo>
                    <a:pt x="59787" y="1269999"/>
                  </a:lnTo>
                  <a:lnTo>
                    <a:pt x="73446" y="1231899"/>
                  </a:lnTo>
                  <a:lnTo>
                    <a:pt x="88333" y="1181099"/>
                  </a:lnTo>
                  <a:lnTo>
                    <a:pt x="104425" y="1130299"/>
                  </a:lnTo>
                  <a:lnTo>
                    <a:pt x="121697" y="1092199"/>
                  </a:lnTo>
                  <a:lnTo>
                    <a:pt x="140125" y="1041399"/>
                  </a:lnTo>
                  <a:lnTo>
                    <a:pt x="159685" y="1003299"/>
                  </a:lnTo>
                  <a:lnTo>
                    <a:pt x="180353" y="965199"/>
                  </a:lnTo>
                  <a:lnTo>
                    <a:pt x="202105" y="914399"/>
                  </a:lnTo>
                  <a:lnTo>
                    <a:pt x="224917" y="876299"/>
                  </a:lnTo>
                  <a:lnTo>
                    <a:pt x="248763" y="838199"/>
                  </a:lnTo>
                  <a:lnTo>
                    <a:pt x="273621" y="800099"/>
                  </a:lnTo>
                  <a:lnTo>
                    <a:pt x="299466" y="761999"/>
                  </a:lnTo>
                  <a:lnTo>
                    <a:pt x="326274" y="723899"/>
                  </a:lnTo>
                  <a:lnTo>
                    <a:pt x="354021" y="685799"/>
                  </a:lnTo>
                  <a:lnTo>
                    <a:pt x="382682" y="647699"/>
                  </a:lnTo>
                  <a:lnTo>
                    <a:pt x="412233" y="609599"/>
                  </a:lnTo>
                  <a:lnTo>
                    <a:pt x="442651" y="584199"/>
                  </a:lnTo>
                  <a:lnTo>
                    <a:pt x="473911" y="546099"/>
                  </a:lnTo>
                  <a:lnTo>
                    <a:pt x="505989" y="520699"/>
                  </a:lnTo>
                  <a:lnTo>
                    <a:pt x="538860" y="482599"/>
                  </a:lnTo>
                  <a:lnTo>
                    <a:pt x="572501" y="457199"/>
                  </a:lnTo>
                  <a:lnTo>
                    <a:pt x="606888" y="419099"/>
                  </a:lnTo>
                  <a:lnTo>
                    <a:pt x="641996" y="393699"/>
                  </a:lnTo>
                  <a:lnTo>
                    <a:pt x="677801" y="368299"/>
                  </a:lnTo>
                  <a:lnTo>
                    <a:pt x="714279" y="342899"/>
                  </a:lnTo>
                  <a:lnTo>
                    <a:pt x="751406" y="317499"/>
                  </a:lnTo>
                  <a:lnTo>
                    <a:pt x="789157" y="292099"/>
                  </a:lnTo>
                  <a:lnTo>
                    <a:pt x="827509" y="266699"/>
                  </a:lnTo>
                  <a:lnTo>
                    <a:pt x="905918" y="215899"/>
                  </a:lnTo>
                  <a:lnTo>
                    <a:pt x="945926" y="203199"/>
                  </a:lnTo>
                  <a:lnTo>
                    <a:pt x="986439" y="177799"/>
                  </a:lnTo>
                  <a:lnTo>
                    <a:pt x="1027431" y="165099"/>
                  </a:lnTo>
                  <a:lnTo>
                    <a:pt x="1068878" y="139699"/>
                  </a:lnTo>
                  <a:lnTo>
                    <a:pt x="1153043" y="114299"/>
                  </a:lnTo>
                  <a:lnTo>
                    <a:pt x="1195712" y="88899"/>
                  </a:lnTo>
                  <a:lnTo>
                    <a:pt x="1369736" y="38099"/>
                  </a:lnTo>
                  <a:lnTo>
                    <a:pt x="2178353" y="38099"/>
                  </a:lnTo>
                  <a:lnTo>
                    <a:pt x="2352229" y="88899"/>
                  </a:lnTo>
                  <a:lnTo>
                    <a:pt x="2394867" y="114299"/>
                  </a:lnTo>
                  <a:lnTo>
                    <a:pt x="2478976" y="139699"/>
                  </a:lnTo>
                  <a:lnTo>
                    <a:pt x="2520399" y="165099"/>
                  </a:lnTo>
                  <a:lnTo>
                    <a:pt x="2561369" y="177799"/>
                  </a:lnTo>
                  <a:lnTo>
                    <a:pt x="2601861" y="203199"/>
                  </a:lnTo>
                  <a:lnTo>
                    <a:pt x="2641851" y="215899"/>
                  </a:lnTo>
                  <a:lnTo>
                    <a:pt x="2720231" y="266699"/>
                  </a:lnTo>
                  <a:lnTo>
                    <a:pt x="2758572" y="292099"/>
                  </a:lnTo>
                  <a:lnTo>
                    <a:pt x="2796314" y="317499"/>
                  </a:lnTo>
                  <a:lnTo>
                    <a:pt x="2833434" y="342899"/>
                  </a:lnTo>
                  <a:lnTo>
                    <a:pt x="2869908" y="368299"/>
                  </a:lnTo>
                  <a:lnTo>
                    <a:pt x="2905711" y="393699"/>
                  </a:lnTo>
                  <a:lnTo>
                    <a:pt x="2940818" y="419099"/>
                  </a:lnTo>
                  <a:lnTo>
                    <a:pt x="2975207" y="457199"/>
                  </a:lnTo>
                  <a:lnTo>
                    <a:pt x="3008853" y="482599"/>
                  </a:lnTo>
                  <a:lnTo>
                    <a:pt x="3041731" y="507999"/>
                  </a:lnTo>
                  <a:lnTo>
                    <a:pt x="3073818" y="546099"/>
                  </a:lnTo>
                  <a:lnTo>
                    <a:pt x="3105089" y="584199"/>
                  </a:lnTo>
                  <a:lnTo>
                    <a:pt x="3135520" y="609599"/>
                  </a:lnTo>
                  <a:lnTo>
                    <a:pt x="3165087" y="647699"/>
                  </a:lnTo>
                  <a:lnTo>
                    <a:pt x="3193767" y="685799"/>
                  </a:lnTo>
                  <a:lnTo>
                    <a:pt x="3221533" y="723899"/>
                  </a:lnTo>
                  <a:lnTo>
                    <a:pt x="3248363" y="761999"/>
                  </a:lnTo>
                  <a:lnTo>
                    <a:pt x="3274233" y="800099"/>
                  </a:lnTo>
                  <a:lnTo>
                    <a:pt x="3299118" y="838199"/>
                  </a:lnTo>
                  <a:lnTo>
                    <a:pt x="3322994" y="876299"/>
                  </a:lnTo>
                  <a:lnTo>
                    <a:pt x="3345836" y="914399"/>
                  </a:lnTo>
                  <a:lnTo>
                    <a:pt x="3367622" y="965199"/>
                  </a:lnTo>
                  <a:lnTo>
                    <a:pt x="3388326" y="1003299"/>
                  </a:lnTo>
                  <a:lnTo>
                    <a:pt x="3407924" y="1041399"/>
                  </a:lnTo>
                  <a:lnTo>
                    <a:pt x="3426393" y="1092199"/>
                  </a:lnTo>
                  <a:lnTo>
                    <a:pt x="3443707" y="1130299"/>
                  </a:lnTo>
                  <a:lnTo>
                    <a:pt x="3459844" y="1181099"/>
                  </a:lnTo>
                  <a:lnTo>
                    <a:pt x="3474778" y="1231899"/>
                  </a:lnTo>
                  <a:lnTo>
                    <a:pt x="3488486" y="1269999"/>
                  </a:lnTo>
                  <a:lnTo>
                    <a:pt x="3500944" y="1320799"/>
                  </a:lnTo>
                  <a:lnTo>
                    <a:pt x="3512126" y="1371599"/>
                  </a:lnTo>
                  <a:lnTo>
                    <a:pt x="3522010" y="1422399"/>
                  </a:lnTo>
                  <a:lnTo>
                    <a:pt x="3530571" y="1473199"/>
                  </a:lnTo>
                  <a:lnTo>
                    <a:pt x="3537784" y="1523999"/>
                  </a:lnTo>
                  <a:lnTo>
                    <a:pt x="3540132" y="1536699"/>
                  </a:lnTo>
                  <a:lnTo>
                    <a:pt x="3542162" y="1562099"/>
                  </a:lnTo>
                  <a:lnTo>
                    <a:pt x="3543980" y="1587499"/>
                  </a:lnTo>
                  <a:lnTo>
                    <a:pt x="3545693" y="1600199"/>
                  </a:lnTo>
                  <a:lnTo>
                    <a:pt x="3547952" y="1612899"/>
                  </a:lnTo>
                  <a:lnTo>
                    <a:pt x="3550216" y="1663699"/>
                  </a:lnTo>
                  <a:lnTo>
                    <a:pt x="3550683" y="1701799"/>
                  </a:lnTo>
                  <a:lnTo>
                    <a:pt x="3549420" y="1752599"/>
                  </a:lnTo>
                  <a:lnTo>
                    <a:pt x="3546495" y="1803399"/>
                  </a:lnTo>
                  <a:lnTo>
                    <a:pt x="3541975" y="1854199"/>
                  </a:lnTo>
                  <a:lnTo>
                    <a:pt x="3535928" y="1892299"/>
                  </a:lnTo>
                  <a:lnTo>
                    <a:pt x="3528422" y="1943099"/>
                  </a:lnTo>
                  <a:lnTo>
                    <a:pt x="3519525" y="1993899"/>
                  </a:lnTo>
                  <a:lnTo>
                    <a:pt x="3509305" y="2031999"/>
                  </a:lnTo>
                  <a:lnTo>
                    <a:pt x="3497828" y="2082799"/>
                  </a:lnTo>
                  <a:lnTo>
                    <a:pt x="3485164" y="2120899"/>
                  </a:lnTo>
                  <a:lnTo>
                    <a:pt x="3471379" y="2171699"/>
                  </a:lnTo>
                  <a:lnTo>
                    <a:pt x="3456541" y="2209799"/>
                  </a:lnTo>
                  <a:lnTo>
                    <a:pt x="3440719" y="2247899"/>
                  </a:lnTo>
                  <a:lnTo>
                    <a:pt x="3423979" y="2298699"/>
                  </a:lnTo>
                  <a:lnTo>
                    <a:pt x="3406390" y="2336799"/>
                  </a:lnTo>
                  <a:lnTo>
                    <a:pt x="3388019" y="2374899"/>
                  </a:lnTo>
                  <a:lnTo>
                    <a:pt x="3368934" y="2425699"/>
                  </a:lnTo>
                  <a:lnTo>
                    <a:pt x="3349203" y="2463799"/>
                  </a:lnTo>
                  <a:lnTo>
                    <a:pt x="3328893" y="2501899"/>
                  </a:lnTo>
                  <a:lnTo>
                    <a:pt x="3308072" y="2539999"/>
                  </a:lnTo>
                  <a:lnTo>
                    <a:pt x="3286809" y="2590799"/>
                  </a:lnTo>
                  <a:lnTo>
                    <a:pt x="3265170" y="2628899"/>
                  </a:lnTo>
                  <a:lnTo>
                    <a:pt x="3243223" y="2666999"/>
                  </a:lnTo>
                  <a:lnTo>
                    <a:pt x="3221037" y="2705099"/>
                  </a:lnTo>
                  <a:lnTo>
                    <a:pt x="3198678" y="2743199"/>
                  </a:lnTo>
                  <a:lnTo>
                    <a:pt x="3153715" y="2832099"/>
                  </a:lnTo>
                  <a:lnTo>
                    <a:pt x="3108876" y="2908299"/>
                  </a:lnTo>
                  <a:lnTo>
                    <a:pt x="3086672" y="2946399"/>
                  </a:lnTo>
                  <a:lnTo>
                    <a:pt x="3064703" y="2997199"/>
                  </a:lnTo>
                  <a:lnTo>
                    <a:pt x="3043035" y="3035299"/>
                  </a:lnTo>
                  <a:lnTo>
                    <a:pt x="3021738" y="3073399"/>
                  </a:lnTo>
                  <a:lnTo>
                    <a:pt x="3000877" y="3111499"/>
                  </a:lnTo>
                  <a:lnTo>
                    <a:pt x="2980522" y="3162299"/>
                  </a:lnTo>
                  <a:lnTo>
                    <a:pt x="2960739" y="3200399"/>
                  </a:lnTo>
                  <a:lnTo>
                    <a:pt x="2941598" y="3238499"/>
                  </a:lnTo>
                  <a:lnTo>
                    <a:pt x="2923164" y="3289299"/>
                  </a:lnTo>
                  <a:lnTo>
                    <a:pt x="2905506" y="3327399"/>
                  </a:lnTo>
                  <a:lnTo>
                    <a:pt x="2888693" y="3365499"/>
                  </a:lnTo>
                  <a:lnTo>
                    <a:pt x="2872791" y="3416299"/>
                  </a:lnTo>
                  <a:lnTo>
                    <a:pt x="2857868" y="3454399"/>
                  </a:lnTo>
                  <a:lnTo>
                    <a:pt x="2843991" y="3505199"/>
                  </a:lnTo>
                  <a:lnTo>
                    <a:pt x="2831230" y="3543299"/>
                  </a:lnTo>
                  <a:lnTo>
                    <a:pt x="2819651" y="3594099"/>
                  </a:lnTo>
                  <a:lnTo>
                    <a:pt x="2809322" y="3644899"/>
                  </a:lnTo>
                  <a:lnTo>
                    <a:pt x="2800312" y="3682999"/>
                  </a:lnTo>
                  <a:lnTo>
                    <a:pt x="2792686" y="3733799"/>
                  </a:lnTo>
                  <a:lnTo>
                    <a:pt x="2786514" y="3784599"/>
                  </a:lnTo>
                  <a:lnTo>
                    <a:pt x="2780595" y="3835399"/>
                  </a:lnTo>
                  <a:lnTo>
                    <a:pt x="2773590" y="3886199"/>
                  </a:lnTo>
                  <a:lnTo>
                    <a:pt x="2763332" y="3949699"/>
                  </a:lnTo>
                  <a:lnTo>
                    <a:pt x="2747652" y="4000499"/>
                  </a:lnTo>
                  <a:lnTo>
                    <a:pt x="2724379" y="4051299"/>
                  </a:lnTo>
                  <a:lnTo>
                    <a:pt x="2695874" y="4089399"/>
                  </a:lnTo>
                  <a:lnTo>
                    <a:pt x="2661458" y="4127499"/>
                  </a:lnTo>
                  <a:lnTo>
                    <a:pt x="2622541" y="4152899"/>
                  </a:lnTo>
                  <a:lnTo>
                    <a:pt x="2580533" y="4178299"/>
                  </a:lnTo>
                  <a:lnTo>
                    <a:pt x="2536844" y="4203699"/>
                  </a:lnTo>
                  <a:lnTo>
                    <a:pt x="2446854" y="4254499"/>
                  </a:lnTo>
                  <a:lnTo>
                    <a:pt x="2401131" y="4267199"/>
                  </a:lnTo>
                  <a:lnTo>
                    <a:pt x="2354958" y="4292599"/>
                  </a:lnTo>
                  <a:lnTo>
                    <a:pt x="2069948" y="4368799"/>
                  </a:lnTo>
                  <a:close/>
                </a:path>
                <a:path w="3550919" h="4381500">
                  <a:moveTo>
                    <a:pt x="1972544" y="4381499"/>
                  </a:moveTo>
                  <a:lnTo>
                    <a:pt x="1578110" y="4381499"/>
                  </a:lnTo>
                  <a:lnTo>
                    <a:pt x="1529220" y="4368799"/>
                  </a:lnTo>
                  <a:lnTo>
                    <a:pt x="2021365" y="4368799"/>
                  </a:lnTo>
                  <a:lnTo>
                    <a:pt x="1972544" y="4381499"/>
                  </a:lnTo>
                  <a:close/>
                </a:path>
              </a:pathLst>
            </a:custGeom>
            <a:solidFill>
              <a:srgbClr val="94DDDE"/>
            </a:solidFill>
          </p:spPr>
          <p:txBody>
            <a:bodyPr wrap="square" lIns="0" tIns="0" rIns="0" bIns="0" rtlCol="0"/>
            <a:lstStyle/>
            <a:p/>
          </p:txBody>
        </p:sp>
        <p:sp>
          <p:nvSpPr>
            <p:cNvPr id="10" name="object 10"/>
            <p:cNvSpPr/>
            <p:nvPr/>
          </p:nvSpPr>
          <p:spPr>
            <a:xfrm>
              <a:off x="13562178" y="1755393"/>
              <a:ext cx="3041650" cy="3346450"/>
            </a:xfrm>
            <a:custGeom>
              <a:avLst/>
              <a:gdLst/>
              <a:ahLst/>
              <a:cxnLst/>
              <a:rect l="l" t="t" r="r" b="b"/>
              <a:pathLst>
                <a:path w="3041650" h="3346450">
                  <a:moveTo>
                    <a:pt x="21463" y="490042"/>
                  </a:moveTo>
                  <a:lnTo>
                    <a:pt x="0" y="490042"/>
                  </a:lnTo>
                  <a:lnTo>
                    <a:pt x="0" y="510336"/>
                  </a:lnTo>
                  <a:lnTo>
                    <a:pt x="5092" y="505256"/>
                  </a:lnTo>
                  <a:lnTo>
                    <a:pt x="10299" y="500189"/>
                  </a:lnTo>
                  <a:lnTo>
                    <a:pt x="15722" y="495109"/>
                  </a:lnTo>
                  <a:lnTo>
                    <a:pt x="21463" y="490042"/>
                  </a:lnTo>
                  <a:close/>
                </a:path>
                <a:path w="3041650" h="3346450">
                  <a:moveTo>
                    <a:pt x="922985" y="41859"/>
                  </a:moveTo>
                  <a:lnTo>
                    <a:pt x="881189" y="41859"/>
                  </a:lnTo>
                  <a:lnTo>
                    <a:pt x="881189" y="34251"/>
                  </a:lnTo>
                  <a:lnTo>
                    <a:pt x="881189" y="32981"/>
                  </a:lnTo>
                  <a:lnTo>
                    <a:pt x="881189" y="31711"/>
                  </a:lnTo>
                  <a:lnTo>
                    <a:pt x="880922" y="31711"/>
                  </a:lnTo>
                  <a:lnTo>
                    <a:pt x="880922" y="32981"/>
                  </a:lnTo>
                  <a:lnTo>
                    <a:pt x="874852" y="32981"/>
                  </a:lnTo>
                  <a:lnTo>
                    <a:pt x="874852" y="34251"/>
                  </a:lnTo>
                  <a:lnTo>
                    <a:pt x="872147" y="34251"/>
                  </a:lnTo>
                  <a:lnTo>
                    <a:pt x="872147" y="34518"/>
                  </a:lnTo>
                  <a:lnTo>
                    <a:pt x="858735" y="37896"/>
                  </a:lnTo>
                  <a:lnTo>
                    <a:pt x="852284" y="39585"/>
                  </a:lnTo>
                  <a:lnTo>
                    <a:pt x="846162" y="41275"/>
                  </a:lnTo>
                  <a:lnTo>
                    <a:pt x="872147" y="41275"/>
                  </a:lnTo>
                  <a:lnTo>
                    <a:pt x="872147" y="41859"/>
                  </a:lnTo>
                  <a:lnTo>
                    <a:pt x="842695" y="41859"/>
                  </a:lnTo>
                  <a:lnTo>
                    <a:pt x="845032" y="41275"/>
                  </a:lnTo>
                  <a:lnTo>
                    <a:pt x="841184" y="41275"/>
                  </a:lnTo>
                  <a:lnTo>
                    <a:pt x="841184" y="42240"/>
                  </a:lnTo>
                  <a:lnTo>
                    <a:pt x="841184" y="43129"/>
                  </a:lnTo>
                  <a:lnTo>
                    <a:pt x="836891" y="43129"/>
                  </a:lnTo>
                  <a:lnTo>
                    <a:pt x="840511" y="42405"/>
                  </a:lnTo>
                  <a:lnTo>
                    <a:pt x="841184" y="42240"/>
                  </a:lnTo>
                  <a:lnTo>
                    <a:pt x="841184" y="41275"/>
                  </a:lnTo>
                  <a:lnTo>
                    <a:pt x="830351" y="41275"/>
                  </a:lnTo>
                  <a:lnTo>
                    <a:pt x="830351" y="44665"/>
                  </a:lnTo>
                  <a:lnTo>
                    <a:pt x="834859" y="43535"/>
                  </a:lnTo>
                  <a:lnTo>
                    <a:pt x="835063" y="43497"/>
                  </a:lnTo>
                  <a:lnTo>
                    <a:pt x="835063" y="44399"/>
                  </a:lnTo>
                  <a:lnTo>
                    <a:pt x="831481" y="44399"/>
                  </a:lnTo>
                  <a:lnTo>
                    <a:pt x="831481" y="50749"/>
                  </a:lnTo>
                  <a:lnTo>
                    <a:pt x="872147" y="50749"/>
                  </a:lnTo>
                  <a:lnTo>
                    <a:pt x="872147" y="92621"/>
                  </a:lnTo>
                  <a:lnTo>
                    <a:pt x="881189" y="92621"/>
                  </a:lnTo>
                  <a:lnTo>
                    <a:pt x="881189" y="50749"/>
                  </a:lnTo>
                  <a:lnTo>
                    <a:pt x="922985" y="50749"/>
                  </a:lnTo>
                  <a:lnTo>
                    <a:pt x="922985" y="44399"/>
                  </a:lnTo>
                  <a:lnTo>
                    <a:pt x="922985" y="43129"/>
                  </a:lnTo>
                  <a:lnTo>
                    <a:pt x="922985" y="41859"/>
                  </a:lnTo>
                  <a:close/>
                </a:path>
                <a:path w="3041650" h="3346450">
                  <a:moveTo>
                    <a:pt x="1142149" y="261366"/>
                  </a:moveTo>
                  <a:lnTo>
                    <a:pt x="1101483" y="261366"/>
                  </a:lnTo>
                  <a:lnTo>
                    <a:pt x="1101483" y="219494"/>
                  </a:lnTo>
                  <a:lnTo>
                    <a:pt x="1092441" y="219494"/>
                  </a:lnTo>
                  <a:lnTo>
                    <a:pt x="1092441" y="261366"/>
                  </a:lnTo>
                  <a:lnTo>
                    <a:pt x="1050645" y="261366"/>
                  </a:lnTo>
                  <a:lnTo>
                    <a:pt x="1050645" y="270243"/>
                  </a:lnTo>
                  <a:lnTo>
                    <a:pt x="1142149" y="270243"/>
                  </a:lnTo>
                  <a:lnTo>
                    <a:pt x="1142149" y="261366"/>
                  </a:lnTo>
                  <a:close/>
                </a:path>
                <a:path w="3041650" h="3346450">
                  <a:moveTo>
                    <a:pt x="1362443" y="41859"/>
                  </a:moveTo>
                  <a:lnTo>
                    <a:pt x="1321777" y="41859"/>
                  </a:lnTo>
                  <a:lnTo>
                    <a:pt x="1321777" y="0"/>
                  </a:lnTo>
                  <a:lnTo>
                    <a:pt x="1311605" y="0"/>
                  </a:lnTo>
                  <a:lnTo>
                    <a:pt x="1311605" y="41859"/>
                  </a:lnTo>
                  <a:lnTo>
                    <a:pt x="1270939" y="41859"/>
                  </a:lnTo>
                  <a:lnTo>
                    <a:pt x="1270939" y="50749"/>
                  </a:lnTo>
                  <a:lnTo>
                    <a:pt x="1311605" y="50749"/>
                  </a:lnTo>
                  <a:lnTo>
                    <a:pt x="1311605" y="92621"/>
                  </a:lnTo>
                  <a:lnTo>
                    <a:pt x="1321777" y="92621"/>
                  </a:lnTo>
                  <a:lnTo>
                    <a:pt x="1321777" y="50749"/>
                  </a:lnTo>
                  <a:lnTo>
                    <a:pt x="1362443" y="50749"/>
                  </a:lnTo>
                  <a:lnTo>
                    <a:pt x="1362443" y="41859"/>
                  </a:lnTo>
                  <a:close/>
                </a:path>
                <a:path w="3041650" h="3346450">
                  <a:moveTo>
                    <a:pt x="1582750" y="261366"/>
                  </a:moveTo>
                  <a:lnTo>
                    <a:pt x="1540941" y="261366"/>
                  </a:lnTo>
                  <a:lnTo>
                    <a:pt x="1540941" y="219494"/>
                  </a:lnTo>
                  <a:lnTo>
                    <a:pt x="1531912" y="219494"/>
                  </a:lnTo>
                  <a:lnTo>
                    <a:pt x="1531912" y="261366"/>
                  </a:lnTo>
                  <a:lnTo>
                    <a:pt x="1491234" y="261366"/>
                  </a:lnTo>
                  <a:lnTo>
                    <a:pt x="1491234" y="270243"/>
                  </a:lnTo>
                  <a:lnTo>
                    <a:pt x="1531912" y="270243"/>
                  </a:lnTo>
                  <a:lnTo>
                    <a:pt x="1531912" y="310845"/>
                  </a:lnTo>
                  <a:lnTo>
                    <a:pt x="1540941" y="310845"/>
                  </a:lnTo>
                  <a:lnTo>
                    <a:pt x="1540941" y="270243"/>
                  </a:lnTo>
                  <a:lnTo>
                    <a:pt x="1582750" y="270243"/>
                  </a:lnTo>
                  <a:lnTo>
                    <a:pt x="1582750" y="261366"/>
                  </a:lnTo>
                  <a:close/>
                </a:path>
                <a:path w="3041650" h="3346450">
                  <a:moveTo>
                    <a:pt x="1733003" y="50304"/>
                  </a:moveTo>
                  <a:lnTo>
                    <a:pt x="1726222" y="48044"/>
                  </a:lnTo>
                  <a:lnTo>
                    <a:pt x="1718310" y="46913"/>
                  </a:lnTo>
                  <a:lnTo>
                    <a:pt x="1710410" y="44665"/>
                  </a:lnTo>
                  <a:lnTo>
                    <a:pt x="1710410" y="50304"/>
                  </a:lnTo>
                  <a:lnTo>
                    <a:pt x="1733003" y="50304"/>
                  </a:lnTo>
                  <a:close/>
                </a:path>
                <a:path w="3041650" h="3346450">
                  <a:moveTo>
                    <a:pt x="1752206" y="50304"/>
                  </a:moveTo>
                  <a:lnTo>
                    <a:pt x="1733003" y="50304"/>
                  </a:lnTo>
                  <a:lnTo>
                    <a:pt x="1739773" y="52552"/>
                  </a:lnTo>
                  <a:lnTo>
                    <a:pt x="1745424" y="53682"/>
                  </a:lnTo>
                  <a:lnTo>
                    <a:pt x="1752206" y="55943"/>
                  </a:lnTo>
                  <a:lnTo>
                    <a:pt x="1752206" y="50304"/>
                  </a:lnTo>
                  <a:close/>
                </a:path>
                <a:path w="3041650" h="3346450">
                  <a:moveTo>
                    <a:pt x="1761248" y="58191"/>
                  </a:moveTo>
                  <a:lnTo>
                    <a:pt x="1757857" y="57061"/>
                  </a:lnTo>
                  <a:lnTo>
                    <a:pt x="1755597" y="55943"/>
                  </a:lnTo>
                  <a:lnTo>
                    <a:pt x="1752206" y="55943"/>
                  </a:lnTo>
                  <a:lnTo>
                    <a:pt x="1752206" y="92024"/>
                  </a:lnTo>
                  <a:lnTo>
                    <a:pt x="1761248" y="92024"/>
                  </a:lnTo>
                  <a:lnTo>
                    <a:pt x="1761248" y="58191"/>
                  </a:lnTo>
                  <a:close/>
                </a:path>
                <a:path w="3041650" h="3346450">
                  <a:moveTo>
                    <a:pt x="2023338" y="261366"/>
                  </a:moveTo>
                  <a:lnTo>
                    <a:pt x="1981542" y="261366"/>
                  </a:lnTo>
                  <a:lnTo>
                    <a:pt x="1981542" y="219494"/>
                  </a:lnTo>
                  <a:lnTo>
                    <a:pt x="1972500" y="219494"/>
                  </a:lnTo>
                  <a:lnTo>
                    <a:pt x="1972500" y="261366"/>
                  </a:lnTo>
                  <a:lnTo>
                    <a:pt x="1931835" y="261366"/>
                  </a:lnTo>
                  <a:lnTo>
                    <a:pt x="1931835" y="270243"/>
                  </a:lnTo>
                  <a:lnTo>
                    <a:pt x="1972500" y="270243"/>
                  </a:lnTo>
                  <a:lnTo>
                    <a:pt x="1972500" y="310845"/>
                  </a:lnTo>
                  <a:lnTo>
                    <a:pt x="1981542" y="310845"/>
                  </a:lnTo>
                  <a:lnTo>
                    <a:pt x="1981542" y="270243"/>
                  </a:lnTo>
                  <a:lnTo>
                    <a:pt x="2023338" y="270243"/>
                  </a:lnTo>
                  <a:lnTo>
                    <a:pt x="2023338" y="261366"/>
                  </a:lnTo>
                  <a:close/>
                </a:path>
                <a:path w="3041650" h="3346450">
                  <a:moveTo>
                    <a:pt x="2392756" y="3337064"/>
                  </a:moveTo>
                  <a:lnTo>
                    <a:pt x="2371293" y="3337064"/>
                  </a:lnTo>
                  <a:lnTo>
                    <a:pt x="2371293" y="3346081"/>
                  </a:lnTo>
                  <a:lnTo>
                    <a:pt x="2389378" y="3346081"/>
                  </a:lnTo>
                  <a:lnTo>
                    <a:pt x="2390508" y="3342703"/>
                  </a:lnTo>
                  <a:lnTo>
                    <a:pt x="2391626" y="3340443"/>
                  </a:lnTo>
                  <a:lnTo>
                    <a:pt x="2392756" y="3337064"/>
                  </a:lnTo>
                  <a:close/>
                </a:path>
                <a:path w="3041650" h="3346450">
                  <a:moveTo>
                    <a:pt x="2463939" y="2897860"/>
                  </a:moveTo>
                  <a:lnTo>
                    <a:pt x="2422131" y="2897860"/>
                  </a:lnTo>
                  <a:lnTo>
                    <a:pt x="2422131" y="2857258"/>
                  </a:lnTo>
                  <a:lnTo>
                    <a:pt x="2413101" y="2857258"/>
                  </a:lnTo>
                  <a:lnTo>
                    <a:pt x="2413101" y="2897860"/>
                  </a:lnTo>
                  <a:lnTo>
                    <a:pt x="2371293" y="2897860"/>
                  </a:lnTo>
                  <a:lnTo>
                    <a:pt x="2371293" y="2908008"/>
                  </a:lnTo>
                  <a:lnTo>
                    <a:pt x="2413101" y="2908008"/>
                  </a:lnTo>
                  <a:lnTo>
                    <a:pt x="2413101" y="2948609"/>
                  </a:lnTo>
                  <a:lnTo>
                    <a:pt x="2422131" y="2948609"/>
                  </a:lnTo>
                  <a:lnTo>
                    <a:pt x="2422131" y="2908008"/>
                  </a:lnTo>
                  <a:lnTo>
                    <a:pt x="2463939" y="2908008"/>
                  </a:lnTo>
                  <a:lnTo>
                    <a:pt x="2463939" y="2897860"/>
                  </a:lnTo>
                  <a:close/>
                </a:path>
                <a:path w="3041650" h="3346450">
                  <a:moveTo>
                    <a:pt x="2463939" y="2458859"/>
                  </a:moveTo>
                  <a:lnTo>
                    <a:pt x="2422131" y="2458859"/>
                  </a:lnTo>
                  <a:lnTo>
                    <a:pt x="2422131" y="2416987"/>
                  </a:lnTo>
                  <a:lnTo>
                    <a:pt x="2413101" y="2416987"/>
                  </a:lnTo>
                  <a:lnTo>
                    <a:pt x="2413101" y="2458859"/>
                  </a:lnTo>
                  <a:lnTo>
                    <a:pt x="2371293" y="2458859"/>
                  </a:lnTo>
                  <a:lnTo>
                    <a:pt x="2371293" y="2467737"/>
                  </a:lnTo>
                  <a:lnTo>
                    <a:pt x="2413101" y="2467737"/>
                  </a:lnTo>
                  <a:lnTo>
                    <a:pt x="2413101" y="2508339"/>
                  </a:lnTo>
                  <a:lnTo>
                    <a:pt x="2422131" y="2508339"/>
                  </a:lnTo>
                  <a:lnTo>
                    <a:pt x="2422131" y="2467737"/>
                  </a:lnTo>
                  <a:lnTo>
                    <a:pt x="2463939" y="2467737"/>
                  </a:lnTo>
                  <a:lnTo>
                    <a:pt x="2463939" y="2458859"/>
                  </a:lnTo>
                  <a:close/>
                </a:path>
                <a:path w="3041650" h="3346450">
                  <a:moveTo>
                    <a:pt x="2463939" y="2018601"/>
                  </a:moveTo>
                  <a:lnTo>
                    <a:pt x="2422131" y="2018601"/>
                  </a:lnTo>
                  <a:lnTo>
                    <a:pt x="2422131" y="1976729"/>
                  </a:lnTo>
                  <a:lnTo>
                    <a:pt x="2413101" y="1976729"/>
                  </a:lnTo>
                  <a:lnTo>
                    <a:pt x="2413101" y="2018601"/>
                  </a:lnTo>
                  <a:lnTo>
                    <a:pt x="2371293" y="2018601"/>
                  </a:lnTo>
                  <a:lnTo>
                    <a:pt x="2371293" y="2027478"/>
                  </a:lnTo>
                  <a:lnTo>
                    <a:pt x="2413101" y="2027478"/>
                  </a:lnTo>
                  <a:lnTo>
                    <a:pt x="2413101" y="2069350"/>
                  </a:lnTo>
                  <a:lnTo>
                    <a:pt x="2422131" y="2069350"/>
                  </a:lnTo>
                  <a:lnTo>
                    <a:pt x="2422131" y="2027478"/>
                  </a:lnTo>
                  <a:lnTo>
                    <a:pt x="2463939" y="2027478"/>
                  </a:lnTo>
                  <a:lnTo>
                    <a:pt x="2463939" y="2018601"/>
                  </a:lnTo>
                  <a:close/>
                </a:path>
                <a:path w="3041650" h="3346450">
                  <a:moveTo>
                    <a:pt x="2463939" y="1579613"/>
                  </a:moveTo>
                  <a:lnTo>
                    <a:pt x="2422131" y="1579613"/>
                  </a:lnTo>
                  <a:lnTo>
                    <a:pt x="2422131" y="1539011"/>
                  </a:lnTo>
                  <a:lnTo>
                    <a:pt x="2413101" y="1539011"/>
                  </a:lnTo>
                  <a:lnTo>
                    <a:pt x="2413101" y="1579613"/>
                  </a:lnTo>
                  <a:lnTo>
                    <a:pt x="2371293" y="1579613"/>
                  </a:lnTo>
                  <a:lnTo>
                    <a:pt x="2371293" y="1588490"/>
                  </a:lnTo>
                  <a:lnTo>
                    <a:pt x="2413101" y="1588490"/>
                  </a:lnTo>
                  <a:lnTo>
                    <a:pt x="2413101" y="1630362"/>
                  </a:lnTo>
                  <a:lnTo>
                    <a:pt x="2422131" y="1630362"/>
                  </a:lnTo>
                  <a:lnTo>
                    <a:pt x="2422131" y="1588490"/>
                  </a:lnTo>
                  <a:lnTo>
                    <a:pt x="2463939" y="1588490"/>
                  </a:lnTo>
                  <a:lnTo>
                    <a:pt x="2463939" y="1579613"/>
                  </a:lnTo>
                  <a:close/>
                </a:path>
                <a:path w="3041650" h="3346450">
                  <a:moveTo>
                    <a:pt x="2463939" y="1139342"/>
                  </a:moveTo>
                  <a:lnTo>
                    <a:pt x="2422131" y="1139342"/>
                  </a:lnTo>
                  <a:lnTo>
                    <a:pt x="2422131" y="1098740"/>
                  </a:lnTo>
                  <a:lnTo>
                    <a:pt x="2413101" y="1098740"/>
                  </a:lnTo>
                  <a:lnTo>
                    <a:pt x="2413101" y="1139342"/>
                  </a:lnTo>
                  <a:lnTo>
                    <a:pt x="2371293" y="1139342"/>
                  </a:lnTo>
                  <a:lnTo>
                    <a:pt x="2371293" y="1148232"/>
                  </a:lnTo>
                  <a:lnTo>
                    <a:pt x="2413101" y="1148232"/>
                  </a:lnTo>
                  <a:lnTo>
                    <a:pt x="2413101" y="1190091"/>
                  </a:lnTo>
                  <a:lnTo>
                    <a:pt x="2422131" y="1190091"/>
                  </a:lnTo>
                  <a:lnTo>
                    <a:pt x="2422131" y="1148232"/>
                  </a:lnTo>
                  <a:lnTo>
                    <a:pt x="2463939" y="1148232"/>
                  </a:lnTo>
                  <a:lnTo>
                    <a:pt x="2463939" y="1139342"/>
                  </a:lnTo>
                  <a:close/>
                </a:path>
                <a:path w="3041650" h="3346450">
                  <a:moveTo>
                    <a:pt x="2463939" y="700354"/>
                  </a:moveTo>
                  <a:lnTo>
                    <a:pt x="2422131" y="700354"/>
                  </a:lnTo>
                  <a:lnTo>
                    <a:pt x="2422131" y="659752"/>
                  </a:lnTo>
                  <a:lnTo>
                    <a:pt x="2413101" y="659752"/>
                  </a:lnTo>
                  <a:lnTo>
                    <a:pt x="2413101" y="700354"/>
                  </a:lnTo>
                  <a:lnTo>
                    <a:pt x="2371293" y="700354"/>
                  </a:lnTo>
                  <a:lnTo>
                    <a:pt x="2371293" y="710501"/>
                  </a:lnTo>
                  <a:lnTo>
                    <a:pt x="2413101" y="710501"/>
                  </a:lnTo>
                  <a:lnTo>
                    <a:pt x="2413101" y="751103"/>
                  </a:lnTo>
                  <a:lnTo>
                    <a:pt x="2422131" y="751103"/>
                  </a:lnTo>
                  <a:lnTo>
                    <a:pt x="2422131" y="710501"/>
                  </a:lnTo>
                  <a:lnTo>
                    <a:pt x="2463939" y="710501"/>
                  </a:lnTo>
                  <a:lnTo>
                    <a:pt x="2463939" y="700354"/>
                  </a:lnTo>
                  <a:close/>
                </a:path>
                <a:path w="3041650" h="3346450">
                  <a:moveTo>
                    <a:pt x="2683103" y="2678353"/>
                  </a:moveTo>
                  <a:lnTo>
                    <a:pt x="2642438" y="2678353"/>
                  </a:lnTo>
                  <a:lnTo>
                    <a:pt x="2642438" y="2636494"/>
                  </a:lnTo>
                  <a:lnTo>
                    <a:pt x="2633395" y="2636494"/>
                  </a:lnTo>
                  <a:lnTo>
                    <a:pt x="2633395" y="2678353"/>
                  </a:lnTo>
                  <a:lnTo>
                    <a:pt x="2591600" y="2678353"/>
                  </a:lnTo>
                  <a:lnTo>
                    <a:pt x="2591600" y="2687243"/>
                  </a:lnTo>
                  <a:lnTo>
                    <a:pt x="2633395" y="2687243"/>
                  </a:lnTo>
                  <a:lnTo>
                    <a:pt x="2633395" y="2727845"/>
                  </a:lnTo>
                  <a:lnTo>
                    <a:pt x="2642438" y="2727845"/>
                  </a:lnTo>
                  <a:lnTo>
                    <a:pt x="2642438" y="2687243"/>
                  </a:lnTo>
                  <a:lnTo>
                    <a:pt x="2683103" y="2687243"/>
                  </a:lnTo>
                  <a:lnTo>
                    <a:pt x="2683103" y="2678353"/>
                  </a:lnTo>
                  <a:close/>
                </a:path>
                <a:path w="3041650" h="3346450">
                  <a:moveTo>
                    <a:pt x="2683103" y="2239365"/>
                  </a:moveTo>
                  <a:lnTo>
                    <a:pt x="2642438" y="2239365"/>
                  </a:lnTo>
                  <a:lnTo>
                    <a:pt x="2642438" y="2197493"/>
                  </a:lnTo>
                  <a:lnTo>
                    <a:pt x="2633395" y="2197493"/>
                  </a:lnTo>
                  <a:lnTo>
                    <a:pt x="2633395" y="2239365"/>
                  </a:lnTo>
                  <a:lnTo>
                    <a:pt x="2591600" y="2239365"/>
                  </a:lnTo>
                  <a:lnTo>
                    <a:pt x="2591600" y="2248243"/>
                  </a:lnTo>
                  <a:lnTo>
                    <a:pt x="2633395" y="2248243"/>
                  </a:lnTo>
                  <a:lnTo>
                    <a:pt x="2633395" y="2290114"/>
                  </a:lnTo>
                  <a:lnTo>
                    <a:pt x="2642438" y="2290114"/>
                  </a:lnTo>
                  <a:lnTo>
                    <a:pt x="2642438" y="2248243"/>
                  </a:lnTo>
                  <a:lnTo>
                    <a:pt x="2683103" y="2248243"/>
                  </a:lnTo>
                  <a:lnTo>
                    <a:pt x="2683103" y="2239365"/>
                  </a:lnTo>
                  <a:close/>
                </a:path>
                <a:path w="3041650" h="3346450">
                  <a:moveTo>
                    <a:pt x="2683103" y="1799107"/>
                  </a:moveTo>
                  <a:lnTo>
                    <a:pt x="2642438" y="1799107"/>
                  </a:lnTo>
                  <a:lnTo>
                    <a:pt x="2642438" y="1758505"/>
                  </a:lnTo>
                  <a:lnTo>
                    <a:pt x="2633395" y="1758505"/>
                  </a:lnTo>
                  <a:lnTo>
                    <a:pt x="2633395" y="1799107"/>
                  </a:lnTo>
                  <a:lnTo>
                    <a:pt x="2591600" y="1799107"/>
                  </a:lnTo>
                  <a:lnTo>
                    <a:pt x="2591600" y="1807984"/>
                  </a:lnTo>
                  <a:lnTo>
                    <a:pt x="2633395" y="1807984"/>
                  </a:lnTo>
                  <a:lnTo>
                    <a:pt x="2633395" y="1849856"/>
                  </a:lnTo>
                  <a:lnTo>
                    <a:pt x="2642438" y="1849856"/>
                  </a:lnTo>
                  <a:lnTo>
                    <a:pt x="2642438" y="1807984"/>
                  </a:lnTo>
                  <a:lnTo>
                    <a:pt x="2683103" y="1807984"/>
                  </a:lnTo>
                  <a:lnTo>
                    <a:pt x="2683103" y="1799107"/>
                  </a:lnTo>
                  <a:close/>
                </a:path>
                <a:path w="3041650" h="3346450">
                  <a:moveTo>
                    <a:pt x="2683103" y="1358836"/>
                  </a:moveTo>
                  <a:lnTo>
                    <a:pt x="2642438" y="1358836"/>
                  </a:lnTo>
                  <a:lnTo>
                    <a:pt x="2642438" y="1318247"/>
                  </a:lnTo>
                  <a:lnTo>
                    <a:pt x="2633395" y="1318247"/>
                  </a:lnTo>
                  <a:lnTo>
                    <a:pt x="2633395" y="1358836"/>
                  </a:lnTo>
                  <a:lnTo>
                    <a:pt x="2591600" y="1358836"/>
                  </a:lnTo>
                  <a:lnTo>
                    <a:pt x="2591600" y="1368996"/>
                  </a:lnTo>
                  <a:lnTo>
                    <a:pt x="2633395" y="1368996"/>
                  </a:lnTo>
                  <a:lnTo>
                    <a:pt x="2633395" y="1409598"/>
                  </a:lnTo>
                  <a:lnTo>
                    <a:pt x="2642438" y="1409598"/>
                  </a:lnTo>
                  <a:lnTo>
                    <a:pt x="2642438" y="1368996"/>
                  </a:lnTo>
                  <a:lnTo>
                    <a:pt x="2683103" y="1368996"/>
                  </a:lnTo>
                  <a:lnTo>
                    <a:pt x="2683103" y="1358836"/>
                  </a:lnTo>
                  <a:close/>
                </a:path>
                <a:path w="3041650" h="3346450">
                  <a:moveTo>
                    <a:pt x="2683103" y="919848"/>
                  </a:moveTo>
                  <a:lnTo>
                    <a:pt x="2642438" y="919848"/>
                  </a:lnTo>
                  <a:lnTo>
                    <a:pt x="2642438" y="879246"/>
                  </a:lnTo>
                  <a:lnTo>
                    <a:pt x="2633395" y="879246"/>
                  </a:lnTo>
                  <a:lnTo>
                    <a:pt x="2633395" y="919848"/>
                  </a:lnTo>
                  <a:lnTo>
                    <a:pt x="2591600" y="919848"/>
                  </a:lnTo>
                  <a:lnTo>
                    <a:pt x="2591600" y="929995"/>
                  </a:lnTo>
                  <a:lnTo>
                    <a:pt x="2633395" y="929995"/>
                  </a:lnTo>
                  <a:lnTo>
                    <a:pt x="2633395" y="970597"/>
                  </a:lnTo>
                  <a:lnTo>
                    <a:pt x="2642438" y="970597"/>
                  </a:lnTo>
                  <a:lnTo>
                    <a:pt x="2642438" y="929995"/>
                  </a:lnTo>
                  <a:lnTo>
                    <a:pt x="2683103" y="929995"/>
                  </a:lnTo>
                  <a:lnTo>
                    <a:pt x="2683103" y="919848"/>
                  </a:lnTo>
                  <a:close/>
                </a:path>
                <a:path w="3041650" h="3346450">
                  <a:moveTo>
                    <a:pt x="2841269" y="2458720"/>
                  </a:moveTo>
                  <a:lnTo>
                    <a:pt x="2811894" y="2458720"/>
                  </a:lnTo>
                  <a:lnTo>
                    <a:pt x="2811894" y="2467737"/>
                  </a:lnTo>
                  <a:lnTo>
                    <a:pt x="2836748" y="2467737"/>
                  </a:lnTo>
                  <a:lnTo>
                    <a:pt x="2837878" y="2464346"/>
                  </a:lnTo>
                  <a:lnTo>
                    <a:pt x="2840139" y="2462098"/>
                  </a:lnTo>
                  <a:lnTo>
                    <a:pt x="2841269" y="2458720"/>
                  </a:lnTo>
                  <a:close/>
                </a:path>
                <a:path w="3041650" h="3346450">
                  <a:moveTo>
                    <a:pt x="2853690" y="2432786"/>
                  </a:moveTo>
                  <a:lnTo>
                    <a:pt x="2850477" y="2439365"/>
                  </a:lnTo>
                  <a:lnTo>
                    <a:pt x="2844482" y="2452128"/>
                  </a:lnTo>
                  <a:lnTo>
                    <a:pt x="2841269" y="2458720"/>
                  </a:lnTo>
                  <a:lnTo>
                    <a:pt x="2853690" y="2458720"/>
                  </a:lnTo>
                  <a:lnTo>
                    <a:pt x="2853690" y="2432786"/>
                  </a:lnTo>
                  <a:close/>
                </a:path>
                <a:path w="3041650" h="3346450">
                  <a:moveTo>
                    <a:pt x="2860471" y="2417000"/>
                  </a:moveTo>
                  <a:lnTo>
                    <a:pt x="2853690" y="2417000"/>
                  </a:lnTo>
                  <a:lnTo>
                    <a:pt x="2853690" y="2432786"/>
                  </a:lnTo>
                  <a:lnTo>
                    <a:pt x="2855950" y="2427147"/>
                  </a:lnTo>
                  <a:lnTo>
                    <a:pt x="2858211" y="2422639"/>
                  </a:lnTo>
                  <a:lnTo>
                    <a:pt x="2860471" y="2417000"/>
                  </a:lnTo>
                  <a:close/>
                </a:path>
                <a:path w="3041650" h="3346450">
                  <a:moveTo>
                    <a:pt x="2903397" y="2018601"/>
                  </a:moveTo>
                  <a:lnTo>
                    <a:pt x="2862732" y="2018601"/>
                  </a:lnTo>
                  <a:lnTo>
                    <a:pt x="2862732" y="1976729"/>
                  </a:lnTo>
                  <a:lnTo>
                    <a:pt x="2853690" y="1976729"/>
                  </a:lnTo>
                  <a:lnTo>
                    <a:pt x="2853690" y="2018601"/>
                  </a:lnTo>
                  <a:lnTo>
                    <a:pt x="2811894" y="2018601"/>
                  </a:lnTo>
                  <a:lnTo>
                    <a:pt x="2811894" y="2027478"/>
                  </a:lnTo>
                  <a:lnTo>
                    <a:pt x="2853690" y="2027478"/>
                  </a:lnTo>
                  <a:lnTo>
                    <a:pt x="2853690" y="2069350"/>
                  </a:lnTo>
                  <a:lnTo>
                    <a:pt x="2862732" y="2069350"/>
                  </a:lnTo>
                  <a:lnTo>
                    <a:pt x="2862732" y="2027478"/>
                  </a:lnTo>
                  <a:lnTo>
                    <a:pt x="2903397" y="2027478"/>
                  </a:lnTo>
                  <a:lnTo>
                    <a:pt x="2903397" y="2018601"/>
                  </a:lnTo>
                  <a:close/>
                </a:path>
                <a:path w="3041650" h="3346450">
                  <a:moveTo>
                    <a:pt x="2903397" y="1579613"/>
                  </a:moveTo>
                  <a:lnTo>
                    <a:pt x="2862732" y="1579613"/>
                  </a:lnTo>
                  <a:lnTo>
                    <a:pt x="2862732" y="1539011"/>
                  </a:lnTo>
                  <a:lnTo>
                    <a:pt x="2853690" y="1539011"/>
                  </a:lnTo>
                  <a:lnTo>
                    <a:pt x="2853690" y="1579613"/>
                  </a:lnTo>
                  <a:lnTo>
                    <a:pt x="2811894" y="1579613"/>
                  </a:lnTo>
                  <a:lnTo>
                    <a:pt x="2811894" y="1588490"/>
                  </a:lnTo>
                  <a:lnTo>
                    <a:pt x="2853690" y="1588490"/>
                  </a:lnTo>
                  <a:lnTo>
                    <a:pt x="2853690" y="1630362"/>
                  </a:lnTo>
                  <a:lnTo>
                    <a:pt x="2862732" y="1630362"/>
                  </a:lnTo>
                  <a:lnTo>
                    <a:pt x="2862732" y="1588490"/>
                  </a:lnTo>
                  <a:lnTo>
                    <a:pt x="2903397" y="1588490"/>
                  </a:lnTo>
                  <a:lnTo>
                    <a:pt x="2903397" y="1579613"/>
                  </a:lnTo>
                  <a:close/>
                </a:path>
                <a:path w="3041650" h="3346450">
                  <a:moveTo>
                    <a:pt x="2903397" y="1139342"/>
                  </a:moveTo>
                  <a:lnTo>
                    <a:pt x="2862732" y="1139342"/>
                  </a:lnTo>
                  <a:lnTo>
                    <a:pt x="2862732" y="1098740"/>
                  </a:lnTo>
                  <a:lnTo>
                    <a:pt x="2853690" y="1098740"/>
                  </a:lnTo>
                  <a:lnTo>
                    <a:pt x="2853690" y="1139342"/>
                  </a:lnTo>
                  <a:lnTo>
                    <a:pt x="2811894" y="1139342"/>
                  </a:lnTo>
                  <a:lnTo>
                    <a:pt x="2811894" y="1148232"/>
                  </a:lnTo>
                  <a:lnTo>
                    <a:pt x="2853690" y="1148232"/>
                  </a:lnTo>
                  <a:lnTo>
                    <a:pt x="2853690" y="1190091"/>
                  </a:lnTo>
                  <a:lnTo>
                    <a:pt x="2862732" y="1190091"/>
                  </a:lnTo>
                  <a:lnTo>
                    <a:pt x="2862732" y="1148232"/>
                  </a:lnTo>
                  <a:lnTo>
                    <a:pt x="2903397" y="1148232"/>
                  </a:lnTo>
                  <a:lnTo>
                    <a:pt x="2903397" y="1139342"/>
                  </a:lnTo>
                  <a:close/>
                </a:path>
                <a:path w="3041650" h="3346450">
                  <a:moveTo>
                    <a:pt x="3041231" y="1799107"/>
                  </a:moveTo>
                  <a:lnTo>
                    <a:pt x="3032188" y="1799107"/>
                  </a:lnTo>
                  <a:lnTo>
                    <a:pt x="3032188" y="1808124"/>
                  </a:lnTo>
                  <a:lnTo>
                    <a:pt x="3040100" y="1808124"/>
                  </a:lnTo>
                  <a:lnTo>
                    <a:pt x="3040100" y="1802485"/>
                  </a:lnTo>
                  <a:lnTo>
                    <a:pt x="3041231" y="1799107"/>
                  </a:lnTo>
                  <a:close/>
                </a:path>
              </a:pathLst>
            </a:custGeom>
            <a:solidFill>
              <a:srgbClr val="2A4A81"/>
            </a:solidFill>
          </p:spPr>
          <p:txBody>
            <a:bodyPr wrap="square" lIns="0" tIns="0" rIns="0" bIns="0" rtlCol="0"/>
            <a:lstStyle/>
            <a:p/>
          </p:txBody>
        </p:sp>
        <p:sp>
          <p:nvSpPr>
            <p:cNvPr id="11" name="object 11"/>
            <p:cNvSpPr/>
            <p:nvPr/>
          </p:nvSpPr>
          <p:spPr>
            <a:xfrm>
              <a:off x="14172223" y="1974887"/>
              <a:ext cx="1633855" cy="1410970"/>
            </a:xfrm>
            <a:custGeom>
              <a:avLst/>
              <a:gdLst/>
              <a:ahLst/>
              <a:cxnLst/>
              <a:rect l="l" t="t" r="r" b="b"/>
              <a:pathLst>
                <a:path w="1633855" h="1410970">
                  <a:moveTo>
                    <a:pt x="91516" y="919848"/>
                  </a:moveTo>
                  <a:lnTo>
                    <a:pt x="50838" y="919848"/>
                  </a:lnTo>
                  <a:lnTo>
                    <a:pt x="50838" y="879246"/>
                  </a:lnTo>
                  <a:lnTo>
                    <a:pt x="41808" y="879246"/>
                  </a:lnTo>
                  <a:lnTo>
                    <a:pt x="41808" y="919848"/>
                  </a:lnTo>
                  <a:lnTo>
                    <a:pt x="0" y="919848"/>
                  </a:lnTo>
                  <a:lnTo>
                    <a:pt x="0" y="928738"/>
                  </a:lnTo>
                  <a:lnTo>
                    <a:pt x="41808" y="928738"/>
                  </a:lnTo>
                  <a:lnTo>
                    <a:pt x="41808" y="970597"/>
                  </a:lnTo>
                  <a:lnTo>
                    <a:pt x="50838" y="970597"/>
                  </a:lnTo>
                  <a:lnTo>
                    <a:pt x="50838" y="928738"/>
                  </a:lnTo>
                  <a:lnTo>
                    <a:pt x="91516" y="928738"/>
                  </a:lnTo>
                  <a:lnTo>
                    <a:pt x="91516" y="919848"/>
                  </a:lnTo>
                  <a:close/>
                </a:path>
                <a:path w="1633855" h="1410970">
                  <a:moveTo>
                    <a:pt x="91516" y="480860"/>
                  </a:moveTo>
                  <a:lnTo>
                    <a:pt x="50838" y="480860"/>
                  </a:lnTo>
                  <a:lnTo>
                    <a:pt x="50838" y="440258"/>
                  </a:lnTo>
                  <a:lnTo>
                    <a:pt x="41808" y="440258"/>
                  </a:lnTo>
                  <a:lnTo>
                    <a:pt x="41808" y="480860"/>
                  </a:lnTo>
                  <a:lnTo>
                    <a:pt x="0" y="480860"/>
                  </a:lnTo>
                  <a:lnTo>
                    <a:pt x="0" y="491007"/>
                  </a:lnTo>
                  <a:lnTo>
                    <a:pt x="41808" y="491007"/>
                  </a:lnTo>
                  <a:lnTo>
                    <a:pt x="41808" y="531609"/>
                  </a:lnTo>
                  <a:lnTo>
                    <a:pt x="50838" y="531609"/>
                  </a:lnTo>
                  <a:lnTo>
                    <a:pt x="50838" y="491007"/>
                  </a:lnTo>
                  <a:lnTo>
                    <a:pt x="91516" y="491007"/>
                  </a:lnTo>
                  <a:lnTo>
                    <a:pt x="91516" y="480860"/>
                  </a:lnTo>
                  <a:close/>
                </a:path>
                <a:path w="1633855" h="1410970">
                  <a:moveTo>
                    <a:pt x="91516" y="41871"/>
                  </a:moveTo>
                  <a:lnTo>
                    <a:pt x="50838" y="41871"/>
                  </a:lnTo>
                  <a:lnTo>
                    <a:pt x="50838" y="0"/>
                  </a:lnTo>
                  <a:lnTo>
                    <a:pt x="41808" y="0"/>
                  </a:lnTo>
                  <a:lnTo>
                    <a:pt x="41808" y="41871"/>
                  </a:lnTo>
                  <a:lnTo>
                    <a:pt x="0" y="41871"/>
                  </a:lnTo>
                  <a:lnTo>
                    <a:pt x="0" y="50749"/>
                  </a:lnTo>
                  <a:lnTo>
                    <a:pt x="41808" y="50749"/>
                  </a:lnTo>
                  <a:lnTo>
                    <a:pt x="41808" y="91351"/>
                  </a:lnTo>
                  <a:lnTo>
                    <a:pt x="50838" y="91351"/>
                  </a:lnTo>
                  <a:lnTo>
                    <a:pt x="50838" y="50749"/>
                  </a:lnTo>
                  <a:lnTo>
                    <a:pt x="91516" y="50749"/>
                  </a:lnTo>
                  <a:lnTo>
                    <a:pt x="91516" y="41871"/>
                  </a:lnTo>
                  <a:close/>
                </a:path>
                <a:path w="1633855" h="1410970">
                  <a:moveTo>
                    <a:pt x="311810" y="1139342"/>
                  </a:moveTo>
                  <a:lnTo>
                    <a:pt x="271145" y="1139342"/>
                  </a:lnTo>
                  <a:lnTo>
                    <a:pt x="271145" y="1098753"/>
                  </a:lnTo>
                  <a:lnTo>
                    <a:pt x="262102" y="1098753"/>
                  </a:lnTo>
                  <a:lnTo>
                    <a:pt x="262102" y="1139342"/>
                  </a:lnTo>
                  <a:lnTo>
                    <a:pt x="220306" y="1139342"/>
                  </a:lnTo>
                  <a:lnTo>
                    <a:pt x="220306" y="1149502"/>
                  </a:lnTo>
                  <a:lnTo>
                    <a:pt x="262102" y="1149502"/>
                  </a:lnTo>
                  <a:lnTo>
                    <a:pt x="262102" y="1190104"/>
                  </a:lnTo>
                  <a:lnTo>
                    <a:pt x="271145" y="1190104"/>
                  </a:lnTo>
                  <a:lnTo>
                    <a:pt x="271145" y="1149502"/>
                  </a:lnTo>
                  <a:lnTo>
                    <a:pt x="311810" y="1149502"/>
                  </a:lnTo>
                  <a:lnTo>
                    <a:pt x="311810" y="1139342"/>
                  </a:lnTo>
                  <a:close/>
                </a:path>
                <a:path w="1633855" h="1410970">
                  <a:moveTo>
                    <a:pt x="311810" y="700354"/>
                  </a:moveTo>
                  <a:lnTo>
                    <a:pt x="271145" y="700354"/>
                  </a:lnTo>
                  <a:lnTo>
                    <a:pt x="271145" y="659752"/>
                  </a:lnTo>
                  <a:lnTo>
                    <a:pt x="262102" y="659752"/>
                  </a:lnTo>
                  <a:lnTo>
                    <a:pt x="262102" y="700354"/>
                  </a:lnTo>
                  <a:lnTo>
                    <a:pt x="220306" y="700354"/>
                  </a:lnTo>
                  <a:lnTo>
                    <a:pt x="220306" y="710501"/>
                  </a:lnTo>
                  <a:lnTo>
                    <a:pt x="262102" y="710501"/>
                  </a:lnTo>
                  <a:lnTo>
                    <a:pt x="262102" y="751103"/>
                  </a:lnTo>
                  <a:lnTo>
                    <a:pt x="271145" y="751103"/>
                  </a:lnTo>
                  <a:lnTo>
                    <a:pt x="271145" y="710501"/>
                  </a:lnTo>
                  <a:lnTo>
                    <a:pt x="311810" y="710501"/>
                  </a:lnTo>
                  <a:lnTo>
                    <a:pt x="311810" y="700354"/>
                  </a:lnTo>
                  <a:close/>
                </a:path>
                <a:path w="1633855" h="1410970">
                  <a:moveTo>
                    <a:pt x="311810" y="261366"/>
                  </a:moveTo>
                  <a:lnTo>
                    <a:pt x="271145" y="261366"/>
                  </a:lnTo>
                  <a:lnTo>
                    <a:pt x="271145" y="219494"/>
                  </a:lnTo>
                  <a:lnTo>
                    <a:pt x="262102" y="219494"/>
                  </a:lnTo>
                  <a:lnTo>
                    <a:pt x="262102" y="261366"/>
                  </a:lnTo>
                  <a:lnTo>
                    <a:pt x="220306" y="261366"/>
                  </a:lnTo>
                  <a:lnTo>
                    <a:pt x="220306" y="270243"/>
                  </a:lnTo>
                  <a:lnTo>
                    <a:pt x="262102" y="270243"/>
                  </a:lnTo>
                  <a:lnTo>
                    <a:pt x="262102" y="310845"/>
                  </a:lnTo>
                  <a:lnTo>
                    <a:pt x="271145" y="310845"/>
                  </a:lnTo>
                  <a:lnTo>
                    <a:pt x="271145" y="270243"/>
                  </a:lnTo>
                  <a:lnTo>
                    <a:pt x="311810" y="270243"/>
                  </a:lnTo>
                  <a:lnTo>
                    <a:pt x="311810" y="261366"/>
                  </a:lnTo>
                  <a:close/>
                </a:path>
                <a:path w="1633855" h="1410970">
                  <a:moveTo>
                    <a:pt x="532104" y="919848"/>
                  </a:moveTo>
                  <a:lnTo>
                    <a:pt x="491439" y="919848"/>
                  </a:lnTo>
                  <a:lnTo>
                    <a:pt x="491439" y="879246"/>
                  </a:lnTo>
                  <a:lnTo>
                    <a:pt x="482396" y="879246"/>
                  </a:lnTo>
                  <a:lnTo>
                    <a:pt x="482396" y="919848"/>
                  </a:lnTo>
                  <a:lnTo>
                    <a:pt x="440601" y="919848"/>
                  </a:lnTo>
                  <a:lnTo>
                    <a:pt x="440601" y="928738"/>
                  </a:lnTo>
                  <a:lnTo>
                    <a:pt x="482396" y="928738"/>
                  </a:lnTo>
                  <a:lnTo>
                    <a:pt x="482396" y="970597"/>
                  </a:lnTo>
                  <a:lnTo>
                    <a:pt x="491439" y="970597"/>
                  </a:lnTo>
                  <a:lnTo>
                    <a:pt x="491439" y="928738"/>
                  </a:lnTo>
                  <a:lnTo>
                    <a:pt x="532104" y="928738"/>
                  </a:lnTo>
                  <a:lnTo>
                    <a:pt x="532104" y="919848"/>
                  </a:lnTo>
                  <a:close/>
                </a:path>
                <a:path w="1633855" h="1410970">
                  <a:moveTo>
                    <a:pt x="532104" y="480860"/>
                  </a:moveTo>
                  <a:lnTo>
                    <a:pt x="491439" y="480860"/>
                  </a:lnTo>
                  <a:lnTo>
                    <a:pt x="491439" y="440258"/>
                  </a:lnTo>
                  <a:lnTo>
                    <a:pt x="482396" y="440258"/>
                  </a:lnTo>
                  <a:lnTo>
                    <a:pt x="482396" y="480860"/>
                  </a:lnTo>
                  <a:lnTo>
                    <a:pt x="440601" y="480860"/>
                  </a:lnTo>
                  <a:lnTo>
                    <a:pt x="440601" y="491007"/>
                  </a:lnTo>
                  <a:lnTo>
                    <a:pt x="482396" y="491007"/>
                  </a:lnTo>
                  <a:lnTo>
                    <a:pt x="482396" y="531609"/>
                  </a:lnTo>
                  <a:lnTo>
                    <a:pt x="491439" y="531609"/>
                  </a:lnTo>
                  <a:lnTo>
                    <a:pt x="491439" y="491007"/>
                  </a:lnTo>
                  <a:lnTo>
                    <a:pt x="532104" y="491007"/>
                  </a:lnTo>
                  <a:lnTo>
                    <a:pt x="532104" y="480860"/>
                  </a:lnTo>
                  <a:close/>
                </a:path>
                <a:path w="1633855" h="1410970">
                  <a:moveTo>
                    <a:pt x="532104" y="41871"/>
                  </a:moveTo>
                  <a:lnTo>
                    <a:pt x="440601" y="41871"/>
                  </a:lnTo>
                  <a:lnTo>
                    <a:pt x="440601" y="50749"/>
                  </a:lnTo>
                  <a:lnTo>
                    <a:pt x="482396" y="50749"/>
                  </a:lnTo>
                  <a:lnTo>
                    <a:pt x="482396" y="91351"/>
                  </a:lnTo>
                  <a:lnTo>
                    <a:pt x="491439" y="91351"/>
                  </a:lnTo>
                  <a:lnTo>
                    <a:pt x="491439" y="50749"/>
                  </a:lnTo>
                  <a:lnTo>
                    <a:pt x="532104" y="50749"/>
                  </a:lnTo>
                  <a:lnTo>
                    <a:pt x="532104" y="41871"/>
                  </a:lnTo>
                  <a:close/>
                </a:path>
                <a:path w="1633855" h="1410970">
                  <a:moveTo>
                    <a:pt x="752398" y="1139342"/>
                  </a:moveTo>
                  <a:lnTo>
                    <a:pt x="711733" y="1139342"/>
                  </a:lnTo>
                  <a:lnTo>
                    <a:pt x="711733" y="1098753"/>
                  </a:lnTo>
                  <a:lnTo>
                    <a:pt x="701560" y="1098753"/>
                  </a:lnTo>
                  <a:lnTo>
                    <a:pt x="701560" y="1139342"/>
                  </a:lnTo>
                  <a:lnTo>
                    <a:pt x="660895" y="1139342"/>
                  </a:lnTo>
                  <a:lnTo>
                    <a:pt x="660895" y="1149502"/>
                  </a:lnTo>
                  <a:lnTo>
                    <a:pt x="701560" y="1149502"/>
                  </a:lnTo>
                  <a:lnTo>
                    <a:pt x="701560" y="1190104"/>
                  </a:lnTo>
                  <a:lnTo>
                    <a:pt x="711733" y="1190104"/>
                  </a:lnTo>
                  <a:lnTo>
                    <a:pt x="711733" y="1149502"/>
                  </a:lnTo>
                  <a:lnTo>
                    <a:pt x="752398" y="1149502"/>
                  </a:lnTo>
                  <a:lnTo>
                    <a:pt x="752398" y="1139342"/>
                  </a:lnTo>
                  <a:close/>
                </a:path>
                <a:path w="1633855" h="1410970">
                  <a:moveTo>
                    <a:pt x="752398" y="700354"/>
                  </a:moveTo>
                  <a:lnTo>
                    <a:pt x="711733" y="700354"/>
                  </a:lnTo>
                  <a:lnTo>
                    <a:pt x="711733" y="659752"/>
                  </a:lnTo>
                  <a:lnTo>
                    <a:pt x="701560" y="659752"/>
                  </a:lnTo>
                  <a:lnTo>
                    <a:pt x="701560" y="700354"/>
                  </a:lnTo>
                  <a:lnTo>
                    <a:pt x="660895" y="700354"/>
                  </a:lnTo>
                  <a:lnTo>
                    <a:pt x="660895" y="710501"/>
                  </a:lnTo>
                  <a:lnTo>
                    <a:pt x="701560" y="710501"/>
                  </a:lnTo>
                  <a:lnTo>
                    <a:pt x="701560" y="751103"/>
                  </a:lnTo>
                  <a:lnTo>
                    <a:pt x="711733" y="751103"/>
                  </a:lnTo>
                  <a:lnTo>
                    <a:pt x="711733" y="710501"/>
                  </a:lnTo>
                  <a:lnTo>
                    <a:pt x="752398" y="710501"/>
                  </a:lnTo>
                  <a:lnTo>
                    <a:pt x="752398" y="700354"/>
                  </a:lnTo>
                  <a:close/>
                </a:path>
                <a:path w="1633855" h="1410970">
                  <a:moveTo>
                    <a:pt x="752398" y="261366"/>
                  </a:moveTo>
                  <a:lnTo>
                    <a:pt x="711733" y="261366"/>
                  </a:lnTo>
                  <a:lnTo>
                    <a:pt x="711733" y="219494"/>
                  </a:lnTo>
                  <a:lnTo>
                    <a:pt x="701560" y="219494"/>
                  </a:lnTo>
                  <a:lnTo>
                    <a:pt x="701560" y="261366"/>
                  </a:lnTo>
                  <a:lnTo>
                    <a:pt x="660895" y="261366"/>
                  </a:lnTo>
                  <a:lnTo>
                    <a:pt x="660895" y="270243"/>
                  </a:lnTo>
                  <a:lnTo>
                    <a:pt x="701560" y="270243"/>
                  </a:lnTo>
                  <a:lnTo>
                    <a:pt x="701560" y="310845"/>
                  </a:lnTo>
                  <a:lnTo>
                    <a:pt x="711733" y="310845"/>
                  </a:lnTo>
                  <a:lnTo>
                    <a:pt x="711733" y="270243"/>
                  </a:lnTo>
                  <a:lnTo>
                    <a:pt x="752398" y="270243"/>
                  </a:lnTo>
                  <a:lnTo>
                    <a:pt x="752398" y="261366"/>
                  </a:lnTo>
                  <a:close/>
                </a:path>
                <a:path w="1633855" h="1410970">
                  <a:moveTo>
                    <a:pt x="972705" y="1360119"/>
                  </a:moveTo>
                  <a:lnTo>
                    <a:pt x="930897" y="1360119"/>
                  </a:lnTo>
                  <a:lnTo>
                    <a:pt x="930897" y="1319517"/>
                  </a:lnTo>
                  <a:lnTo>
                    <a:pt x="921867" y="1319517"/>
                  </a:lnTo>
                  <a:lnTo>
                    <a:pt x="921867" y="1360119"/>
                  </a:lnTo>
                  <a:lnTo>
                    <a:pt x="881189" y="1360119"/>
                  </a:lnTo>
                  <a:lnTo>
                    <a:pt x="881189" y="1368996"/>
                  </a:lnTo>
                  <a:lnTo>
                    <a:pt x="921867" y="1368996"/>
                  </a:lnTo>
                  <a:lnTo>
                    <a:pt x="921867" y="1410868"/>
                  </a:lnTo>
                  <a:lnTo>
                    <a:pt x="930897" y="1410868"/>
                  </a:lnTo>
                  <a:lnTo>
                    <a:pt x="930897" y="1368996"/>
                  </a:lnTo>
                  <a:lnTo>
                    <a:pt x="972705" y="1368996"/>
                  </a:lnTo>
                  <a:lnTo>
                    <a:pt x="972705" y="1360119"/>
                  </a:lnTo>
                  <a:close/>
                </a:path>
                <a:path w="1633855" h="1410970">
                  <a:moveTo>
                    <a:pt x="972705" y="919848"/>
                  </a:moveTo>
                  <a:lnTo>
                    <a:pt x="930897" y="919848"/>
                  </a:lnTo>
                  <a:lnTo>
                    <a:pt x="930897" y="879246"/>
                  </a:lnTo>
                  <a:lnTo>
                    <a:pt x="921867" y="879246"/>
                  </a:lnTo>
                  <a:lnTo>
                    <a:pt x="921867" y="919848"/>
                  </a:lnTo>
                  <a:lnTo>
                    <a:pt x="881189" y="919848"/>
                  </a:lnTo>
                  <a:lnTo>
                    <a:pt x="881189" y="928738"/>
                  </a:lnTo>
                  <a:lnTo>
                    <a:pt x="921867" y="928738"/>
                  </a:lnTo>
                  <a:lnTo>
                    <a:pt x="921867" y="970597"/>
                  </a:lnTo>
                  <a:lnTo>
                    <a:pt x="930897" y="970597"/>
                  </a:lnTo>
                  <a:lnTo>
                    <a:pt x="930897" y="928738"/>
                  </a:lnTo>
                  <a:lnTo>
                    <a:pt x="972705" y="928738"/>
                  </a:lnTo>
                  <a:lnTo>
                    <a:pt x="972705" y="919848"/>
                  </a:lnTo>
                  <a:close/>
                </a:path>
                <a:path w="1633855" h="1410970">
                  <a:moveTo>
                    <a:pt x="972705" y="480860"/>
                  </a:moveTo>
                  <a:lnTo>
                    <a:pt x="930897" y="480860"/>
                  </a:lnTo>
                  <a:lnTo>
                    <a:pt x="930897" y="440258"/>
                  </a:lnTo>
                  <a:lnTo>
                    <a:pt x="921867" y="440258"/>
                  </a:lnTo>
                  <a:lnTo>
                    <a:pt x="921867" y="480860"/>
                  </a:lnTo>
                  <a:lnTo>
                    <a:pt x="881189" y="480860"/>
                  </a:lnTo>
                  <a:lnTo>
                    <a:pt x="881189" y="491007"/>
                  </a:lnTo>
                  <a:lnTo>
                    <a:pt x="921867" y="491007"/>
                  </a:lnTo>
                  <a:lnTo>
                    <a:pt x="921867" y="531609"/>
                  </a:lnTo>
                  <a:lnTo>
                    <a:pt x="930897" y="531609"/>
                  </a:lnTo>
                  <a:lnTo>
                    <a:pt x="930897" y="491007"/>
                  </a:lnTo>
                  <a:lnTo>
                    <a:pt x="972705" y="491007"/>
                  </a:lnTo>
                  <a:lnTo>
                    <a:pt x="972705" y="480860"/>
                  </a:lnTo>
                  <a:close/>
                </a:path>
                <a:path w="1633855" h="1410970">
                  <a:moveTo>
                    <a:pt x="1192999" y="1139342"/>
                  </a:moveTo>
                  <a:lnTo>
                    <a:pt x="1151204" y="1139342"/>
                  </a:lnTo>
                  <a:lnTo>
                    <a:pt x="1151204" y="1098753"/>
                  </a:lnTo>
                  <a:lnTo>
                    <a:pt x="1142161" y="1098753"/>
                  </a:lnTo>
                  <a:lnTo>
                    <a:pt x="1142161" y="1139342"/>
                  </a:lnTo>
                  <a:lnTo>
                    <a:pt x="1101496" y="1139342"/>
                  </a:lnTo>
                  <a:lnTo>
                    <a:pt x="1101496" y="1149502"/>
                  </a:lnTo>
                  <a:lnTo>
                    <a:pt x="1142161" y="1149502"/>
                  </a:lnTo>
                  <a:lnTo>
                    <a:pt x="1142161" y="1190104"/>
                  </a:lnTo>
                  <a:lnTo>
                    <a:pt x="1151204" y="1190104"/>
                  </a:lnTo>
                  <a:lnTo>
                    <a:pt x="1151204" y="1149502"/>
                  </a:lnTo>
                  <a:lnTo>
                    <a:pt x="1192999" y="1149502"/>
                  </a:lnTo>
                  <a:lnTo>
                    <a:pt x="1192999" y="1139342"/>
                  </a:lnTo>
                  <a:close/>
                </a:path>
                <a:path w="1633855" h="1410970">
                  <a:moveTo>
                    <a:pt x="1192999" y="700354"/>
                  </a:moveTo>
                  <a:lnTo>
                    <a:pt x="1151204" y="700354"/>
                  </a:lnTo>
                  <a:lnTo>
                    <a:pt x="1151204" y="659752"/>
                  </a:lnTo>
                  <a:lnTo>
                    <a:pt x="1142161" y="659752"/>
                  </a:lnTo>
                  <a:lnTo>
                    <a:pt x="1142161" y="700354"/>
                  </a:lnTo>
                  <a:lnTo>
                    <a:pt x="1101496" y="700354"/>
                  </a:lnTo>
                  <a:lnTo>
                    <a:pt x="1101496" y="710501"/>
                  </a:lnTo>
                  <a:lnTo>
                    <a:pt x="1142161" y="710501"/>
                  </a:lnTo>
                  <a:lnTo>
                    <a:pt x="1142161" y="751103"/>
                  </a:lnTo>
                  <a:lnTo>
                    <a:pt x="1151204" y="751103"/>
                  </a:lnTo>
                  <a:lnTo>
                    <a:pt x="1151204" y="710501"/>
                  </a:lnTo>
                  <a:lnTo>
                    <a:pt x="1192999" y="710501"/>
                  </a:lnTo>
                  <a:lnTo>
                    <a:pt x="1192999" y="700354"/>
                  </a:lnTo>
                  <a:close/>
                </a:path>
                <a:path w="1633855" h="1410970">
                  <a:moveTo>
                    <a:pt x="1192999" y="261366"/>
                  </a:moveTo>
                  <a:lnTo>
                    <a:pt x="1151204" y="261366"/>
                  </a:lnTo>
                  <a:lnTo>
                    <a:pt x="1151204" y="219494"/>
                  </a:lnTo>
                  <a:lnTo>
                    <a:pt x="1142161" y="219494"/>
                  </a:lnTo>
                  <a:lnTo>
                    <a:pt x="1142161" y="261366"/>
                  </a:lnTo>
                  <a:lnTo>
                    <a:pt x="1101496" y="261366"/>
                  </a:lnTo>
                  <a:lnTo>
                    <a:pt x="1101496" y="270243"/>
                  </a:lnTo>
                  <a:lnTo>
                    <a:pt x="1142161" y="270243"/>
                  </a:lnTo>
                  <a:lnTo>
                    <a:pt x="1142161" y="310845"/>
                  </a:lnTo>
                  <a:lnTo>
                    <a:pt x="1151204" y="310845"/>
                  </a:lnTo>
                  <a:lnTo>
                    <a:pt x="1151204" y="270243"/>
                  </a:lnTo>
                  <a:lnTo>
                    <a:pt x="1192999" y="270243"/>
                  </a:lnTo>
                  <a:lnTo>
                    <a:pt x="1192999" y="261366"/>
                  </a:lnTo>
                  <a:close/>
                </a:path>
                <a:path w="1633855" h="1410970">
                  <a:moveTo>
                    <a:pt x="1413294" y="1360119"/>
                  </a:moveTo>
                  <a:lnTo>
                    <a:pt x="1371498" y="1360119"/>
                  </a:lnTo>
                  <a:lnTo>
                    <a:pt x="1371498" y="1319517"/>
                  </a:lnTo>
                  <a:lnTo>
                    <a:pt x="1362456" y="1319517"/>
                  </a:lnTo>
                  <a:lnTo>
                    <a:pt x="1362456" y="1360119"/>
                  </a:lnTo>
                  <a:lnTo>
                    <a:pt x="1321790" y="1360119"/>
                  </a:lnTo>
                  <a:lnTo>
                    <a:pt x="1321790" y="1368996"/>
                  </a:lnTo>
                  <a:lnTo>
                    <a:pt x="1362456" y="1368996"/>
                  </a:lnTo>
                  <a:lnTo>
                    <a:pt x="1362456" y="1410868"/>
                  </a:lnTo>
                  <a:lnTo>
                    <a:pt x="1371498" y="1410868"/>
                  </a:lnTo>
                  <a:lnTo>
                    <a:pt x="1371498" y="1368996"/>
                  </a:lnTo>
                  <a:lnTo>
                    <a:pt x="1413294" y="1368996"/>
                  </a:lnTo>
                  <a:lnTo>
                    <a:pt x="1413294" y="1360119"/>
                  </a:lnTo>
                  <a:close/>
                </a:path>
                <a:path w="1633855" h="1410970">
                  <a:moveTo>
                    <a:pt x="1413294" y="919848"/>
                  </a:moveTo>
                  <a:lnTo>
                    <a:pt x="1371498" y="919848"/>
                  </a:lnTo>
                  <a:lnTo>
                    <a:pt x="1371498" y="879246"/>
                  </a:lnTo>
                  <a:lnTo>
                    <a:pt x="1362456" y="879246"/>
                  </a:lnTo>
                  <a:lnTo>
                    <a:pt x="1362456" y="919848"/>
                  </a:lnTo>
                  <a:lnTo>
                    <a:pt x="1321790" y="919848"/>
                  </a:lnTo>
                  <a:lnTo>
                    <a:pt x="1321790" y="928738"/>
                  </a:lnTo>
                  <a:lnTo>
                    <a:pt x="1362456" y="928738"/>
                  </a:lnTo>
                  <a:lnTo>
                    <a:pt x="1362456" y="970597"/>
                  </a:lnTo>
                  <a:lnTo>
                    <a:pt x="1371498" y="970597"/>
                  </a:lnTo>
                  <a:lnTo>
                    <a:pt x="1371498" y="928738"/>
                  </a:lnTo>
                  <a:lnTo>
                    <a:pt x="1413294" y="928738"/>
                  </a:lnTo>
                  <a:lnTo>
                    <a:pt x="1413294" y="919848"/>
                  </a:lnTo>
                  <a:close/>
                </a:path>
                <a:path w="1633855" h="1410970">
                  <a:moveTo>
                    <a:pt x="1413294" y="480860"/>
                  </a:moveTo>
                  <a:lnTo>
                    <a:pt x="1371498" y="480860"/>
                  </a:lnTo>
                  <a:lnTo>
                    <a:pt x="1371498" y="440258"/>
                  </a:lnTo>
                  <a:lnTo>
                    <a:pt x="1362456" y="440258"/>
                  </a:lnTo>
                  <a:lnTo>
                    <a:pt x="1362456" y="480860"/>
                  </a:lnTo>
                  <a:lnTo>
                    <a:pt x="1321790" y="480860"/>
                  </a:lnTo>
                  <a:lnTo>
                    <a:pt x="1321790" y="491007"/>
                  </a:lnTo>
                  <a:lnTo>
                    <a:pt x="1362456" y="491007"/>
                  </a:lnTo>
                  <a:lnTo>
                    <a:pt x="1362456" y="531609"/>
                  </a:lnTo>
                  <a:lnTo>
                    <a:pt x="1371498" y="531609"/>
                  </a:lnTo>
                  <a:lnTo>
                    <a:pt x="1371498" y="491007"/>
                  </a:lnTo>
                  <a:lnTo>
                    <a:pt x="1413294" y="491007"/>
                  </a:lnTo>
                  <a:lnTo>
                    <a:pt x="1413294" y="480860"/>
                  </a:lnTo>
                  <a:close/>
                </a:path>
                <a:path w="1633855" h="1410970">
                  <a:moveTo>
                    <a:pt x="1633588" y="1139342"/>
                  </a:moveTo>
                  <a:lnTo>
                    <a:pt x="1591792" y="1139342"/>
                  </a:lnTo>
                  <a:lnTo>
                    <a:pt x="1591792" y="1098753"/>
                  </a:lnTo>
                  <a:lnTo>
                    <a:pt x="1582750" y="1098753"/>
                  </a:lnTo>
                  <a:lnTo>
                    <a:pt x="1582750" y="1139342"/>
                  </a:lnTo>
                  <a:lnTo>
                    <a:pt x="1540954" y="1139342"/>
                  </a:lnTo>
                  <a:lnTo>
                    <a:pt x="1540954" y="1149502"/>
                  </a:lnTo>
                  <a:lnTo>
                    <a:pt x="1582750" y="1149502"/>
                  </a:lnTo>
                  <a:lnTo>
                    <a:pt x="1582750" y="1190104"/>
                  </a:lnTo>
                  <a:lnTo>
                    <a:pt x="1591792" y="1190104"/>
                  </a:lnTo>
                  <a:lnTo>
                    <a:pt x="1591792" y="1149502"/>
                  </a:lnTo>
                  <a:lnTo>
                    <a:pt x="1633588" y="1149502"/>
                  </a:lnTo>
                  <a:lnTo>
                    <a:pt x="1633588" y="1139342"/>
                  </a:lnTo>
                  <a:close/>
                </a:path>
                <a:path w="1633855" h="1410970">
                  <a:moveTo>
                    <a:pt x="1633588" y="700354"/>
                  </a:moveTo>
                  <a:lnTo>
                    <a:pt x="1591792" y="700354"/>
                  </a:lnTo>
                  <a:lnTo>
                    <a:pt x="1591792" y="659752"/>
                  </a:lnTo>
                  <a:lnTo>
                    <a:pt x="1582750" y="659752"/>
                  </a:lnTo>
                  <a:lnTo>
                    <a:pt x="1582750" y="700354"/>
                  </a:lnTo>
                  <a:lnTo>
                    <a:pt x="1540954" y="700354"/>
                  </a:lnTo>
                  <a:lnTo>
                    <a:pt x="1540954" y="710501"/>
                  </a:lnTo>
                  <a:lnTo>
                    <a:pt x="1582750" y="710501"/>
                  </a:lnTo>
                  <a:lnTo>
                    <a:pt x="1582750" y="751103"/>
                  </a:lnTo>
                  <a:lnTo>
                    <a:pt x="1591792" y="751103"/>
                  </a:lnTo>
                  <a:lnTo>
                    <a:pt x="1591792" y="710501"/>
                  </a:lnTo>
                  <a:lnTo>
                    <a:pt x="1633588" y="710501"/>
                  </a:lnTo>
                  <a:lnTo>
                    <a:pt x="1633588" y="700354"/>
                  </a:lnTo>
                  <a:close/>
                </a:path>
                <a:path w="1633855" h="1410970">
                  <a:moveTo>
                    <a:pt x="1633588" y="261366"/>
                  </a:moveTo>
                  <a:lnTo>
                    <a:pt x="1591792" y="261366"/>
                  </a:lnTo>
                  <a:lnTo>
                    <a:pt x="1591792" y="219494"/>
                  </a:lnTo>
                  <a:lnTo>
                    <a:pt x="1582750" y="219494"/>
                  </a:lnTo>
                  <a:lnTo>
                    <a:pt x="1582750" y="261366"/>
                  </a:lnTo>
                  <a:lnTo>
                    <a:pt x="1540954" y="261366"/>
                  </a:lnTo>
                  <a:lnTo>
                    <a:pt x="1540954" y="270243"/>
                  </a:lnTo>
                  <a:lnTo>
                    <a:pt x="1582750" y="270243"/>
                  </a:lnTo>
                  <a:lnTo>
                    <a:pt x="1582750" y="310845"/>
                  </a:lnTo>
                  <a:lnTo>
                    <a:pt x="1591792" y="310845"/>
                  </a:lnTo>
                  <a:lnTo>
                    <a:pt x="1591792" y="270243"/>
                  </a:lnTo>
                  <a:lnTo>
                    <a:pt x="1633588" y="270243"/>
                  </a:lnTo>
                  <a:lnTo>
                    <a:pt x="1633588" y="261366"/>
                  </a:lnTo>
                  <a:close/>
                </a:path>
              </a:pathLst>
            </a:custGeom>
            <a:solidFill>
              <a:srgbClr val="2A4A81"/>
            </a:solidFill>
          </p:spPr>
          <p:txBody>
            <a:bodyPr wrap="square" lIns="0" tIns="0" rIns="0" bIns="0" rtlCol="0"/>
            <a:lstStyle/>
            <a:p/>
          </p:txBody>
        </p:sp>
        <p:sp>
          <p:nvSpPr>
            <p:cNvPr id="12" name="object 12"/>
            <p:cNvSpPr/>
            <p:nvPr/>
          </p:nvSpPr>
          <p:spPr>
            <a:xfrm>
              <a:off x="14172223" y="3294404"/>
              <a:ext cx="1633855" cy="1409700"/>
            </a:xfrm>
            <a:custGeom>
              <a:avLst/>
              <a:gdLst/>
              <a:ahLst/>
              <a:cxnLst/>
              <a:rect l="l" t="t" r="r" b="b"/>
              <a:pathLst>
                <a:path w="1633855" h="1409700">
                  <a:moveTo>
                    <a:pt x="91516" y="919848"/>
                  </a:moveTo>
                  <a:lnTo>
                    <a:pt x="50838" y="919848"/>
                  </a:lnTo>
                  <a:lnTo>
                    <a:pt x="50838" y="877976"/>
                  </a:lnTo>
                  <a:lnTo>
                    <a:pt x="41808" y="877976"/>
                  </a:lnTo>
                  <a:lnTo>
                    <a:pt x="41808" y="919848"/>
                  </a:lnTo>
                  <a:lnTo>
                    <a:pt x="0" y="919848"/>
                  </a:lnTo>
                  <a:lnTo>
                    <a:pt x="0" y="928725"/>
                  </a:lnTo>
                  <a:lnTo>
                    <a:pt x="41808" y="928725"/>
                  </a:lnTo>
                  <a:lnTo>
                    <a:pt x="41808" y="969327"/>
                  </a:lnTo>
                  <a:lnTo>
                    <a:pt x="50838" y="969327"/>
                  </a:lnTo>
                  <a:lnTo>
                    <a:pt x="50838" y="928725"/>
                  </a:lnTo>
                  <a:lnTo>
                    <a:pt x="91516" y="928725"/>
                  </a:lnTo>
                  <a:lnTo>
                    <a:pt x="91516" y="919848"/>
                  </a:lnTo>
                  <a:close/>
                </a:path>
                <a:path w="1633855" h="1409700">
                  <a:moveTo>
                    <a:pt x="91516" y="479590"/>
                  </a:moveTo>
                  <a:lnTo>
                    <a:pt x="50838" y="479590"/>
                  </a:lnTo>
                  <a:lnTo>
                    <a:pt x="50838" y="437718"/>
                  </a:lnTo>
                  <a:lnTo>
                    <a:pt x="41808" y="437718"/>
                  </a:lnTo>
                  <a:lnTo>
                    <a:pt x="41808" y="479590"/>
                  </a:lnTo>
                  <a:lnTo>
                    <a:pt x="0" y="479590"/>
                  </a:lnTo>
                  <a:lnTo>
                    <a:pt x="0" y="488467"/>
                  </a:lnTo>
                  <a:lnTo>
                    <a:pt x="41808" y="488467"/>
                  </a:lnTo>
                  <a:lnTo>
                    <a:pt x="41808" y="530339"/>
                  </a:lnTo>
                  <a:lnTo>
                    <a:pt x="50838" y="530339"/>
                  </a:lnTo>
                  <a:lnTo>
                    <a:pt x="50838" y="488467"/>
                  </a:lnTo>
                  <a:lnTo>
                    <a:pt x="91516" y="488467"/>
                  </a:lnTo>
                  <a:lnTo>
                    <a:pt x="91516" y="479590"/>
                  </a:lnTo>
                  <a:close/>
                </a:path>
                <a:path w="1633855" h="1409700">
                  <a:moveTo>
                    <a:pt x="91516" y="40601"/>
                  </a:moveTo>
                  <a:lnTo>
                    <a:pt x="50838" y="40601"/>
                  </a:lnTo>
                  <a:lnTo>
                    <a:pt x="50838" y="0"/>
                  </a:lnTo>
                  <a:lnTo>
                    <a:pt x="41808" y="0"/>
                  </a:lnTo>
                  <a:lnTo>
                    <a:pt x="41808" y="40601"/>
                  </a:lnTo>
                  <a:lnTo>
                    <a:pt x="0" y="40601"/>
                  </a:lnTo>
                  <a:lnTo>
                    <a:pt x="0" y="49479"/>
                  </a:lnTo>
                  <a:lnTo>
                    <a:pt x="41808" y="49479"/>
                  </a:lnTo>
                  <a:lnTo>
                    <a:pt x="41808" y="91351"/>
                  </a:lnTo>
                  <a:lnTo>
                    <a:pt x="50838" y="91351"/>
                  </a:lnTo>
                  <a:lnTo>
                    <a:pt x="50838" y="49479"/>
                  </a:lnTo>
                  <a:lnTo>
                    <a:pt x="91516" y="49479"/>
                  </a:lnTo>
                  <a:lnTo>
                    <a:pt x="91516" y="40601"/>
                  </a:lnTo>
                  <a:close/>
                </a:path>
                <a:path w="1633855" h="1409700">
                  <a:moveTo>
                    <a:pt x="311810" y="1139342"/>
                  </a:moveTo>
                  <a:lnTo>
                    <a:pt x="271145" y="1139342"/>
                  </a:lnTo>
                  <a:lnTo>
                    <a:pt x="271145" y="1097483"/>
                  </a:lnTo>
                  <a:lnTo>
                    <a:pt x="262102" y="1097483"/>
                  </a:lnTo>
                  <a:lnTo>
                    <a:pt x="262102" y="1139342"/>
                  </a:lnTo>
                  <a:lnTo>
                    <a:pt x="220306" y="1139342"/>
                  </a:lnTo>
                  <a:lnTo>
                    <a:pt x="220306" y="1148232"/>
                  </a:lnTo>
                  <a:lnTo>
                    <a:pt x="262102" y="1148232"/>
                  </a:lnTo>
                  <a:lnTo>
                    <a:pt x="262102" y="1188834"/>
                  </a:lnTo>
                  <a:lnTo>
                    <a:pt x="271145" y="1188834"/>
                  </a:lnTo>
                  <a:lnTo>
                    <a:pt x="271145" y="1148232"/>
                  </a:lnTo>
                  <a:lnTo>
                    <a:pt x="311810" y="1148232"/>
                  </a:lnTo>
                  <a:lnTo>
                    <a:pt x="311810" y="1139342"/>
                  </a:lnTo>
                  <a:close/>
                </a:path>
                <a:path w="1633855" h="1409700">
                  <a:moveTo>
                    <a:pt x="311810" y="700354"/>
                  </a:moveTo>
                  <a:lnTo>
                    <a:pt x="271145" y="700354"/>
                  </a:lnTo>
                  <a:lnTo>
                    <a:pt x="271145" y="658482"/>
                  </a:lnTo>
                  <a:lnTo>
                    <a:pt x="262102" y="658482"/>
                  </a:lnTo>
                  <a:lnTo>
                    <a:pt x="262102" y="700354"/>
                  </a:lnTo>
                  <a:lnTo>
                    <a:pt x="220306" y="700354"/>
                  </a:lnTo>
                  <a:lnTo>
                    <a:pt x="220306" y="709231"/>
                  </a:lnTo>
                  <a:lnTo>
                    <a:pt x="262102" y="709231"/>
                  </a:lnTo>
                  <a:lnTo>
                    <a:pt x="262102" y="751103"/>
                  </a:lnTo>
                  <a:lnTo>
                    <a:pt x="271145" y="751103"/>
                  </a:lnTo>
                  <a:lnTo>
                    <a:pt x="271145" y="709231"/>
                  </a:lnTo>
                  <a:lnTo>
                    <a:pt x="311810" y="709231"/>
                  </a:lnTo>
                  <a:lnTo>
                    <a:pt x="311810" y="700354"/>
                  </a:lnTo>
                  <a:close/>
                </a:path>
                <a:path w="1633855" h="1409700">
                  <a:moveTo>
                    <a:pt x="311810" y="260096"/>
                  </a:moveTo>
                  <a:lnTo>
                    <a:pt x="271145" y="260096"/>
                  </a:lnTo>
                  <a:lnTo>
                    <a:pt x="271145" y="219494"/>
                  </a:lnTo>
                  <a:lnTo>
                    <a:pt x="262102" y="219494"/>
                  </a:lnTo>
                  <a:lnTo>
                    <a:pt x="262102" y="260096"/>
                  </a:lnTo>
                  <a:lnTo>
                    <a:pt x="220306" y="260096"/>
                  </a:lnTo>
                  <a:lnTo>
                    <a:pt x="220306" y="268973"/>
                  </a:lnTo>
                  <a:lnTo>
                    <a:pt x="262102" y="268973"/>
                  </a:lnTo>
                  <a:lnTo>
                    <a:pt x="262102" y="310845"/>
                  </a:lnTo>
                  <a:lnTo>
                    <a:pt x="271145" y="310845"/>
                  </a:lnTo>
                  <a:lnTo>
                    <a:pt x="271145" y="268973"/>
                  </a:lnTo>
                  <a:lnTo>
                    <a:pt x="311810" y="268973"/>
                  </a:lnTo>
                  <a:lnTo>
                    <a:pt x="311810" y="260096"/>
                  </a:lnTo>
                  <a:close/>
                </a:path>
                <a:path w="1633855" h="1409700">
                  <a:moveTo>
                    <a:pt x="532104" y="919848"/>
                  </a:moveTo>
                  <a:lnTo>
                    <a:pt x="491439" y="919848"/>
                  </a:lnTo>
                  <a:lnTo>
                    <a:pt x="491439" y="877976"/>
                  </a:lnTo>
                  <a:lnTo>
                    <a:pt x="482396" y="877976"/>
                  </a:lnTo>
                  <a:lnTo>
                    <a:pt x="482396" y="919848"/>
                  </a:lnTo>
                  <a:lnTo>
                    <a:pt x="440601" y="919848"/>
                  </a:lnTo>
                  <a:lnTo>
                    <a:pt x="440601" y="928725"/>
                  </a:lnTo>
                  <a:lnTo>
                    <a:pt x="482396" y="928725"/>
                  </a:lnTo>
                  <a:lnTo>
                    <a:pt x="482396" y="969327"/>
                  </a:lnTo>
                  <a:lnTo>
                    <a:pt x="491439" y="969327"/>
                  </a:lnTo>
                  <a:lnTo>
                    <a:pt x="491439" y="928725"/>
                  </a:lnTo>
                  <a:lnTo>
                    <a:pt x="532104" y="928725"/>
                  </a:lnTo>
                  <a:lnTo>
                    <a:pt x="532104" y="919848"/>
                  </a:lnTo>
                  <a:close/>
                </a:path>
                <a:path w="1633855" h="1409700">
                  <a:moveTo>
                    <a:pt x="532104" y="479590"/>
                  </a:moveTo>
                  <a:lnTo>
                    <a:pt x="491439" y="479590"/>
                  </a:lnTo>
                  <a:lnTo>
                    <a:pt x="491439" y="437718"/>
                  </a:lnTo>
                  <a:lnTo>
                    <a:pt x="482396" y="437718"/>
                  </a:lnTo>
                  <a:lnTo>
                    <a:pt x="482396" y="479590"/>
                  </a:lnTo>
                  <a:lnTo>
                    <a:pt x="440601" y="479590"/>
                  </a:lnTo>
                  <a:lnTo>
                    <a:pt x="440601" y="488467"/>
                  </a:lnTo>
                  <a:lnTo>
                    <a:pt x="482396" y="488467"/>
                  </a:lnTo>
                  <a:lnTo>
                    <a:pt x="482396" y="530339"/>
                  </a:lnTo>
                  <a:lnTo>
                    <a:pt x="491439" y="530339"/>
                  </a:lnTo>
                  <a:lnTo>
                    <a:pt x="491439" y="488467"/>
                  </a:lnTo>
                  <a:lnTo>
                    <a:pt x="532104" y="488467"/>
                  </a:lnTo>
                  <a:lnTo>
                    <a:pt x="532104" y="479590"/>
                  </a:lnTo>
                  <a:close/>
                </a:path>
                <a:path w="1633855" h="1409700">
                  <a:moveTo>
                    <a:pt x="532104" y="40601"/>
                  </a:moveTo>
                  <a:lnTo>
                    <a:pt x="491439" y="40601"/>
                  </a:lnTo>
                  <a:lnTo>
                    <a:pt x="491439" y="0"/>
                  </a:lnTo>
                  <a:lnTo>
                    <a:pt x="482396" y="0"/>
                  </a:lnTo>
                  <a:lnTo>
                    <a:pt x="482396" y="40601"/>
                  </a:lnTo>
                  <a:lnTo>
                    <a:pt x="440601" y="40601"/>
                  </a:lnTo>
                  <a:lnTo>
                    <a:pt x="440601" y="49479"/>
                  </a:lnTo>
                  <a:lnTo>
                    <a:pt x="482396" y="49479"/>
                  </a:lnTo>
                  <a:lnTo>
                    <a:pt x="482396" y="91351"/>
                  </a:lnTo>
                  <a:lnTo>
                    <a:pt x="491439" y="91351"/>
                  </a:lnTo>
                  <a:lnTo>
                    <a:pt x="491439" y="49479"/>
                  </a:lnTo>
                  <a:lnTo>
                    <a:pt x="532104" y="49479"/>
                  </a:lnTo>
                  <a:lnTo>
                    <a:pt x="532104" y="40601"/>
                  </a:lnTo>
                  <a:close/>
                </a:path>
                <a:path w="1633855" h="1409700">
                  <a:moveTo>
                    <a:pt x="752398" y="1139342"/>
                  </a:moveTo>
                  <a:lnTo>
                    <a:pt x="711733" y="1139342"/>
                  </a:lnTo>
                  <a:lnTo>
                    <a:pt x="711733" y="1097483"/>
                  </a:lnTo>
                  <a:lnTo>
                    <a:pt x="701560" y="1097483"/>
                  </a:lnTo>
                  <a:lnTo>
                    <a:pt x="701560" y="1139342"/>
                  </a:lnTo>
                  <a:lnTo>
                    <a:pt x="660895" y="1139342"/>
                  </a:lnTo>
                  <a:lnTo>
                    <a:pt x="660895" y="1148232"/>
                  </a:lnTo>
                  <a:lnTo>
                    <a:pt x="701560" y="1148232"/>
                  </a:lnTo>
                  <a:lnTo>
                    <a:pt x="701560" y="1188834"/>
                  </a:lnTo>
                  <a:lnTo>
                    <a:pt x="711733" y="1188834"/>
                  </a:lnTo>
                  <a:lnTo>
                    <a:pt x="711733" y="1148232"/>
                  </a:lnTo>
                  <a:lnTo>
                    <a:pt x="752398" y="1148232"/>
                  </a:lnTo>
                  <a:lnTo>
                    <a:pt x="752398" y="1139342"/>
                  </a:lnTo>
                  <a:close/>
                </a:path>
                <a:path w="1633855" h="1409700">
                  <a:moveTo>
                    <a:pt x="752398" y="700354"/>
                  </a:moveTo>
                  <a:lnTo>
                    <a:pt x="711733" y="700354"/>
                  </a:lnTo>
                  <a:lnTo>
                    <a:pt x="711733" y="658482"/>
                  </a:lnTo>
                  <a:lnTo>
                    <a:pt x="701560" y="658482"/>
                  </a:lnTo>
                  <a:lnTo>
                    <a:pt x="701560" y="700354"/>
                  </a:lnTo>
                  <a:lnTo>
                    <a:pt x="660895" y="700354"/>
                  </a:lnTo>
                  <a:lnTo>
                    <a:pt x="660895" y="709231"/>
                  </a:lnTo>
                  <a:lnTo>
                    <a:pt x="701560" y="709231"/>
                  </a:lnTo>
                  <a:lnTo>
                    <a:pt x="701560" y="751103"/>
                  </a:lnTo>
                  <a:lnTo>
                    <a:pt x="711733" y="751103"/>
                  </a:lnTo>
                  <a:lnTo>
                    <a:pt x="711733" y="709231"/>
                  </a:lnTo>
                  <a:lnTo>
                    <a:pt x="752398" y="709231"/>
                  </a:lnTo>
                  <a:lnTo>
                    <a:pt x="752398" y="700354"/>
                  </a:lnTo>
                  <a:close/>
                </a:path>
                <a:path w="1633855" h="1409700">
                  <a:moveTo>
                    <a:pt x="752398" y="260096"/>
                  </a:moveTo>
                  <a:lnTo>
                    <a:pt x="711733" y="260096"/>
                  </a:lnTo>
                  <a:lnTo>
                    <a:pt x="711733" y="219494"/>
                  </a:lnTo>
                  <a:lnTo>
                    <a:pt x="701560" y="219494"/>
                  </a:lnTo>
                  <a:lnTo>
                    <a:pt x="701560" y="260096"/>
                  </a:lnTo>
                  <a:lnTo>
                    <a:pt x="660895" y="260096"/>
                  </a:lnTo>
                  <a:lnTo>
                    <a:pt x="660895" y="268973"/>
                  </a:lnTo>
                  <a:lnTo>
                    <a:pt x="701560" y="268973"/>
                  </a:lnTo>
                  <a:lnTo>
                    <a:pt x="701560" y="310845"/>
                  </a:lnTo>
                  <a:lnTo>
                    <a:pt x="711733" y="310845"/>
                  </a:lnTo>
                  <a:lnTo>
                    <a:pt x="711733" y="268973"/>
                  </a:lnTo>
                  <a:lnTo>
                    <a:pt x="752398" y="268973"/>
                  </a:lnTo>
                  <a:lnTo>
                    <a:pt x="752398" y="260096"/>
                  </a:lnTo>
                  <a:close/>
                </a:path>
                <a:path w="1633855" h="1409700">
                  <a:moveTo>
                    <a:pt x="930897" y="1318247"/>
                  </a:moveTo>
                  <a:lnTo>
                    <a:pt x="921867" y="1318247"/>
                  </a:lnTo>
                  <a:lnTo>
                    <a:pt x="921867" y="1358849"/>
                  </a:lnTo>
                  <a:lnTo>
                    <a:pt x="930897" y="1358849"/>
                  </a:lnTo>
                  <a:lnTo>
                    <a:pt x="930897" y="1318247"/>
                  </a:lnTo>
                  <a:close/>
                </a:path>
                <a:path w="1633855" h="1409700">
                  <a:moveTo>
                    <a:pt x="930897" y="49479"/>
                  </a:moveTo>
                  <a:lnTo>
                    <a:pt x="921867" y="49479"/>
                  </a:lnTo>
                  <a:lnTo>
                    <a:pt x="921867" y="91351"/>
                  </a:lnTo>
                  <a:lnTo>
                    <a:pt x="930897" y="91351"/>
                  </a:lnTo>
                  <a:lnTo>
                    <a:pt x="930897" y="49479"/>
                  </a:lnTo>
                  <a:close/>
                </a:path>
                <a:path w="1633855" h="1409700">
                  <a:moveTo>
                    <a:pt x="972705" y="919848"/>
                  </a:moveTo>
                  <a:lnTo>
                    <a:pt x="930897" y="919848"/>
                  </a:lnTo>
                  <a:lnTo>
                    <a:pt x="930897" y="877976"/>
                  </a:lnTo>
                  <a:lnTo>
                    <a:pt x="921867" y="877976"/>
                  </a:lnTo>
                  <a:lnTo>
                    <a:pt x="921867" y="919848"/>
                  </a:lnTo>
                  <a:lnTo>
                    <a:pt x="881189" y="919848"/>
                  </a:lnTo>
                  <a:lnTo>
                    <a:pt x="881189" y="928725"/>
                  </a:lnTo>
                  <a:lnTo>
                    <a:pt x="921867" y="928725"/>
                  </a:lnTo>
                  <a:lnTo>
                    <a:pt x="921867" y="969327"/>
                  </a:lnTo>
                  <a:lnTo>
                    <a:pt x="930897" y="969327"/>
                  </a:lnTo>
                  <a:lnTo>
                    <a:pt x="930897" y="928725"/>
                  </a:lnTo>
                  <a:lnTo>
                    <a:pt x="972705" y="928725"/>
                  </a:lnTo>
                  <a:lnTo>
                    <a:pt x="972705" y="919848"/>
                  </a:lnTo>
                  <a:close/>
                </a:path>
                <a:path w="1633855" h="1409700">
                  <a:moveTo>
                    <a:pt x="972705" y="479590"/>
                  </a:moveTo>
                  <a:lnTo>
                    <a:pt x="930897" y="479590"/>
                  </a:lnTo>
                  <a:lnTo>
                    <a:pt x="930897" y="437718"/>
                  </a:lnTo>
                  <a:lnTo>
                    <a:pt x="921867" y="437718"/>
                  </a:lnTo>
                  <a:lnTo>
                    <a:pt x="921867" y="479590"/>
                  </a:lnTo>
                  <a:lnTo>
                    <a:pt x="881189" y="479590"/>
                  </a:lnTo>
                  <a:lnTo>
                    <a:pt x="881189" y="488467"/>
                  </a:lnTo>
                  <a:lnTo>
                    <a:pt x="921867" y="488467"/>
                  </a:lnTo>
                  <a:lnTo>
                    <a:pt x="921867" y="530339"/>
                  </a:lnTo>
                  <a:lnTo>
                    <a:pt x="930897" y="530339"/>
                  </a:lnTo>
                  <a:lnTo>
                    <a:pt x="930897" y="488467"/>
                  </a:lnTo>
                  <a:lnTo>
                    <a:pt x="972705" y="488467"/>
                  </a:lnTo>
                  <a:lnTo>
                    <a:pt x="972705" y="479590"/>
                  </a:lnTo>
                  <a:close/>
                </a:path>
                <a:path w="1633855" h="1409700">
                  <a:moveTo>
                    <a:pt x="1192999" y="1139342"/>
                  </a:moveTo>
                  <a:lnTo>
                    <a:pt x="1151204" y="1139342"/>
                  </a:lnTo>
                  <a:lnTo>
                    <a:pt x="1151204" y="1097483"/>
                  </a:lnTo>
                  <a:lnTo>
                    <a:pt x="1142161" y="1097483"/>
                  </a:lnTo>
                  <a:lnTo>
                    <a:pt x="1142161" y="1139342"/>
                  </a:lnTo>
                  <a:lnTo>
                    <a:pt x="1101496" y="1139342"/>
                  </a:lnTo>
                  <a:lnTo>
                    <a:pt x="1101496" y="1148232"/>
                  </a:lnTo>
                  <a:lnTo>
                    <a:pt x="1142161" y="1148232"/>
                  </a:lnTo>
                  <a:lnTo>
                    <a:pt x="1142161" y="1188834"/>
                  </a:lnTo>
                  <a:lnTo>
                    <a:pt x="1151204" y="1188834"/>
                  </a:lnTo>
                  <a:lnTo>
                    <a:pt x="1151204" y="1148232"/>
                  </a:lnTo>
                  <a:lnTo>
                    <a:pt x="1192999" y="1148232"/>
                  </a:lnTo>
                  <a:lnTo>
                    <a:pt x="1192999" y="1139342"/>
                  </a:lnTo>
                  <a:close/>
                </a:path>
                <a:path w="1633855" h="1409700">
                  <a:moveTo>
                    <a:pt x="1192999" y="700354"/>
                  </a:moveTo>
                  <a:lnTo>
                    <a:pt x="1151204" y="700354"/>
                  </a:lnTo>
                  <a:lnTo>
                    <a:pt x="1151204" y="658482"/>
                  </a:lnTo>
                  <a:lnTo>
                    <a:pt x="1142161" y="658482"/>
                  </a:lnTo>
                  <a:lnTo>
                    <a:pt x="1142161" y="700354"/>
                  </a:lnTo>
                  <a:lnTo>
                    <a:pt x="1101496" y="700354"/>
                  </a:lnTo>
                  <a:lnTo>
                    <a:pt x="1101496" y="709231"/>
                  </a:lnTo>
                  <a:lnTo>
                    <a:pt x="1142161" y="709231"/>
                  </a:lnTo>
                  <a:lnTo>
                    <a:pt x="1142161" y="751103"/>
                  </a:lnTo>
                  <a:lnTo>
                    <a:pt x="1151204" y="751103"/>
                  </a:lnTo>
                  <a:lnTo>
                    <a:pt x="1151204" y="709231"/>
                  </a:lnTo>
                  <a:lnTo>
                    <a:pt x="1192999" y="709231"/>
                  </a:lnTo>
                  <a:lnTo>
                    <a:pt x="1192999" y="700354"/>
                  </a:lnTo>
                  <a:close/>
                </a:path>
                <a:path w="1633855" h="1409700">
                  <a:moveTo>
                    <a:pt x="1192999" y="260096"/>
                  </a:moveTo>
                  <a:lnTo>
                    <a:pt x="1151204" y="260096"/>
                  </a:lnTo>
                  <a:lnTo>
                    <a:pt x="1151204" y="219494"/>
                  </a:lnTo>
                  <a:lnTo>
                    <a:pt x="1142161" y="219494"/>
                  </a:lnTo>
                  <a:lnTo>
                    <a:pt x="1142161" y="260096"/>
                  </a:lnTo>
                  <a:lnTo>
                    <a:pt x="1101496" y="260096"/>
                  </a:lnTo>
                  <a:lnTo>
                    <a:pt x="1101496" y="268973"/>
                  </a:lnTo>
                  <a:lnTo>
                    <a:pt x="1142161" y="268973"/>
                  </a:lnTo>
                  <a:lnTo>
                    <a:pt x="1142161" y="310845"/>
                  </a:lnTo>
                  <a:lnTo>
                    <a:pt x="1151204" y="310845"/>
                  </a:lnTo>
                  <a:lnTo>
                    <a:pt x="1151204" y="268973"/>
                  </a:lnTo>
                  <a:lnTo>
                    <a:pt x="1192999" y="268973"/>
                  </a:lnTo>
                  <a:lnTo>
                    <a:pt x="1192999" y="260096"/>
                  </a:lnTo>
                  <a:close/>
                </a:path>
                <a:path w="1633855" h="1409700">
                  <a:moveTo>
                    <a:pt x="1413294" y="1358849"/>
                  </a:moveTo>
                  <a:lnTo>
                    <a:pt x="1371498" y="1358849"/>
                  </a:lnTo>
                  <a:lnTo>
                    <a:pt x="1371498" y="1318247"/>
                  </a:lnTo>
                  <a:lnTo>
                    <a:pt x="1362456" y="1318247"/>
                  </a:lnTo>
                  <a:lnTo>
                    <a:pt x="1362456" y="1358849"/>
                  </a:lnTo>
                  <a:lnTo>
                    <a:pt x="1321790" y="1358849"/>
                  </a:lnTo>
                  <a:lnTo>
                    <a:pt x="1321790" y="1368996"/>
                  </a:lnTo>
                  <a:lnTo>
                    <a:pt x="1362456" y="1368996"/>
                  </a:lnTo>
                  <a:lnTo>
                    <a:pt x="1362456" y="1409598"/>
                  </a:lnTo>
                  <a:lnTo>
                    <a:pt x="1371498" y="1409598"/>
                  </a:lnTo>
                  <a:lnTo>
                    <a:pt x="1371498" y="1368996"/>
                  </a:lnTo>
                  <a:lnTo>
                    <a:pt x="1413294" y="1368996"/>
                  </a:lnTo>
                  <a:lnTo>
                    <a:pt x="1413294" y="1358849"/>
                  </a:lnTo>
                  <a:close/>
                </a:path>
                <a:path w="1633855" h="1409700">
                  <a:moveTo>
                    <a:pt x="1413294" y="919848"/>
                  </a:moveTo>
                  <a:lnTo>
                    <a:pt x="1371498" y="919848"/>
                  </a:lnTo>
                  <a:lnTo>
                    <a:pt x="1371498" y="877976"/>
                  </a:lnTo>
                  <a:lnTo>
                    <a:pt x="1362456" y="877976"/>
                  </a:lnTo>
                  <a:lnTo>
                    <a:pt x="1362456" y="919848"/>
                  </a:lnTo>
                  <a:lnTo>
                    <a:pt x="1321790" y="919848"/>
                  </a:lnTo>
                  <a:lnTo>
                    <a:pt x="1321790" y="928725"/>
                  </a:lnTo>
                  <a:lnTo>
                    <a:pt x="1362456" y="928725"/>
                  </a:lnTo>
                  <a:lnTo>
                    <a:pt x="1362456" y="969327"/>
                  </a:lnTo>
                  <a:lnTo>
                    <a:pt x="1371498" y="969327"/>
                  </a:lnTo>
                  <a:lnTo>
                    <a:pt x="1371498" y="928725"/>
                  </a:lnTo>
                  <a:lnTo>
                    <a:pt x="1413294" y="928725"/>
                  </a:lnTo>
                  <a:lnTo>
                    <a:pt x="1413294" y="919848"/>
                  </a:lnTo>
                  <a:close/>
                </a:path>
                <a:path w="1633855" h="1409700">
                  <a:moveTo>
                    <a:pt x="1413294" y="479590"/>
                  </a:moveTo>
                  <a:lnTo>
                    <a:pt x="1371498" y="479590"/>
                  </a:lnTo>
                  <a:lnTo>
                    <a:pt x="1371498" y="437718"/>
                  </a:lnTo>
                  <a:lnTo>
                    <a:pt x="1362456" y="437718"/>
                  </a:lnTo>
                  <a:lnTo>
                    <a:pt x="1362456" y="479590"/>
                  </a:lnTo>
                  <a:lnTo>
                    <a:pt x="1321790" y="479590"/>
                  </a:lnTo>
                  <a:lnTo>
                    <a:pt x="1321790" y="488467"/>
                  </a:lnTo>
                  <a:lnTo>
                    <a:pt x="1362456" y="488467"/>
                  </a:lnTo>
                  <a:lnTo>
                    <a:pt x="1362456" y="530339"/>
                  </a:lnTo>
                  <a:lnTo>
                    <a:pt x="1371498" y="530339"/>
                  </a:lnTo>
                  <a:lnTo>
                    <a:pt x="1371498" y="488467"/>
                  </a:lnTo>
                  <a:lnTo>
                    <a:pt x="1413294" y="488467"/>
                  </a:lnTo>
                  <a:lnTo>
                    <a:pt x="1413294" y="479590"/>
                  </a:lnTo>
                  <a:close/>
                </a:path>
                <a:path w="1633855" h="1409700">
                  <a:moveTo>
                    <a:pt x="1633588" y="1139342"/>
                  </a:moveTo>
                  <a:lnTo>
                    <a:pt x="1591792" y="1139342"/>
                  </a:lnTo>
                  <a:lnTo>
                    <a:pt x="1591792" y="1097483"/>
                  </a:lnTo>
                  <a:lnTo>
                    <a:pt x="1582750" y="1097483"/>
                  </a:lnTo>
                  <a:lnTo>
                    <a:pt x="1582750" y="1139342"/>
                  </a:lnTo>
                  <a:lnTo>
                    <a:pt x="1540954" y="1139342"/>
                  </a:lnTo>
                  <a:lnTo>
                    <a:pt x="1540954" y="1148232"/>
                  </a:lnTo>
                  <a:lnTo>
                    <a:pt x="1582750" y="1148232"/>
                  </a:lnTo>
                  <a:lnTo>
                    <a:pt x="1582750" y="1188834"/>
                  </a:lnTo>
                  <a:lnTo>
                    <a:pt x="1591792" y="1188834"/>
                  </a:lnTo>
                  <a:lnTo>
                    <a:pt x="1591792" y="1148232"/>
                  </a:lnTo>
                  <a:lnTo>
                    <a:pt x="1633588" y="1148232"/>
                  </a:lnTo>
                  <a:lnTo>
                    <a:pt x="1633588" y="1139342"/>
                  </a:lnTo>
                  <a:close/>
                </a:path>
                <a:path w="1633855" h="1409700">
                  <a:moveTo>
                    <a:pt x="1633588" y="700354"/>
                  </a:moveTo>
                  <a:lnTo>
                    <a:pt x="1591792" y="700354"/>
                  </a:lnTo>
                  <a:lnTo>
                    <a:pt x="1591792" y="658482"/>
                  </a:lnTo>
                  <a:lnTo>
                    <a:pt x="1582750" y="658482"/>
                  </a:lnTo>
                  <a:lnTo>
                    <a:pt x="1582750" y="700354"/>
                  </a:lnTo>
                  <a:lnTo>
                    <a:pt x="1540954" y="700354"/>
                  </a:lnTo>
                  <a:lnTo>
                    <a:pt x="1540954" y="709231"/>
                  </a:lnTo>
                  <a:lnTo>
                    <a:pt x="1582750" y="709231"/>
                  </a:lnTo>
                  <a:lnTo>
                    <a:pt x="1582750" y="751103"/>
                  </a:lnTo>
                  <a:lnTo>
                    <a:pt x="1591792" y="751103"/>
                  </a:lnTo>
                  <a:lnTo>
                    <a:pt x="1591792" y="709231"/>
                  </a:lnTo>
                  <a:lnTo>
                    <a:pt x="1633588" y="709231"/>
                  </a:lnTo>
                  <a:lnTo>
                    <a:pt x="1633588" y="700354"/>
                  </a:lnTo>
                  <a:close/>
                </a:path>
                <a:path w="1633855" h="1409700">
                  <a:moveTo>
                    <a:pt x="1633588" y="260096"/>
                  </a:moveTo>
                  <a:lnTo>
                    <a:pt x="1591792" y="260096"/>
                  </a:lnTo>
                  <a:lnTo>
                    <a:pt x="1591792" y="219494"/>
                  </a:lnTo>
                  <a:lnTo>
                    <a:pt x="1582750" y="219494"/>
                  </a:lnTo>
                  <a:lnTo>
                    <a:pt x="1582750" y="260096"/>
                  </a:lnTo>
                  <a:lnTo>
                    <a:pt x="1540954" y="260096"/>
                  </a:lnTo>
                  <a:lnTo>
                    <a:pt x="1540954" y="268973"/>
                  </a:lnTo>
                  <a:lnTo>
                    <a:pt x="1582750" y="268973"/>
                  </a:lnTo>
                  <a:lnTo>
                    <a:pt x="1582750" y="310845"/>
                  </a:lnTo>
                  <a:lnTo>
                    <a:pt x="1591792" y="310845"/>
                  </a:lnTo>
                  <a:lnTo>
                    <a:pt x="1591792" y="268973"/>
                  </a:lnTo>
                  <a:lnTo>
                    <a:pt x="1633588" y="268973"/>
                  </a:lnTo>
                  <a:lnTo>
                    <a:pt x="1633588" y="260096"/>
                  </a:lnTo>
                  <a:close/>
                </a:path>
              </a:pathLst>
            </a:custGeom>
            <a:solidFill>
              <a:srgbClr val="2A4A81"/>
            </a:solidFill>
          </p:spPr>
          <p:txBody>
            <a:bodyPr wrap="square" lIns="0" tIns="0" rIns="0" bIns="0" rtlCol="0"/>
            <a:lstStyle/>
            <a:p/>
          </p:txBody>
        </p:sp>
        <p:sp>
          <p:nvSpPr>
            <p:cNvPr id="13" name="object 13"/>
            <p:cNvSpPr/>
            <p:nvPr/>
          </p:nvSpPr>
          <p:spPr>
            <a:xfrm>
              <a:off x="14172223" y="4612652"/>
              <a:ext cx="1633855" cy="1190625"/>
            </a:xfrm>
            <a:custGeom>
              <a:avLst/>
              <a:gdLst/>
              <a:ahLst/>
              <a:cxnLst/>
              <a:rect l="l" t="t" r="r" b="b"/>
              <a:pathLst>
                <a:path w="1633855" h="1190625">
                  <a:moveTo>
                    <a:pt x="91516" y="919848"/>
                  </a:moveTo>
                  <a:lnTo>
                    <a:pt x="50838" y="919848"/>
                  </a:lnTo>
                  <a:lnTo>
                    <a:pt x="50838" y="879246"/>
                  </a:lnTo>
                  <a:lnTo>
                    <a:pt x="41808" y="879246"/>
                  </a:lnTo>
                  <a:lnTo>
                    <a:pt x="41808" y="919848"/>
                  </a:lnTo>
                  <a:lnTo>
                    <a:pt x="0" y="919848"/>
                  </a:lnTo>
                  <a:lnTo>
                    <a:pt x="0" y="928725"/>
                  </a:lnTo>
                  <a:lnTo>
                    <a:pt x="41808" y="928725"/>
                  </a:lnTo>
                  <a:lnTo>
                    <a:pt x="41808" y="970597"/>
                  </a:lnTo>
                  <a:lnTo>
                    <a:pt x="50838" y="970597"/>
                  </a:lnTo>
                  <a:lnTo>
                    <a:pt x="50838" y="928725"/>
                  </a:lnTo>
                  <a:lnTo>
                    <a:pt x="91516" y="928725"/>
                  </a:lnTo>
                  <a:lnTo>
                    <a:pt x="91516" y="919848"/>
                  </a:lnTo>
                  <a:close/>
                </a:path>
                <a:path w="1633855" h="1190625">
                  <a:moveTo>
                    <a:pt x="91516" y="479590"/>
                  </a:moveTo>
                  <a:lnTo>
                    <a:pt x="50838" y="479590"/>
                  </a:lnTo>
                  <a:lnTo>
                    <a:pt x="50838" y="438988"/>
                  </a:lnTo>
                  <a:lnTo>
                    <a:pt x="41808" y="438988"/>
                  </a:lnTo>
                  <a:lnTo>
                    <a:pt x="41808" y="479590"/>
                  </a:lnTo>
                  <a:lnTo>
                    <a:pt x="0" y="479590"/>
                  </a:lnTo>
                  <a:lnTo>
                    <a:pt x="0" y="488467"/>
                  </a:lnTo>
                  <a:lnTo>
                    <a:pt x="41808" y="488467"/>
                  </a:lnTo>
                  <a:lnTo>
                    <a:pt x="41808" y="530339"/>
                  </a:lnTo>
                  <a:lnTo>
                    <a:pt x="50838" y="530339"/>
                  </a:lnTo>
                  <a:lnTo>
                    <a:pt x="50838" y="488467"/>
                  </a:lnTo>
                  <a:lnTo>
                    <a:pt x="91516" y="488467"/>
                  </a:lnTo>
                  <a:lnTo>
                    <a:pt x="91516" y="479590"/>
                  </a:lnTo>
                  <a:close/>
                </a:path>
                <a:path w="1633855" h="1190625">
                  <a:moveTo>
                    <a:pt x="91516" y="40601"/>
                  </a:moveTo>
                  <a:lnTo>
                    <a:pt x="50838" y="40601"/>
                  </a:lnTo>
                  <a:lnTo>
                    <a:pt x="50838" y="0"/>
                  </a:lnTo>
                  <a:lnTo>
                    <a:pt x="41808" y="0"/>
                  </a:lnTo>
                  <a:lnTo>
                    <a:pt x="41808" y="40601"/>
                  </a:lnTo>
                  <a:lnTo>
                    <a:pt x="0" y="40601"/>
                  </a:lnTo>
                  <a:lnTo>
                    <a:pt x="0" y="50749"/>
                  </a:lnTo>
                  <a:lnTo>
                    <a:pt x="41808" y="50749"/>
                  </a:lnTo>
                  <a:lnTo>
                    <a:pt x="41808" y="91351"/>
                  </a:lnTo>
                  <a:lnTo>
                    <a:pt x="50838" y="91351"/>
                  </a:lnTo>
                  <a:lnTo>
                    <a:pt x="50838" y="50749"/>
                  </a:lnTo>
                  <a:lnTo>
                    <a:pt x="91516" y="50749"/>
                  </a:lnTo>
                  <a:lnTo>
                    <a:pt x="91516" y="40601"/>
                  </a:lnTo>
                  <a:close/>
                </a:path>
                <a:path w="1633855" h="1190625">
                  <a:moveTo>
                    <a:pt x="311810" y="1139342"/>
                  </a:moveTo>
                  <a:lnTo>
                    <a:pt x="271145" y="1139342"/>
                  </a:lnTo>
                  <a:lnTo>
                    <a:pt x="271145" y="1097470"/>
                  </a:lnTo>
                  <a:lnTo>
                    <a:pt x="262102" y="1097470"/>
                  </a:lnTo>
                  <a:lnTo>
                    <a:pt x="262102" y="1139342"/>
                  </a:lnTo>
                  <a:lnTo>
                    <a:pt x="220306" y="1139342"/>
                  </a:lnTo>
                  <a:lnTo>
                    <a:pt x="220306" y="1148232"/>
                  </a:lnTo>
                  <a:lnTo>
                    <a:pt x="311810" y="1148232"/>
                  </a:lnTo>
                  <a:lnTo>
                    <a:pt x="311810" y="1139342"/>
                  </a:lnTo>
                  <a:close/>
                </a:path>
                <a:path w="1633855" h="1190625">
                  <a:moveTo>
                    <a:pt x="311810" y="699084"/>
                  </a:moveTo>
                  <a:lnTo>
                    <a:pt x="271145" y="699084"/>
                  </a:lnTo>
                  <a:lnTo>
                    <a:pt x="271145" y="658482"/>
                  </a:lnTo>
                  <a:lnTo>
                    <a:pt x="262102" y="658482"/>
                  </a:lnTo>
                  <a:lnTo>
                    <a:pt x="262102" y="699084"/>
                  </a:lnTo>
                  <a:lnTo>
                    <a:pt x="220306" y="699084"/>
                  </a:lnTo>
                  <a:lnTo>
                    <a:pt x="220306" y="709231"/>
                  </a:lnTo>
                  <a:lnTo>
                    <a:pt x="262102" y="709231"/>
                  </a:lnTo>
                  <a:lnTo>
                    <a:pt x="262102" y="749833"/>
                  </a:lnTo>
                  <a:lnTo>
                    <a:pt x="271145" y="749833"/>
                  </a:lnTo>
                  <a:lnTo>
                    <a:pt x="271145" y="709231"/>
                  </a:lnTo>
                  <a:lnTo>
                    <a:pt x="311810" y="709231"/>
                  </a:lnTo>
                  <a:lnTo>
                    <a:pt x="311810" y="699084"/>
                  </a:lnTo>
                  <a:close/>
                </a:path>
                <a:path w="1633855" h="1190625">
                  <a:moveTo>
                    <a:pt x="311810" y="260096"/>
                  </a:moveTo>
                  <a:lnTo>
                    <a:pt x="271145" y="260096"/>
                  </a:lnTo>
                  <a:lnTo>
                    <a:pt x="271145" y="219494"/>
                  </a:lnTo>
                  <a:lnTo>
                    <a:pt x="262102" y="219494"/>
                  </a:lnTo>
                  <a:lnTo>
                    <a:pt x="262102" y="260096"/>
                  </a:lnTo>
                  <a:lnTo>
                    <a:pt x="220306" y="260096"/>
                  </a:lnTo>
                  <a:lnTo>
                    <a:pt x="220306" y="270243"/>
                  </a:lnTo>
                  <a:lnTo>
                    <a:pt x="262102" y="270243"/>
                  </a:lnTo>
                  <a:lnTo>
                    <a:pt x="262102" y="310845"/>
                  </a:lnTo>
                  <a:lnTo>
                    <a:pt x="271145" y="310845"/>
                  </a:lnTo>
                  <a:lnTo>
                    <a:pt x="271145" y="270243"/>
                  </a:lnTo>
                  <a:lnTo>
                    <a:pt x="311810" y="270243"/>
                  </a:lnTo>
                  <a:lnTo>
                    <a:pt x="311810" y="260096"/>
                  </a:lnTo>
                  <a:close/>
                </a:path>
                <a:path w="1633855" h="1190625">
                  <a:moveTo>
                    <a:pt x="532104" y="919848"/>
                  </a:moveTo>
                  <a:lnTo>
                    <a:pt x="491439" y="919848"/>
                  </a:lnTo>
                  <a:lnTo>
                    <a:pt x="491439" y="879246"/>
                  </a:lnTo>
                  <a:lnTo>
                    <a:pt x="482396" y="879246"/>
                  </a:lnTo>
                  <a:lnTo>
                    <a:pt x="482396" y="919848"/>
                  </a:lnTo>
                  <a:lnTo>
                    <a:pt x="440601" y="919848"/>
                  </a:lnTo>
                  <a:lnTo>
                    <a:pt x="440601" y="928725"/>
                  </a:lnTo>
                  <a:lnTo>
                    <a:pt x="482396" y="928725"/>
                  </a:lnTo>
                  <a:lnTo>
                    <a:pt x="482396" y="970597"/>
                  </a:lnTo>
                  <a:lnTo>
                    <a:pt x="491439" y="970597"/>
                  </a:lnTo>
                  <a:lnTo>
                    <a:pt x="491439" y="928725"/>
                  </a:lnTo>
                  <a:lnTo>
                    <a:pt x="532104" y="928725"/>
                  </a:lnTo>
                  <a:lnTo>
                    <a:pt x="532104" y="919848"/>
                  </a:lnTo>
                  <a:close/>
                </a:path>
                <a:path w="1633855" h="1190625">
                  <a:moveTo>
                    <a:pt x="532104" y="479590"/>
                  </a:moveTo>
                  <a:lnTo>
                    <a:pt x="491439" y="479590"/>
                  </a:lnTo>
                  <a:lnTo>
                    <a:pt x="491439" y="438988"/>
                  </a:lnTo>
                  <a:lnTo>
                    <a:pt x="482396" y="438988"/>
                  </a:lnTo>
                  <a:lnTo>
                    <a:pt x="482396" y="479590"/>
                  </a:lnTo>
                  <a:lnTo>
                    <a:pt x="440601" y="479590"/>
                  </a:lnTo>
                  <a:lnTo>
                    <a:pt x="440601" y="488467"/>
                  </a:lnTo>
                  <a:lnTo>
                    <a:pt x="482396" y="488467"/>
                  </a:lnTo>
                  <a:lnTo>
                    <a:pt x="482396" y="530339"/>
                  </a:lnTo>
                  <a:lnTo>
                    <a:pt x="491439" y="530339"/>
                  </a:lnTo>
                  <a:lnTo>
                    <a:pt x="491439" y="488467"/>
                  </a:lnTo>
                  <a:lnTo>
                    <a:pt x="532104" y="488467"/>
                  </a:lnTo>
                  <a:lnTo>
                    <a:pt x="532104" y="479590"/>
                  </a:lnTo>
                  <a:close/>
                </a:path>
                <a:path w="1633855" h="1190625">
                  <a:moveTo>
                    <a:pt x="532104" y="40601"/>
                  </a:moveTo>
                  <a:lnTo>
                    <a:pt x="491439" y="40601"/>
                  </a:lnTo>
                  <a:lnTo>
                    <a:pt x="491439" y="0"/>
                  </a:lnTo>
                  <a:lnTo>
                    <a:pt x="482396" y="0"/>
                  </a:lnTo>
                  <a:lnTo>
                    <a:pt x="482396" y="40601"/>
                  </a:lnTo>
                  <a:lnTo>
                    <a:pt x="440601" y="40601"/>
                  </a:lnTo>
                  <a:lnTo>
                    <a:pt x="440601" y="50749"/>
                  </a:lnTo>
                  <a:lnTo>
                    <a:pt x="482396" y="50749"/>
                  </a:lnTo>
                  <a:lnTo>
                    <a:pt x="482396" y="91351"/>
                  </a:lnTo>
                  <a:lnTo>
                    <a:pt x="491439" y="91351"/>
                  </a:lnTo>
                  <a:lnTo>
                    <a:pt x="491439" y="50749"/>
                  </a:lnTo>
                  <a:lnTo>
                    <a:pt x="532104" y="50749"/>
                  </a:lnTo>
                  <a:lnTo>
                    <a:pt x="532104" y="40601"/>
                  </a:lnTo>
                  <a:close/>
                </a:path>
                <a:path w="1633855" h="1190625">
                  <a:moveTo>
                    <a:pt x="752398" y="1139342"/>
                  </a:moveTo>
                  <a:lnTo>
                    <a:pt x="711733" y="1139342"/>
                  </a:lnTo>
                  <a:lnTo>
                    <a:pt x="711733" y="1097470"/>
                  </a:lnTo>
                  <a:lnTo>
                    <a:pt x="701560" y="1097470"/>
                  </a:lnTo>
                  <a:lnTo>
                    <a:pt x="701560" y="1139342"/>
                  </a:lnTo>
                  <a:lnTo>
                    <a:pt x="660895" y="1139342"/>
                  </a:lnTo>
                  <a:lnTo>
                    <a:pt x="660895" y="1148232"/>
                  </a:lnTo>
                  <a:lnTo>
                    <a:pt x="701560" y="1148232"/>
                  </a:lnTo>
                  <a:lnTo>
                    <a:pt x="701560" y="1190091"/>
                  </a:lnTo>
                  <a:lnTo>
                    <a:pt x="711733" y="1190091"/>
                  </a:lnTo>
                  <a:lnTo>
                    <a:pt x="711733" y="1148232"/>
                  </a:lnTo>
                  <a:lnTo>
                    <a:pt x="752398" y="1148232"/>
                  </a:lnTo>
                  <a:lnTo>
                    <a:pt x="752398" y="1139342"/>
                  </a:lnTo>
                  <a:close/>
                </a:path>
                <a:path w="1633855" h="1190625">
                  <a:moveTo>
                    <a:pt x="752398" y="699084"/>
                  </a:moveTo>
                  <a:lnTo>
                    <a:pt x="711733" y="699084"/>
                  </a:lnTo>
                  <a:lnTo>
                    <a:pt x="711733" y="658482"/>
                  </a:lnTo>
                  <a:lnTo>
                    <a:pt x="701560" y="658482"/>
                  </a:lnTo>
                  <a:lnTo>
                    <a:pt x="701560" y="699084"/>
                  </a:lnTo>
                  <a:lnTo>
                    <a:pt x="660895" y="699084"/>
                  </a:lnTo>
                  <a:lnTo>
                    <a:pt x="660895" y="709231"/>
                  </a:lnTo>
                  <a:lnTo>
                    <a:pt x="701560" y="709231"/>
                  </a:lnTo>
                  <a:lnTo>
                    <a:pt x="701560" y="749833"/>
                  </a:lnTo>
                  <a:lnTo>
                    <a:pt x="711733" y="749833"/>
                  </a:lnTo>
                  <a:lnTo>
                    <a:pt x="711733" y="709231"/>
                  </a:lnTo>
                  <a:lnTo>
                    <a:pt x="752398" y="709231"/>
                  </a:lnTo>
                  <a:lnTo>
                    <a:pt x="752398" y="699084"/>
                  </a:lnTo>
                  <a:close/>
                </a:path>
                <a:path w="1633855" h="1190625">
                  <a:moveTo>
                    <a:pt x="752398" y="260096"/>
                  </a:moveTo>
                  <a:lnTo>
                    <a:pt x="711733" y="260096"/>
                  </a:lnTo>
                  <a:lnTo>
                    <a:pt x="711733" y="219494"/>
                  </a:lnTo>
                  <a:lnTo>
                    <a:pt x="701560" y="219494"/>
                  </a:lnTo>
                  <a:lnTo>
                    <a:pt x="701560" y="260096"/>
                  </a:lnTo>
                  <a:lnTo>
                    <a:pt x="660895" y="260096"/>
                  </a:lnTo>
                  <a:lnTo>
                    <a:pt x="660895" y="270243"/>
                  </a:lnTo>
                  <a:lnTo>
                    <a:pt x="701560" y="270243"/>
                  </a:lnTo>
                  <a:lnTo>
                    <a:pt x="701560" y="310845"/>
                  </a:lnTo>
                  <a:lnTo>
                    <a:pt x="711733" y="310845"/>
                  </a:lnTo>
                  <a:lnTo>
                    <a:pt x="711733" y="270243"/>
                  </a:lnTo>
                  <a:lnTo>
                    <a:pt x="752398" y="270243"/>
                  </a:lnTo>
                  <a:lnTo>
                    <a:pt x="752398" y="260096"/>
                  </a:lnTo>
                  <a:close/>
                </a:path>
                <a:path w="1633855" h="1190625">
                  <a:moveTo>
                    <a:pt x="972705" y="919848"/>
                  </a:moveTo>
                  <a:lnTo>
                    <a:pt x="930897" y="919848"/>
                  </a:lnTo>
                  <a:lnTo>
                    <a:pt x="930897" y="879246"/>
                  </a:lnTo>
                  <a:lnTo>
                    <a:pt x="921867" y="879246"/>
                  </a:lnTo>
                  <a:lnTo>
                    <a:pt x="921867" y="919848"/>
                  </a:lnTo>
                  <a:lnTo>
                    <a:pt x="881189" y="919848"/>
                  </a:lnTo>
                  <a:lnTo>
                    <a:pt x="881189" y="928725"/>
                  </a:lnTo>
                  <a:lnTo>
                    <a:pt x="921867" y="928725"/>
                  </a:lnTo>
                  <a:lnTo>
                    <a:pt x="921867" y="970597"/>
                  </a:lnTo>
                  <a:lnTo>
                    <a:pt x="930897" y="970597"/>
                  </a:lnTo>
                  <a:lnTo>
                    <a:pt x="930897" y="928725"/>
                  </a:lnTo>
                  <a:lnTo>
                    <a:pt x="972705" y="928725"/>
                  </a:lnTo>
                  <a:lnTo>
                    <a:pt x="972705" y="919848"/>
                  </a:lnTo>
                  <a:close/>
                </a:path>
                <a:path w="1633855" h="1190625">
                  <a:moveTo>
                    <a:pt x="972705" y="479590"/>
                  </a:moveTo>
                  <a:lnTo>
                    <a:pt x="930897" y="479590"/>
                  </a:lnTo>
                  <a:lnTo>
                    <a:pt x="930897" y="438988"/>
                  </a:lnTo>
                  <a:lnTo>
                    <a:pt x="921867" y="438988"/>
                  </a:lnTo>
                  <a:lnTo>
                    <a:pt x="921867" y="479590"/>
                  </a:lnTo>
                  <a:lnTo>
                    <a:pt x="881189" y="479590"/>
                  </a:lnTo>
                  <a:lnTo>
                    <a:pt x="881189" y="488467"/>
                  </a:lnTo>
                  <a:lnTo>
                    <a:pt x="921867" y="488467"/>
                  </a:lnTo>
                  <a:lnTo>
                    <a:pt x="921867" y="530339"/>
                  </a:lnTo>
                  <a:lnTo>
                    <a:pt x="930897" y="530339"/>
                  </a:lnTo>
                  <a:lnTo>
                    <a:pt x="930897" y="488467"/>
                  </a:lnTo>
                  <a:lnTo>
                    <a:pt x="972705" y="488467"/>
                  </a:lnTo>
                  <a:lnTo>
                    <a:pt x="972705" y="479590"/>
                  </a:lnTo>
                  <a:close/>
                </a:path>
                <a:path w="1633855" h="1190625">
                  <a:moveTo>
                    <a:pt x="972705" y="40601"/>
                  </a:moveTo>
                  <a:lnTo>
                    <a:pt x="930897" y="40601"/>
                  </a:lnTo>
                  <a:lnTo>
                    <a:pt x="930897" y="0"/>
                  </a:lnTo>
                  <a:lnTo>
                    <a:pt x="921867" y="0"/>
                  </a:lnTo>
                  <a:lnTo>
                    <a:pt x="921867" y="40601"/>
                  </a:lnTo>
                  <a:lnTo>
                    <a:pt x="881189" y="40601"/>
                  </a:lnTo>
                  <a:lnTo>
                    <a:pt x="881189" y="50749"/>
                  </a:lnTo>
                  <a:lnTo>
                    <a:pt x="921867" y="50749"/>
                  </a:lnTo>
                  <a:lnTo>
                    <a:pt x="921867" y="91351"/>
                  </a:lnTo>
                  <a:lnTo>
                    <a:pt x="930897" y="91351"/>
                  </a:lnTo>
                  <a:lnTo>
                    <a:pt x="930897" y="50749"/>
                  </a:lnTo>
                  <a:lnTo>
                    <a:pt x="972705" y="50749"/>
                  </a:lnTo>
                  <a:lnTo>
                    <a:pt x="972705" y="40601"/>
                  </a:lnTo>
                  <a:close/>
                </a:path>
                <a:path w="1633855" h="1190625">
                  <a:moveTo>
                    <a:pt x="1192999" y="1139342"/>
                  </a:moveTo>
                  <a:lnTo>
                    <a:pt x="1151204" y="1139342"/>
                  </a:lnTo>
                  <a:lnTo>
                    <a:pt x="1151204" y="1097470"/>
                  </a:lnTo>
                  <a:lnTo>
                    <a:pt x="1142161" y="1097470"/>
                  </a:lnTo>
                  <a:lnTo>
                    <a:pt x="1142161" y="1139342"/>
                  </a:lnTo>
                  <a:lnTo>
                    <a:pt x="1101496" y="1139342"/>
                  </a:lnTo>
                  <a:lnTo>
                    <a:pt x="1101496" y="1148232"/>
                  </a:lnTo>
                  <a:lnTo>
                    <a:pt x="1142161" y="1148232"/>
                  </a:lnTo>
                  <a:lnTo>
                    <a:pt x="1142161" y="1190091"/>
                  </a:lnTo>
                  <a:lnTo>
                    <a:pt x="1151204" y="1190091"/>
                  </a:lnTo>
                  <a:lnTo>
                    <a:pt x="1151204" y="1148232"/>
                  </a:lnTo>
                  <a:lnTo>
                    <a:pt x="1192999" y="1148232"/>
                  </a:lnTo>
                  <a:lnTo>
                    <a:pt x="1192999" y="1139342"/>
                  </a:lnTo>
                  <a:close/>
                </a:path>
                <a:path w="1633855" h="1190625">
                  <a:moveTo>
                    <a:pt x="1192999" y="699084"/>
                  </a:moveTo>
                  <a:lnTo>
                    <a:pt x="1151204" y="699084"/>
                  </a:lnTo>
                  <a:lnTo>
                    <a:pt x="1151204" y="658482"/>
                  </a:lnTo>
                  <a:lnTo>
                    <a:pt x="1142161" y="658482"/>
                  </a:lnTo>
                  <a:lnTo>
                    <a:pt x="1142161" y="699084"/>
                  </a:lnTo>
                  <a:lnTo>
                    <a:pt x="1101496" y="699084"/>
                  </a:lnTo>
                  <a:lnTo>
                    <a:pt x="1101496" y="709231"/>
                  </a:lnTo>
                  <a:lnTo>
                    <a:pt x="1142161" y="709231"/>
                  </a:lnTo>
                  <a:lnTo>
                    <a:pt x="1142161" y="749833"/>
                  </a:lnTo>
                  <a:lnTo>
                    <a:pt x="1151204" y="749833"/>
                  </a:lnTo>
                  <a:lnTo>
                    <a:pt x="1151204" y="709231"/>
                  </a:lnTo>
                  <a:lnTo>
                    <a:pt x="1192999" y="709231"/>
                  </a:lnTo>
                  <a:lnTo>
                    <a:pt x="1192999" y="699084"/>
                  </a:lnTo>
                  <a:close/>
                </a:path>
                <a:path w="1633855" h="1190625">
                  <a:moveTo>
                    <a:pt x="1192999" y="260096"/>
                  </a:moveTo>
                  <a:lnTo>
                    <a:pt x="1151204" y="260096"/>
                  </a:lnTo>
                  <a:lnTo>
                    <a:pt x="1151204" y="219494"/>
                  </a:lnTo>
                  <a:lnTo>
                    <a:pt x="1142161" y="219494"/>
                  </a:lnTo>
                  <a:lnTo>
                    <a:pt x="1142161" y="260096"/>
                  </a:lnTo>
                  <a:lnTo>
                    <a:pt x="1101496" y="260096"/>
                  </a:lnTo>
                  <a:lnTo>
                    <a:pt x="1101496" y="270243"/>
                  </a:lnTo>
                  <a:lnTo>
                    <a:pt x="1142161" y="270243"/>
                  </a:lnTo>
                  <a:lnTo>
                    <a:pt x="1142161" y="310845"/>
                  </a:lnTo>
                  <a:lnTo>
                    <a:pt x="1151204" y="310845"/>
                  </a:lnTo>
                  <a:lnTo>
                    <a:pt x="1151204" y="270243"/>
                  </a:lnTo>
                  <a:lnTo>
                    <a:pt x="1192999" y="270243"/>
                  </a:lnTo>
                  <a:lnTo>
                    <a:pt x="1192999" y="260096"/>
                  </a:lnTo>
                  <a:close/>
                </a:path>
                <a:path w="1633855" h="1190625">
                  <a:moveTo>
                    <a:pt x="1413294" y="919848"/>
                  </a:moveTo>
                  <a:lnTo>
                    <a:pt x="1371498" y="919848"/>
                  </a:lnTo>
                  <a:lnTo>
                    <a:pt x="1371498" y="879246"/>
                  </a:lnTo>
                  <a:lnTo>
                    <a:pt x="1362456" y="879246"/>
                  </a:lnTo>
                  <a:lnTo>
                    <a:pt x="1362456" y="919848"/>
                  </a:lnTo>
                  <a:lnTo>
                    <a:pt x="1321790" y="919848"/>
                  </a:lnTo>
                  <a:lnTo>
                    <a:pt x="1321790" y="928725"/>
                  </a:lnTo>
                  <a:lnTo>
                    <a:pt x="1362456" y="928725"/>
                  </a:lnTo>
                  <a:lnTo>
                    <a:pt x="1362456" y="970597"/>
                  </a:lnTo>
                  <a:lnTo>
                    <a:pt x="1371498" y="970597"/>
                  </a:lnTo>
                  <a:lnTo>
                    <a:pt x="1371498" y="928725"/>
                  </a:lnTo>
                  <a:lnTo>
                    <a:pt x="1413294" y="928725"/>
                  </a:lnTo>
                  <a:lnTo>
                    <a:pt x="1413294" y="919848"/>
                  </a:lnTo>
                  <a:close/>
                </a:path>
                <a:path w="1633855" h="1190625">
                  <a:moveTo>
                    <a:pt x="1413294" y="479590"/>
                  </a:moveTo>
                  <a:lnTo>
                    <a:pt x="1371498" y="479590"/>
                  </a:lnTo>
                  <a:lnTo>
                    <a:pt x="1371498" y="438988"/>
                  </a:lnTo>
                  <a:lnTo>
                    <a:pt x="1362456" y="438988"/>
                  </a:lnTo>
                  <a:lnTo>
                    <a:pt x="1362456" y="479590"/>
                  </a:lnTo>
                  <a:lnTo>
                    <a:pt x="1321790" y="479590"/>
                  </a:lnTo>
                  <a:lnTo>
                    <a:pt x="1321790" y="488467"/>
                  </a:lnTo>
                  <a:lnTo>
                    <a:pt x="1362456" y="488467"/>
                  </a:lnTo>
                  <a:lnTo>
                    <a:pt x="1362456" y="530339"/>
                  </a:lnTo>
                  <a:lnTo>
                    <a:pt x="1371498" y="530339"/>
                  </a:lnTo>
                  <a:lnTo>
                    <a:pt x="1371498" y="488467"/>
                  </a:lnTo>
                  <a:lnTo>
                    <a:pt x="1413294" y="488467"/>
                  </a:lnTo>
                  <a:lnTo>
                    <a:pt x="1413294" y="479590"/>
                  </a:lnTo>
                  <a:close/>
                </a:path>
                <a:path w="1633855" h="1190625">
                  <a:moveTo>
                    <a:pt x="1633588" y="1139418"/>
                  </a:moveTo>
                  <a:lnTo>
                    <a:pt x="1629079" y="1139418"/>
                  </a:lnTo>
                  <a:lnTo>
                    <a:pt x="1628457" y="1141285"/>
                  </a:lnTo>
                  <a:lnTo>
                    <a:pt x="1628457" y="1139342"/>
                  </a:lnTo>
                  <a:lnTo>
                    <a:pt x="1627759" y="1139342"/>
                  </a:lnTo>
                  <a:lnTo>
                    <a:pt x="1627759" y="1143152"/>
                  </a:lnTo>
                  <a:lnTo>
                    <a:pt x="1627441" y="1143800"/>
                  </a:lnTo>
                  <a:lnTo>
                    <a:pt x="1627441" y="1143152"/>
                  </a:lnTo>
                  <a:lnTo>
                    <a:pt x="1627759" y="1143152"/>
                  </a:lnTo>
                  <a:lnTo>
                    <a:pt x="1627759" y="1139342"/>
                  </a:lnTo>
                  <a:lnTo>
                    <a:pt x="1627124" y="1139342"/>
                  </a:lnTo>
                  <a:lnTo>
                    <a:pt x="1627124" y="1144422"/>
                  </a:lnTo>
                  <a:lnTo>
                    <a:pt x="1626819" y="1145044"/>
                  </a:lnTo>
                  <a:lnTo>
                    <a:pt x="1626387" y="1146340"/>
                  </a:lnTo>
                  <a:lnTo>
                    <a:pt x="1626387" y="1144422"/>
                  </a:lnTo>
                  <a:lnTo>
                    <a:pt x="1627124" y="1144422"/>
                  </a:lnTo>
                  <a:lnTo>
                    <a:pt x="1627124" y="1139342"/>
                  </a:lnTo>
                  <a:lnTo>
                    <a:pt x="1591792" y="1139342"/>
                  </a:lnTo>
                  <a:lnTo>
                    <a:pt x="1591792" y="1097470"/>
                  </a:lnTo>
                  <a:lnTo>
                    <a:pt x="1582750" y="1097470"/>
                  </a:lnTo>
                  <a:lnTo>
                    <a:pt x="1582750" y="1139342"/>
                  </a:lnTo>
                  <a:lnTo>
                    <a:pt x="1540954" y="1139342"/>
                  </a:lnTo>
                  <a:lnTo>
                    <a:pt x="1540954" y="1143152"/>
                  </a:lnTo>
                  <a:lnTo>
                    <a:pt x="1540954" y="1144422"/>
                  </a:lnTo>
                  <a:lnTo>
                    <a:pt x="1540954" y="1148232"/>
                  </a:lnTo>
                  <a:lnTo>
                    <a:pt x="1582750" y="1148232"/>
                  </a:lnTo>
                  <a:lnTo>
                    <a:pt x="1582750" y="1190091"/>
                  </a:lnTo>
                  <a:lnTo>
                    <a:pt x="1591792" y="1190091"/>
                  </a:lnTo>
                  <a:lnTo>
                    <a:pt x="1591792" y="1148232"/>
                  </a:lnTo>
                  <a:lnTo>
                    <a:pt x="1625752" y="1148232"/>
                  </a:lnTo>
                  <a:lnTo>
                    <a:pt x="1625688" y="1148435"/>
                  </a:lnTo>
                  <a:lnTo>
                    <a:pt x="1633588" y="1148435"/>
                  </a:lnTo>
                  <a:lnTo>
                    <a:pt x="1633588" y="1139418"/>
                  </a:lnTo>
                  <a:close/>
                </a:path>
                <a:path w="1633855" h="1190625">
                  <a:moveTo>
                    <a:pt x="1633588" y="699084"/>
                  </a:moveTo>
                  <a:lnTo>
                    <a:pt x="1591792" y="699084"/>
                  </a:lnTo>
                  <a:lnTo>
                    <a:pt x="1591792" y="658482"/>
                  </a:lnTo>
                  <a:lnTo>
                    <a:pt x="1582750" y="658482"/>
                  </a:lnTo>
                  <a:lnTo>
                    <a:pt x="1582750" y="699084"/>
                  </a:lnTo>
                  <a:lnTo>
                    <a:pt x="1540954" y="699084"/>
                  </a:lnTo>
                  <a:lnTo>
                    <a:pt x="1540954" y="709231"/>
                  </a:lnTo>
                  <a:lnTo>
                    <a:pt x="1582750" y="709231"/>
                  </a:lnTo>
                  <a:lnTo>
                    <a:pt x="1582750" y="749833"/>
                  </a:lnTo>
                  <a:lnTo>
                    <a:pt x="1591792" y="749833"/>
                  </a:lnTo>
                  <a:lnTo>
                    <a:pt x="1591792" y="709231"/>
                  </a:lnTo>
                  <a:lnTo>
                    <a:pt x="1633588" y="709231"/>
                  </a:lnTo>
                  <a:lnTo>
                    <a:pt x="1633588" y="699084"/>
                  </a:lnTo>
                  <a:close/>
                </a:path>
                <a:path w="1633855" h="1190625">
                  <a:moveTo>
                    <a:pt x="1633588" y="260096"/>
                  </a:moveTo>
                  <a:lnTo>
                    <a:pt x="1591792" y="260096"/>
                  </a:lnTo>
                  <a:lnTo>
                    <a:pt x="1591792" y="219494"/>
                  </a:lnTo>
                  <a:lnTo>
                    <a:pt x="1582750" y="219494"/>
                  </a:lnTo>
                  <a:lnTo>
                    <a:pt x="1582750" y="260096"/>
                  </a:lnTo>
                  <a:lnTo>
                    <a:pt x="1540954" y="260096"/>
                  </a:lnTo>
                  <a:lnTo>
                    <a:pt x="1540954" y="270243"/>
                  </a:lnTo>
                  <a:lnTo>
                    <a:pt x="1582750" y="270243"/>
                  </a:lnTo>
                  <a:lnTo>
                    <a:pt x="1582750" y="310845"/>
                  </a:lnTo>
                  <a:lnTo>
                    <a:pt x="1591792" y="310845"/>
                  </a:lnTo>
                  <a:lnTo>
                    <a:pt x="1591792" y="270243"/>
                  </a:lnTo>
                  <a:lnTo>
                    <a:pt x="1633588" y="270243"/>
                  </a:lnTo>
                  <a:lnTo>
                    <a:pt x="1633588" y="260096"/>
                  </a:lnTo>
                  <a:close/>
                </a:path>
              </a:pathLst>
            </a:custGeom>
            <a:solidFill>
              <a:srgbClr val="2A4A81"/>
            </a:solidFill>
          </p:spPr>
          <p:txBody>
            <a:bodyPr wrap="square" lIns="0" tIns="0" rIns="0" bIns="0" rtlCol="0"/>
            <a:lstStyle/>
            <a:p/>
          </p:txBody>
        </p:sp>
        <p:sp>
          <p:nvSpPr>
            <p:cNvPr id="14" name="object 14"/>
            <p:cNvSpPr/>
            <p:nvPr/>
          </p:nvSpPr>
          <p:spPr>
            <a:xfrm>
              <a:off x="13292164" y="2194381"/>
              <a:ext cx="2265680" cy="3828415"/>
            </a:xfrm>
            <a:custGeom>
              <a:avLst/>
              <a:gdLst/>
              <a:ahLst/>
              <a:cxnLst/>
              <a:rect l="l" t="t" r="r" b="b"/>
              <a:pathLst>
                <a:path w="2265680" h="3828415">
                  <a:moveTo>
                    <a:pt x="91516" y="2019871"/>
                  </a:moveTo>
                  <a:lnTo>
                    <a:pt x="49707" y="2019871"/>
                  </a:lnTo>
                  <a:lnTo>
                    <a:pt x="49707" y="1977999"/>
                  </a:lnTo>
                  <a:lnTo>
                    <a:pt x="40678" y="1977999"/>
                  </a:lnTo>
                  <a:lnTo>
                    <a:pt x="40678" y="2019871"/>
                  </a:lnTo>
                  <a:lnTo>
                    <a:pt x="0" y="2019871"/>
                  </a:lnTo>
                  <a:lnTo>
                    <a:pt x="0" y="2028748"/>
                  </a:lnTo>
                  <a:lnTo>
                    <a:pt x="40678" y="2028748"/>
                  </a:lnTo>
                  <a:lnTo>
                    <a:pt x="40678" y="2069350"/>
                  </a:lnTo>
                  <a:lnTo>
                    <a:pt x="49707" y="2069350"/>
                  </a:lnTo>
                  <a:lnTo>
                    <a:pt x="49707" y="2028748"/>
                  </a:lnTo>
                  <a:lnTo>
                    <a:pt x="91516" y="2028748"/>
                  </a:lnTo>
                  <a:lnTo>
                    <a:pt x="91516" y="2019871"/>
                  </a:lnTo>
                  <a:close/>
                </a:path>
                <a:path w="2265680" h="3828415">
                  <a:moveTo>
                    <a:pt x="91516" y="700354"/>
                  </a:moveTo>
                  <a:lnTo>
                    <a:pt x="49707" y="700354"/>
                  </a:lnTo>
                  <a:lnTo>
                    <a:pt x="49707" y="659752"/>
                  </a:lnTo>
                  <a:lnTo>
                    <a:pt x="40678" y="659752"/>
                  </a:lnTo>
                  <a:lnTo>
                    <a:pt x="40678" y="700354"/>
                  </a:lnTo>
                  <a:lnTo>
                    <a:pt x="0" y="700354"/>
                  </a:lnTo>
                  <a:lnTo>
                    <a:pt x="0" y="709244"/>
                  </a:lnTo>
                  <a:lnTo>
                    <a:pt x="40678" y="709244"/>
                  </a:lnTo>
                  <a:lnTo>
                    <a:pt x="40678" y="751103"/>
                  </a:lnTo>
                  <a:lnTo>
                    <a:pt x="49707" y="751103"/>
                  </a:lnTo>
                  <a:lnTo>
                    <a:pt x="49707" y="709244"/>
                  </a:lnTo>
                  <a:lnTo>
                    <a:pt x="91516" y="709244"/>
                  </a:lnTo>
                  <a:lnTo>
                    <a:pt x="91516" y="700354"/>
                  </a:lnTo>
                  <a:close/>
                </a:path>
                <a:path w="2265680" h="3828415">
                  <a:moveTo>
                    <a:pt x="270014" y="70218"/>
                  </a:moveTo>
                  <a:lnTo>
                    <a:pt x="266623" y="73596"/>
                  </a:lnTo>
                  <a:lnTo>
                    <a:pt x="264363" y="76987"/>
                  </a:lnTo>
                  <a:lnTo>
                    <a:pt x="260972" y="79235"/>
                  </a:lnTo>
                  <a:lnTo>
                    <a:pt x="260972" y="90512"/>
                  </a:lnTo>
                  <a:lnTo>
                    <a:pt x="270014" y="90512"/>
                  </a:lnTo>
                  <a:lnTo>
                    <a:pt x="270014" y="70218"/>
                  </a:lnTo>
                  <a:close/>
                </a:path>
                <a:path w="2265680" h="3828415">
                  <a:moveTo>
                    <a:pt x="311810" y="2239365"/>
                  </a:moveTo>
                  <a:lnTo>
                    <a:pt x="270014" y="2239365"/>
                  </a:lnTo>
                  <a:lnTo>
                    <a:pt x="270014" y="2197506"/>
                  </a:lnTo>
                  <a:lnTo>
                    <a:pt x="260972" y="2197506"/>
                  </a:lnTo>
                  <a:lnTo>
                    <a:pt x="260972" y="2239365"/>
                  </a:lnTo>
                  <a:lnTo>
                    <a:pt x="220306" y="2239365"/>
                  </a:lnTo>
                  <a:lnTo>
                    <a:pt x="220306" y="2248255"/>
                  </a:lnTo>
                  <a:lnTo>
                    <a:pt x="260972" y="2248255"/>
                  </a:lnTo>
                  <a:lnTo>
                    <a:pt x="260972" y="2288857"/>
                  </a:lnTo>
                  <a:lnTo>
                    <a:pt x="270014" y="2288857"/>
                  </a:lnTo>
                  <a:lnTo>
                    <a:pt x="270014" y="2248255"/>
                  </a:lnTo>
                  <a:lnTo>
                    <a:pt x="311810" y="2248255"/>
                  </a:lnTo>
                  <a:lnTo>
                    <a:pt x="311810" y="2239365"/>
                  </a:lnTo>
                  <a:close/>
                </a:path>
                <a:path w="2265680" h="3828415">
                  <a:moveTo>
                    <a:pt x="311810" y="1800377"/>
                  </a:moveTo>
                  <a:lnTo>
                    <a:pt x="270014" y="1800377"/>
                  </a:lnTo>
                  <a:lnTo>
                    <a:pt x="270014" y="1758505"/>
                  </a:lnTo>
                  <a:lnTo>
                    <a:pt x="260972" y="1758505"/>
                  </a:lnTo>
                  <a:lnTo>
                    <a:pt x="260972" y="1800377"/>
                  </a:lnTo>
                  <a:lnTo>
                    <a:pt x="220306" y="1800377"/>
                  </a:lnTo>
                  <a:lnTo>
                    <a:pt x="220306" y="1809254"/>
                  </a:lnTo>
                  <a:lnTo>
                    <a:pt x="260972" y="1809254"/>
                  </a:lnTo>
                  <a:lnTo>
                    <a:pt x="260972" y="1851126"/>
                  </a:lnTo>
                  <a:lnTo>
                    <a:pt x="270014" y="1851126"/>
                  </a:lnTo>
                  <a:lnTo>
                    <a:pt x="270014" y="1809254"/>
                  </a:lnTo>
                  <a:lnTo>
                    <a:pt x="311810" y="1809254"/>
                  </a:lnTo>
                  <a:lnTo>
                    <a:pt x="311810" y="1800377"/>
                  </a:lnTo>
                  <a:close/>
                </a:path>
                <a:path w="2265680" h="3828415">
                  <a:moveTo>
                    <a:pt x="311810" y="919848"/>
                  </a:moveTo>
                  <a:lnTo>
                    <a:pt x="270014" y="919848"/>
                  </a:lnTo>
                  <a:lnTo>
                    <a:pt x="270014" y="879259"/>
                  </a:lnTo>
                  <a:lnTo>
                    <a:pt x="260972" y="879259"/>
                  </a:lnTo>
                  <a:lnTo>
                    <a:pt x="260972" y="919848"/>
                  </a:lnTo>
                  <a:lnTo>
                    <a:pt x="220306" y="919848"/>
                  </a:lnTo>
                  <a:lnTo>
                    <a:pt x="220306" y="930008"/>
                  </a:lnTo>
                  <a:lnTo>
                    <a:pt x="260972" y="930008"/>
                  </a:lnTo>
                  <a:lnTo>
                    <a:pt x="260972" y="970610"/>
                  </a:lnTo>
                  <a:lnTo>
                    <a:pt x="270014" y="970610"/>
                  </a:lnTo>
                  <a:lnTo>
                    <a:pt x="270014" y="930008"/>
                  </a:lnTo>
                  <a:lnTo>
                    <a:pt x="311810" y="930008"/>
                  </a:lnTo>
                  <a:lnTo>
                    <a:pt x="311810" y="919848"/>
                  </a:lnTo>
                  <a:close/>
                </a:path>
                <a:path w="2265680" h="3828415">
                  <a:moveTo>
                    <a:pt x="311810" y="480860"/>
                  </a:moveTo>
                  <a:lnTo>
                    <a:pt x="270014" y="480860"/>
                  </a:lnTo>
                  <a:lnTo>
                    <a:pt x="270014" y="440258"/>
                  </a:lnTo>
                  <a:lnTo>
                    <a:pt x="260972" y="440258"/>
                  </a:lnTo>
                  <a:lnTo>
                    <a:pt x="260972" y="480860"/>
                  </a:lnTo>
                  <a:lnTo>
                    <a:pt x="220306" y="480860"/>
                  </a:lnTo>
                  <a:lnTo>
                    <a:pt x="220306" y="491007"/>
                  </a:lnTo>
                  <a:lnTo>
                    <a:pt x="260972" y="491007"/>
                  </a:lnTo>
                  <a:lnTo>
                    <a:pt x="260972" y="531609"/>
                  </a:lnTo>
                  <a:lnTo>
                    <a:pt x="270014" y="531609"/>
                  </a:lnTo>
                  <a:lnTo>
                    <a:pt x="270014" y="491007"/>
                  </a:lnTo>
                  <a:lnTo>
                    <a:pt x="311810" y="491007"/>
                  </a:lnTo>
                  <a:lnTo>
                    <a:pt x="311810" y="480860"/>
                  </a:lnTo>
                  <a:close/>
                </a:path>
                <a:path w="2265680" h="3828415">
                  <a:moveTo>
                    <a:pt x="311810" y="42037"/>
                  </a:moveTo>
                  <a:lnTo>
                    <a:pt x="301637" y="42037"/>
                  </a:lnTo>
                  <a:lnTo>
                    <a:pt x="298246" y="45415"/>
                  </a:lnTo>
                  <a:lnTo>
                    <a:pt x="294868" y="47663"/>
                  </a:lnTo>
                  <a:lnTo>
                    <a:pt x="291477" y="51054"/>
                  </a:lnTo>
                  <a:lnTo>
                    <a:pt x="311810" y="51054"/>
                  </a:lnTo>
                  <a:lnTo>
                    <a:pt x="311810" y="42037"/>
                  </a:lnTo>
                  <a:close/>
                </a:path>
                <a:path w="2265680" h="3828415">
                  <a:moveTo>
                    <a:pt x="532104" y="3337814"/>
                  </a:moveTo>
                  <a:lnTo>
                    <a:pt x="530974" y="3341192"/>
                  </a:lnTo>
                  <a:lnTo>
                    <a:pt x="532104" y="3343452"/>
                  </a:lnTo>
                  <a:lnTo>
                    <a:pt x="532104" y="3337814"/>
                  </a:lnTo>
                  <a:close/>
                </a:path>
                <a:path w="2265680" h="3828415">
                  <a:moveTo>
                    <a:pt x="532104" y="2897860"/>
                  </a:moveTo>
                  <a:lnTo>
                    <a:pt x="490308" y="2897860"/>
                  </a:lnTo>
                  <a:lnTo>
                    <a:pt x="490308" y="2857258"/>
                  </a:lnTo>
                  <a:lnTo>
                    <a:pt x="481266" y="2857258"/>
                  </a:lnTo>
                  <a:lnTo>
                    <a:pt x="481266" y="2897860"/>
                  </a:lnTo>
                  <a:lnTo>
                    <a:pt x="439470" y="2897860"/>
                  </a:lnTo>
                  <a:lnTo>
                    <a:pt x="439470" y="2906738"/>
                  </a:lnTo>
                  <a:lnTo>
                    <a:pt x="481266" y="2906738"/>
                  </a:lnTo>
                  <a:lnTo>
                    <a:pt x="481266" y="2948609"/>
                  </a:lnTo>
                  <a:lnTo>
                    <a:pt x="490308" y="2948609"/>
                  </a:lnTo>
                  <a:lnTo>
                    <a:pt x="490308" y="2906738"/>
                  </a:lnTo>
                  <a:lnTo>
                    <a:pt x="532104" y="2906738"/>
                  </a:lnTo>
                  <a:lnTo>
                    <a:pt x="532104" y="2897860"/>
                  </a:lnTo>
                  <a:close/>
                </a:path>
                <a:path w="2265680" h="3828415">
                  <a:moveTo>
                    <a:pt x="532104" y="2458872"/>
                  </a:moveTo>
                  <a:lnTo>
                    <a:pt x="490308" y="2458872"/>
                  </a:lnTo>
                  <a:lnTo>
                    <a:pt x="490308" y="2418270"/>
                  </a:lnTo>
                  <a:lnTo>
                    <a:pt x="481266" y="2418270"/>
                  </a:lnTo>
                  <a:lnTo>
                    <a:pt x="481266" y="2458872"/>
                  </a:lnTo>
                  <a:lnTo>
                    <a:pt x="439470" y="2458872"/>
                  </a:lnTo>
                  <a:lnTo>
                    <a:pt x="439470" y="2469019"/>
                  </a:lnTo>
                  <a:lnTo>
                    <a:pt x="481266" y="2469019"/>
                  </a:lnTo>
                  <a:lnTo>
                    <a:pt x="481266" y="2509621"/>
                  </a:lnTo>
                  <a:lnTo>
                    <a:pt x="490308" y="2509621"/>
                  </a:lnTo>
                  <a:lnTo>
                    <a:pt x="490308" y="2469019"/>
                  </a:lnTo>
                  <a:lnTo>
                    <a:pt x="532104" y="2469019"/>
                  </a:lnTo>
                  <a:lnTo>
                    <a:pt x="532104" y="2458872"/>
                  </a:lnTo>
                  <a:close/>
                </a:path>
                <a:path w="2265680" h="3828415">
                  <a:moveTo>
                    <a:pt x="532104" y="2019871"/>
                  </a:moveTo>
                  <a:lnTo>
                    <a:pt x="490308" y="2019871"/>
                  </a:lnTo>
                  <a:lnTo>
                    <a:pt x="490308" y="1977999"/>
                  </a:lnTo>
                  <a:lnTo>
                    <a:pt x="481266" y="1977999"/>
                  </a:lnTo>
                  <a:lnTo>
                    <a:pt x="481266" y="2019871"/>
                  </a:lnTo>
                  <a:lnTo>
                    <a:pt x="439470" y="2019871"/>
                  </a:lnTo>
                  <a:lnTo>
                    <a:pt x="439470" y="2028748"/>
                  </a:lnTo>
                  <a:lnTo>
                    <a:pt x="481266" y="2028748"/>
                  </a:lnTo>
                  <a:lnTo>
                    <a:pt x="481266" y="2069350"/>
                  </a:lnTo>
                  <a:lnTo>
                    <a:pt x="490308" y="2069350"/>
                  </a:lnTo>
                  <a:lnTo>
                    <a:pt x="490308" y="2028748"/>
                  </a:lnTo>
                  <a:lnTo>
                    <a:pt x="532104" y="2028748"/>
                  </a:lnTo>
                  <a:lnTo>
                    <a:pt x="532104" y="2019871"/>
                  </a:lnTo>
                  <a:close/>
                </a:path>
                <a:path w="2265680" h="3828415">
                  <a:moveTo>
                    <a:pt x="532104" y="700354"/>
                  </a:moveTo>
                  <a:lnTo>
                    <a:pt x="490308" y="700354"/>
                  </a:lnTo>
                  <a:lnTo>
                    <a:pt x="490308" y="659752"/>
                  </a:lnTo>
                  <a:lnTo>
                    <a:pt x="481266" y="659752"/>
                  </a:lnTo>
                  <a:lnTo>
                    <a:pt x="481266" y="700354"/>
                  </a:lnTo>
                  <a:lnTo>
                    <a:pt x="439470" y="700354"/>
                  </a:lnTo>
                  <a:lnTo>
                    <a:pt x="439470" y="709244"/>
                  </a:lnTo>
                  <a:lnTo>
                    <a:pt x="481266" y="709244"/>
                  </a:lnTo>
                  <a:lnTo>
                    <a:pt x="481266" y="751103"/>
                  </a:lnTo>
                  <a:lnTo>
                    <a:pt x="490308" y="751103"/>
                  </a:lnTo>
                  <a:lnTo>
                    <a:pt x="490308" y="709244"/>
                  </a:lnTo>
                  <a:lnTo>
                    <a:pt x="532104" y="709244"/>
                  </a:lnTo>
                  <a:lnTo>
                    <a:pt x="532104" y="700354"/>
                  </a:lnTo>
                  <a:close/>
                </a:path>
                <a:path w="2265680" h="3828415">
                  <a:moveTo>
                    <a:pt x="532104" y="261366"/>
                  </a:moveTo>
                  <a:lnTo>
                    <a:pt x="490308" y="261366"/>
                  </a:lnTo>
                  <a:lnTo>
                    <a:pt x="490308" y="220764"/>
                  </a:lnTo>
                  <a:lnTo>
                    <a:pt x="481266" y="220764"/>
                  </a:lnTo>
                  <a:lnTo>
                    <a:pt x="481266" y="261366"/>
                  </a:lnTo>
                  <a:lnTo>
                    <a:pt x="439470" y="261366"/>
                  </a:lnTo>
                  <a:lnTo>
                    <a:pt x="439470" y="271513"/>
                  </a:lnTo>
                  <a:lnTo>
                    <a:pt x="481266" y="271513"/>
                  </a:lnTo>
                  <a:lnTo>
                    <a:pt x="481266" y="312115"/>
                  </a:lnTo>
                  <a:lnTo>
                    <a:pt x="490308" y="312115"/>
                  </a:lnTo>
                  <a:lnTo>
                    <a:pt x="490308" y="271513"/>
                  </a:lnTo>
                  <a:lnTo>
                    <a:pt x="532104" y="271513"/>
                  </a:lnTo>
                  <a:lnTo>
                    <a:pt x="532104" y="261366"/>
                  </a:lnTo>
                  <a:close/>
                </a:path>
                <a:path w="2265680" h="3828415">
                  <a:moveTo>
                    <a:pt x="752398" y="3557613"/>
                  </a:moveTo>
                  <a:lnTo>
                    <a:pt x="710603" y="3557613"/>
                  </a:lnTo>
                  <a:lnTo>
                    <a:pt x="710603" y="3515741"/>
                  </a:lnTo>
                  <a:lnTo>
                    <a:pt x="701560" y="3515741"/>
                  </a:lnTo>
                  <a:lnTo>
                    <a:pt x="701560" y="3557613"/>
                  </a:lnTo>
                  <a:lnTo>
                    <a:pt x="659765" y="3557613"/>
                  </a:lnTo>
                  <a:lnTo>
                    <a:pt x="659765" y="3566503"/>
                  </a:lnTo>
                  <a:lnTo>
                    <a:pt x="701560" y="3566503"/>
                  </a:lnTo>
                  <a:lnTo>
                    <a:pt x="701560" y="3608362"/>
                  </a:lnTo>
                  <a:lnTo>
                    <a:pt x="710603" y="3608362"/>
                  </a:lnTo>
                  <a:lnTo>
                    <a:pt x="710603" y="3566503"/>
                  </a:lnTo>
                  <a:lnTo>
                    <a:pt x="752398" y="3566503"/>
                  </a:lnTo>
                  <a:lnTo>
                    <a:pt x="752398" y="3557613"/>
                  </a:lnTo>
                  <a:close/>
                </a:path>
                <a:path w="2265680" h="3828415">
                  <a:moveTo>
                    <a:pt x="752398" y="3117354"/>
                  </a:moveTo>
                  <a:lnTo>
                    <a:pt x="710603" y="3117354"/>
                  </a:lnTo>
                  <a:lnTo>
                    <a:pt x="710603" y="3076752"/>
                  </a:lnTo>
                  <a:lnTo>
                    <a:pt x="701560" y="3076752"/>
                  </a:lnTo>
                  <a:lnTo>
                    <a:pt x="701560" y="3117354"/>
                  </a:lnTo>
                  <a:lnTo>
                    <a:pt x="659765" y="3117354"/>
                  </a:lnTo>
                  <a:lnTo>
                    <a:pt x="659765" y="3127502"/>
                  </a:lnTo>
                  <a:lnTo>
                    <a:pt x="701560" y="3127502"/>
                  </a:lnTo>
                  <a:lnTo>
                    <a:pt x="701560" y="3168104"/>
                  </a:lnTo>
                  <a:lnTo>
                    <a:pt x="710603" y="3168104"/>
                  </a:lnTo>
                  <a:lnTo>
                    <a:pt x="710603" y="3127502"/>
                  </a:lnTo>
                  <a:lnTo>
                    <a:pt x="752398" y="3127502"/>
                  </a:lnTo>
                  <a:lnTo>
                    <a:pt x="752398" y="3117354"/>
                  </a:lnTo>
                  <a:close/>
                </a:path>
                <a:path w="2265680" h="3828415">
                  <a:moveTo>
                    <a:pt x="752398" y="2678366"/>
                  </a:moveTo>
                  <a:lnTo>
                    <a:pt x="710603" y="2678366"/>
                  </a:lnTo>
                  <a:lnTo>
                    <a:pt x="710603" y="2637764"/>
                  </a:lnTo>
                  <a:lnTo>
                    <a:pt x="701560" y="2637764"/>
                  </a:lnTo>
                  <a:lnTo>
                    <a:pt x="701560" y="2678366"/>
                  </a:lnTo>
                  <a:lnTo>
                    <a:pt x="659765" y="2678366"/>
                  </a:lnTo>
                  <a:lnTo>
                    <a:pt x="659765" y="2688513"/>
                  </a:lnTo>
                  <a:lnTo>
                    <a:pt x="701560" y="2688513"/>
                  </a:lnTo>
                  <a:lnTo>
                    <a:pt x="701560" y="2729115"/>
                  </a:lnTo>
                  <a:lnTo>
                    <a:pt x="710603" y="2729115"/>
                  </a:lnTo>
                  <a:lnTo>
                    <a:pt x="710603" y="2688513"/>
                  </a:lnTo>
                  <a:lnTo>
                    <a:pt x="752398" y="2688513"/>
                  </a:lnTo>
                  <a:lnTo>
                    <a:pt x="752398" y="2678366"/>
                  </a:lnTo>
                  <a:close/>
                </a:path>
                <a:path w="2265680" h="3828415">
                  <a:moveTo>
                    <a:pt x="752398" y="2239365"/>
                  </a:moveTo>
                  <a:lnTo>
                    <a:pt x="710603" y="2239365"/>
                  </a:lnTo>
                  <a:lnTo>
                    <a:pt x="710603" y="2197506"/>
                  </a:lnTo>
                  <a:lnTo>
                    <a:pt x="701560" y="2197506"/>
                  </a:lnTo>
                  <a:lnTo>
                    <a:pt x="701560" y="2239365"/>
                  </a:lnTo>
                  <a:lnTo>
                    <a:pt x="659765" y="2239365"/>
                  </a:lnTo>
                  <a:lnTo>
                    <a:pt x="659765" y="2248255"/>
                  </a:lnTo>
                  <a:lnTo>
                    <a:pt x="701560" y="2248255"/>
                  </a:lnTo>
                  <a:lnTo>
                    <a:pt x="701560" y="2288857"/>
                  </a:lnTo>
                  <a:lnTo>
                    <a:pt x="710603" y="2288857"/>
                  </a:lnTo>
                  <a:lnTo>
                    <a:pt x="710603" y="2248255"/>
                  </a:lnTo>
                  <a:lnTo>
                    <a:pt x="752398" y="2248255"/>
                  </a:lnTo>
                  <a:lnTo>
                    <a:pt x="752398" y="2239365"/>
                  </a:lnTo>
                  <a:close/>
                </a:path>
                <a:path w="2265680" h="3828415">
                  <a:moveTo>
                    <a:pt x="752398" y="1800377"/>
                  </a:moveTo>
                  <a:lnTo>
                    <a:pt x="710603" y="1800377"/>
                  </a:lnTo>
                  <a:lnTo>
                    <a:pt x="710603" y="1758505"/>
                  </a:lnTo>
                  <a:lnTo>
                    <a:pt x="701560" y="1758505"/>
                  </a:lnTo>
                  <a:lnTo>
                    <a:pt x="701560" y="1800377"/>
                  </a:lnTo>
                  <a:lnTo>
                    <a:pt x="659765" y="1800377"/>
                  </a:lnTo>
                  <a:lnTo>
                    <a:pt x="659765" y="1809254"/>
                  </a:lnTo>
                  <a:lnTo>
                    <a:pt x="701560" y="1809254"/>
                  </a:lnTo>
                  <a:lnTo>
                    <a:pt x="701560" y="1851126"/>
                  </a:lnTo>
                  <a:lnTo>
                    <a:pt x="710603" y="1851126"/>
                  </a:lnTo>
                  <a:lnTo>
                    <a:pt x="710603" y="1809254"/>
                  </a:lnTo>
                  <a:lnTo>
                    <a:pt x="752398" y="1809254"/>
                  </a:lnTo>
                  <a:lnTo>
                    <a:pt x="752398" y="1800377"/>
                  </a:lnTo>
                  <a:close/>
                </a:path>
                <a:path w="2265680" h="3828415">
                  <a:moveTo>
                    <a:pt x="752398" y="919848"/>
                  </a:moveTo>
                  <a:lnTo>
                    <a:pt x="710603" y="919848"/>
                  </a:lnTo>
                  <a:lnTo>
                    <a:pt x="710603" y="879259"/>
                  </a:lnTo>
                  <a:lnTo>
                    <a:pt x="701560" y="879259"/>
                  </a:lnTo>
                  <a:lnTo>
                    <a:pt x="701560" y="919848"/>
                  </a:lnTo>
                  <a:lnTo>
                    <a:pt x="659765" y="919848"/>
                  </a:lnTo>
                  <a:lnTo>
                    <a:pt x="659765" y="930008"/>
                  </a:lnTo>
                  <a:lnTo>
                    <a:pt x="701560" y="930008"/>
                  </a:lnTo>
                  <a:lnTo>
                    <a:pt x="701560" y="970610"/>
                  </a:lnTo>
                  <a:lnTo>
                    <a:pt x="710603" y="970610"/>
                  </a:lnTo>
                  <a:lnTo>
                    <a:pt x="710603" y="930008"/>
                  </a:lnTo>
                  <a:lnTo>
                    <a:pt x="752398" y="930008"/>
                  </a:lnTo>
                  <a:lnTo>
                    <a:pt x="752398" y="919848"/>
                  </a:lnTo>
                  <a:close/>
                </a:path>
                <a:path w="2265680" h="3828415">
                  <a:moveTo>
                    <a:pt x="752398" y="480860"/>
                  </a:moveTo>
                  <a:lnTo>
                    <a:pt x="710603" y="480860"/>
                  </a:lnTo>
                  <a:lnTo>
                    <a:pt x="710603" y="440258"/>
                  </a:lnTo>
                  <a:lnTo>
                    <a:pt x="701560" y="440258"/>
                  </a:lnTo>
                  <a:lnTo>
                    <a:pt x="701560" y="480860"/>
                  </a:lnTo>
                  <a:lnTo>
                    <a:pt x="659765" y="480860"/>
                  </a:lnTo>
                  <a:lnTo>
                    <a:pt x="659765" y="491007"/>
                  </a:lnTo>
                  <a:lnTo>
                    <a:pt x="701560" y="491007"/>
                  </a:lnTo>
                  <a:lnTo>
                    <a:pt x="701560" y="531609"/>
                  </a:lnTo>
                  <a:lnTo>
                    <a:pt x="710603" y="531609"/>
                  </a:lnTo>
                  <a:lnTo>
                    <a:pt x="710603" y="491007"/>
                  </a:lnTo>
                  <a:lnTo>
                    <a:pt x="752398" y="491007"/>
                  </a:lnTo>
                  <a:lnTo>
                    <a:pt x="752398" y="480860"/>
                  </a:lnTo>
                  <a:close/>
                </a:path>
                <a:path w="2265680" h="3828415">
                  <a:moveTo>
                    <a:pt x="752398" y="41871"/>
                  </a:moveTo>
                  <a:lnTo>
                    <a:pt x="710603" y="41871"/>
                  </a:lnTo>
                  <a:lnTo>
                    <a:pt x="710603" y="0"/>
                  </a:lnTo>
                  <a:lnTo>
                    <a:pt x="701560" y="0"/>
                  </a:lnTo>
                  <a:lnTo>
                    <a:pt x="701560" y="41871"/>
                  </a:lnTo>
                  <a:lnTo>
                    <a:pt x="659765" y="41871"/>
                  </a:lnTo>
                  <a:lnTo>
                    <a:pt x="659765" y="50749"/>
                  </a:lnTo>
                  <a:lnTo>
                    <a:pt x="701560" y="50749"/>
                  </a:lnTo>
                  <a:lnTo>
                    <a:pt x="701560" y="91351"/>
                  </a:lnTo>
                  <a:lnTo>
                    <a:pt x="710603" y="91351"/>
                  </a:lnTo>
                  <a:lnTo>
                    <a:pt x="710603" y="50749"/>
                  </a:lnTo>
                  <a:lnTo>
                    <a:pt x="752398" y="50749"/>
                  </a:lnTo>
                  <a:lnTo>
                    <a:pt x="752398" y="41871"/>
                  </a:lnTo>
                  <a:close/>
                </a:path>
                <a:path w="2265680" h="3828415">
                  <a:moveTo>
                    <a:pt x="972705" y="3777551"/>
                  </a:moveTo>
                  <a:lnTo>
                    <a:pt x="930897" y="3777551"/>
                  </a:lnTo>
                  <a:lnTo>
                    <a:pt x="930897" y="3735832"/>
                  </a:lnTo>
                  <a:lnTo>
                    <a:pt x="921867" y="3735832"/>
                  </a:lnTo>
                  <a:lnTo>
                    <a:pt x="921867" y="3777551"/>
                  </a:lnTo>
                  <a:lnTo>
                    <a:pt x="880059" y="3777551"/>
                  </a:lnTo>
                  <a:lnTo>
                    <a:pt x="880059" y="3786568"/>
                  </a:lnTo>
                  <a:lnTo>
                    <a:pt x="921867" y="3786568"/>
                  </a:lnTo>
                  <a:lnTo>
                    <a:pt x="921867" y="3824909"/>
                  </a:lnTo>
                  <a:lnTo>
                    <a:pt x="924115" y="3826040"/>
                  </a:lnTo>
                  <a:lnTo>
                    <a:pt x="921867" y="3826040"/>
                  </a:lnTo>
                  <a:lnTo>
                    <a:pt x="921867" y="3828288"/>
                  </a:lnTo>
                  <a:lnTo>
                    <a:pt x="928636" y="3828288"/>
                  </a:lnTo>
                  <a:lnTo>
                    <a:pt x="926388" y="3827170"/>
                  </a:lnTo>
                  <a:lnTo>
                    <a:pt x="930897" y="3827170"/>
                  </a:lnTo>
                  <a:lnTo>
                    <a:pt x="930897" y="3786568"/>
                  </a:lnTo>
                  <a:lnTo>
                    <a:pt x="972705" y="3786568"/>
                  </a:lnTo>
                  <a:lnTo>
                    <a:pt x="972705" y="3777551"/>
                  </a:lnTo>
                  <a:close/>
                </a:path>
                <a:path w="2265680" h="3828415">
                  <a:moveTo>
                    <a:pt x="1191869" y="3557613"/>
                  </a:moveTo>
                  <a:lnTo>
                    <a:pt x="1100366" y="3557613"/>
                  </a:lnTo>
                  <a:lnTo>
                    <a:pt x="1100366" y="3566503"/>
                  </a:lnTo>
                  <a:lnTo>
                    <a:pt x="1142161" y="3566503"/>
                  </a:lnTo>
                  <a:lnTo>
                    <a:pt x="1142161" y="3608362"/>
                  </a:lnTo>
                  <a:lnTo>
                    <a:pt x="1151204" y="3608362"/>
                  </a:lnTo>
                  <a:lnTo>
                    <a:pt x="1151204" y="3566503"/>
                  </a:lnTo>
                  <a:lnTo>
                    <a:pt x="1191869" y="3566503"/>
                  </a:lnTo>
                  <a:lnTo>
                    <a:pt x="1191869" y="3557613"/>
                  </a:lnTo>
                  <a:close/>
                </a:path>
                <a:path w="2265680" h="3828415">
                  <a:moveTo>
                    <a:pt x="1412163" y="3777107"/>
                  </a:moveTo>
                  <a:lnTo>
                    <a:pt x="1371498" y="3777107"/>
                  </a:lnTo>
                  <a:lnTo>
                    <a:pt x="1371498" y="3735247"/>
                  </a:lnTo>
                  <a:lnTo>
                    <a:pt x="1362456" y="3735247"/>
                  </a:lnTo>
                  <a:lnTo>
                    <a:pt x="1362456" y="3777107"/>
                  </a:lnTo>
                  <a:lnTo>
                    <a:pt x="1320660" y="3777107"/>
                  </a:lnTo>
                  <a:lnTo>
                    <a:pt x="1320660" y="3785997"/>
                  </a:lnTo>
                  <a:lnTo>
                    <a:pt x="1362456" y="3785997"/>
                  </a:lnTo>
                  <a:lnTo>
                    <a:pt x="1362456" y="3827869"/>
                  </a:lnTo>
                  <a:lnTo>
                    <a:pt x="1371498" y="3827869"/>
                  </a:lnTo>
                  <a:lnTo>
                    <a:pt x="1371498" y="3785997"/>
                  </a:lnTo>
                  <a:lnTo>
                    <a:pt x="1412163" y="3785997"/>
                  </a:lnTo>
                  <a:lnTo>
                    <a:pt x="1412163" y="3777107"/>
                  </a:lnTo>
                  <a:close/>
                </a:path>
                <a:path w="2265680" h="3828415">
                  <a:moveTo>
                    <a:pt x="1852764" y="3777107"/>
                  </a:moveTo>
                  <a:lnTo>
                    <a:pt x="1810956" y="3777107"/>
                  </a:lnTo>
                  <a:lnTo>
                    <a:pt x="1810956" y="3735247"/>
                  </a:lnTo>
                  <a:lnTo>
                    <a:pt x="1801926" y="3735247"/>
                  </a:lnTo>
                  <a:lnTo>
                    <a:pt x="1801926" y="3777107"/>
                  </a:lnTo>
                  <a:lnTo>
                    <a:pt x="1761248" y="3777107"/>
                  </a:lnTo>
                  <a:lnTo>
                    <a:pt x="1761248" y="3785997"/>
                  </a:lnTo>
                  <a:lnTo>
                    <a:pt x="1801926" y="3785997"/>
                  </a:lnTo>
                  <a:lnTo>
                    <a:pt x="1801926" y="3827869"/>
                  </a:lnTo>
                  <a:lnTo>
                    <a:pt x="1810956" y="3827869"/>
                  </a:lnTo>
                  <a:lnTo>
                    <a:pt x="1810956" y="3785997"/>
                  </a:lnTo>
                  <a:lnTo>
                    <a:pt x="1852764" y="3785997"/>
                  </a:lnTo>
                  <a:lnTo>
                    <a:pt x="1852764" y="3777107"/>
                  </a:lnTo>
                  <a:close/>
                </a:path>
                <a:path w="2265680" h="3828415">
                  <a:moveTo>
                    <a:pt x="2265108" y="3777551"/>
                  </a:moveTo>
                  <a:lnTo>
                    <a:pt x="2252688" y="3777551"/>
                  </a:lnTo>
                  <a:lnTo>
                    <a:pt x="2252688" y="3735832"/>
                  </a:lnTo>
                  <a:lnTo>
                    <a:pt x="2251557" y="3735832"/>
                  </a:lnTo>
                  <a:lnTo>
                    <a:pt x="2242515" y="3735832"/>
                  </a:lnTo>
                  <a:lnTo>
                    <a:pt x="2242515" y="3777551"/>
                  </a:lnTo>
                  <a:lnTo>
                    <a:pt x="2201849" y="3777551"/>
                  </a:lnTo>
                  <a:lnTo>
                    <a:pt x="2201849" y="3786568"/>
                  </a:lnTo>
                  <a:lnTo>
                    <a:pt x="2243645" y="3786568"/>
                  </a:lnTo>
                  <a:lnTo>
                    <a:pt x="2243645" y="3787698"/>
                  </a:lnTo>
                  <a:lnTo>
                    <a:pt x="2250427" y="3784320"/>
                  </a:lnTo>
                  <a:lnTo>
                    <a:pt x="2258339" y="3780929"/>
                  </a:lnTo>
                  <a:lnTo>
                    <a:pt x="2265108" y="3777551"/>
                  </a:lnTo>
                  <a:close/>
                </a:path>
              </a:pathLst>
            </a:custGeom>
            <a:solidFill>
              <a:srgbClr val="2A4A81"/>
            </a:solidFill>
          </p:spPr>
          <p:txBody>
            <a:bodyPr wrap="square" lIns="0" tIns="0" rIns="0" bIns="0" rtlCol="0"/>
            <a:lstStyle/>
            <a:p/>
          </p:txBody>
        </p:sp>
        <p:sp>
          <p:nvSpPr>
            <p:cNvPr id="15" name="object 15"/>
            <p:cNvSpPr/>
            <p:nvPr/>
          </p:nvSpPr>
          <p:spPr>
            <a:xfrm>
              <a:off x="13553141" y="3124380"/>
              <a:ext cx="9525" cy="40640"/>
            </a:xfrm>
            <a:custGeom>
              <a:avLst/>
              <a:gdLst/>
              <a:ahLst/>
              <a:cxnLst/>
              <a:rect l="l" t="t" r="r" b="b"/>
              <a:pathLst>
                <a:path w="9525" h="40639">
                  <a:moveTo>
                    <a:pt x="0" y="0"/>
                  </a:moveTo>
                  <a:lnTo>
                    <a:pt x="9038" y="0"/>
                  </a:lnTo>
                  <a:lnTo>
                    <a:pt x="9038" y="40600"/>
                  </a:lnTo>
                  <a:lnTo>
                    <a:pt x="0" y="40600"/>
                  </a:lnTo>
                  <a:lnTo>
                    <a:pt x="0" y="0"/>
                  </a:lnTo>
                  <a:close/>
                </a:path>
              </a:pathLst>
            </a:custGeom>
            <a:solidFill>
              <a:srgbClr val="2A4A81"/>
            </a:solidFill>
          </p:spPr>
          <p:txBody>
            <a:bodyPr wrap="square" lIns="0" tIns="0" rIns="0" bIns="0" rtlCol="0"/>
            <a:lstStyle/>
            <a:p/>
          </p:txBody>
        </p:sp>
        <p:pic>
          <p:nvPicPr>
            <p:cNvPr id="16" name="object 16"/>
            <p:cNvPicPr/>
            <p:nvPr/>
          </p:nvPicPr>
          <p:blipFill>
            <a:blip r:embed="rId1" cstate="print"/>
            <a:stretch>
              <a:fillRect/>
            </a:stretch>
          </p:blipFill>
          <p:spPr>
            <a:xfrm>
              <a:off x="13094470" y="3073037"/>
              <a:ext cx="68913" cy="92457"/>
            </a:xfrm>
            <a:prstGeom prst="rect">
              <a:avLst/>
            </a:prstGeom>
          </p:spPr>
        </p:pic>
        <p:sp>
          <p:nvSpPr>
            <p:cNvPr id="17" name="object 17"/>
            <p:cNvSpPr/>
            <p:nvPr/>
          </p:nvSpPr>
          <p:spPr>
            <a:xfrm>
              <a:off x="13071869" y="3294404"/>
              <a:ext cx="972819" cy="530860"/>
            </a:xfrm>
            <a:custGeom>
              <a:avLst/>
              <a:gdLst/>
              <a:ahLst/>
              <a:cxnLst/>
              <a:rect l="l" t="t" r="r" b="b"/>
              <a:pathLst>
                <a:path w="972819" h="530860">
                  <a:moveTo>
                    <a:pt x="91503" y="260096"/>
                  </a:moveTo>
                  <a:lnTo>
                    <a:pt x="49707" y="260096"/>
                  </a:lnTo>
                  <a:lnTo>
                    <a:pt x="49707" y="219494"/>
                  </a:lnTo>
                  <a:lnTo>
                    <a:pt x="40665" y="219494"/>
                  </a:lnTo>
                  <a:lnTo>
                    <a:pt x="40665" y="260096"/>
                  </a:lnTo>
                  <a:lnTo>
                    <a:pt x="0" y="260096"/>
                  </a:lnTo>
                  <a:lnTo>
                    <a:pt x="0" y="268973"/>
                  </a:lnTo>
                  <a:lnTo>
                    <a:pt x="40665" y="268973"/>
                  </a:lnTo>
                  <a:lnTo>
                    <a:pt x="40665" y="310845"/>
                  </a:lnTo>
                  <a:lnTo>
                    <a:pt x="49707" y="310845"/>
                  </a:lnTo>
                  <a:lnTo>
                    <a:pt x="49707" y="268973"/>
                  </a:lnTo>
                  <a:lnTo>
                    <a:pt x="91503" y="268973"/>
                  </a:lnTo>
                  <a:lnTo>
                    <a:pt x="91503" y="260096"/>
                  </a:lnTo>
                  <a:close/>
                </a:path>
                <a:path w="972819" h="530860">
                  <a:moveTo>
                    <a:pt x="311810" y="479590"/>
                  </a:moveTo>
                  <a:lnTo>
                    <a:pt x="270002" y="479590"/>
                  </a:lnTo>
                  <a:lnTo>
                    <a:pt x="270002" y="437718"/>
                  </a:lnTo>
                  <a:lnTo>
                    <a:pt x="260972" y="437718"/>
                  </a:lnTo>
                  <a:lnTo>
                    <a:pt x="260972" y="479590"/>
                  </a:lnTo>
                  <a:lnTo>
                    <a:pt x="220294" y="479590"/>
                  </a:lnTo>
                  <a:lnTo>
                    <a:pt x="220294" y="488467"/>
                  </a:lnTo>
                  <a:lnTo>
                    <a:pt x="260972" y="488467"/>
                  </a:lnTo>
                  <a:lnTo>
                    <a:pt x="260972" y="530339"/>
                  </a:lnTo>
                  <a:lnTo>
                    <a:pt x="270002" y="530339"/>
                  </a:lnTo>
                  <a:lnTo>
                    <a:pt x="270002" y="488467"/>
                  </a:lnTo>
                  <a:lnTo>
                    <a:pt x="311810" y="488467"/>
                  </a:lnTo>
                  <a:lnTo>
                    <a:pt x="311810" y="479590"/>
                  </a:lnTo>
                  <a:close/>
                </a:path>
                <a:path w="972819" h="530860">
                  <a:moveTo>
                    <a:pt x="311810" y="40601"/>
                  </a:moveTo>
                  <a:lnTo>
                    <a:pt x="270002" y="40601"/>
                  </a:lnTo>
                  <a:lnTo>
                    <a:pt x="270002" y="0"/>
                  </a:lnTo>
                  <a:lnTo>
                    <a:pt x="260972" y="0"/>
                  </a:lnTo>
                  <a:lnTo>
                    <a:pt x="260972" y="40601"/>
                  </a:lnTo>
                  <a:lnTo>
                    <a:pt x="220294" y="40601"/>
                  </a:lnTo>
                  <a:lnTo>
                    <a:pt x="220294" y="49479"/>
                  </a:lnTo>
                  <a:lnTo>
                    <a:pt x="260972" y="49479"/>
                  </a:lnTo>
                  <a:lnTo>
                    <a:pt x="260972" y="91351"/>
                  </a:lnTo>
                  <a:lnTo>
                    <a:pt x="270002" y="91351"/>
                  </a:lnTo>
                  <a:lnTo>
                    <a:pt x="270002" y="49479"/>
                  </a:lnTo>
                  <a:lnTo>
                    <a:pt x="311810" y="49479"/>
                  </a:lnTo>
                  <a:lnTo>
                    <a:pt x="311810" y="40601"/>
                  </a:lnTo>
                  <a:close/>
                </a:path>
                <a:path w="972819" h="530860">
                  <a:moveTo>
                    <a:pt x="532104" y="260096"/>
                  </a:moveTo>
                  <a:lnTo>
                    <a:pt x="490308" y="260096"/>
                  </a:lnTo>
                  <a:lnTo>
                    <a:pt x="490308" y="219494"/>
                  </a:lnTo>
                  <a:lnTo>
                    <a:pt x="481266" y="219494"/>
                  </a:lnTo>
                  <a:lnTo>
                    <a:pt x="481266" y="260096"/>
                  </a:lnTo>
                  <a:lnTo>
                    <a:pt x="440601" y="260096"/>
                  </a:lnTo>
                  <a:lnTo>
                    <a:pt x="440601" y="268973"/>
                  </a:lnTo>
                  <a:lnTo>
                    <a:pt x="481266" y="268973"/>
                  </a:lnTo>
                  <a:lnTo>
                    <a:pt x="481266" y="310845"/>
                  </a:lnTo>
                  <a:lnTo>
                    <a:pt x="490308" y="310845"/>
                  </a:lnTo>
                  <a:lnTo>
                    <a:pt x="490308" y="268973"/>
                  </a:lnTo>
                  <a:lnTo>
                    <a:pt x="532104" y="268973"/>
                  </a:lnTo>
                  <a:lnTo>
                    <a:pt x="532104" y="260096"/>
                  </a:lnTo>
                  <a:close/>
                </a:path>
                <a:path w="972819" h="530860">
                  <a:moveTo>
                    <a:pt x="752398" y="479590"/>
                  </a:moveTo>
                  <a:lnTo>
                    <a:pt x="710603" y="479590"/>
                  </a:lnTo>
                  <a:lnTo>
                    <a:pt x="710603" y="437718"/>
                  </a:lnTo>
                  <a:lnTo>
                    <a:pt x="701560" y="437718"/>
                  </a:lnTo>
                  <a:lnTo>
                    <a:pt x="701560" y="479590"/>
                  </a:lnTo>
                  <a:lnTo>
                    <a:pt x="659765" y="479590"/>
                  </a:lnTo>
                  <a:lnTo>
                    <a:pt x="659765" y="488467"/>
                  </a:lnTo>
                  <a:lnTo>
                    <a:pt x="701560" y="488467"/>
                  </a:lnTo>
                  <a:lnTo>
                    <a:pt x="701560" y="530339"/>
                  </a:lnTo>
                  <a:lnTo>
                    <a:pt x="710603" y="530339"/>
                  </a:lnTo>
                  <a:lnTo>
                    <a:pt x="710603" y="488467"/>
                  </a:lnTo>
                  <a:lnTo>
                    <a:pt x="752398" y="488467"/>
                  </a:lnTo>
                  <a:lnTo>
                    <a:pt x="752398" y="479590"/>
                  </a:lnTo>
                  <a:close/>
                </a:path>
                <a:path w="972819" h="530860">
                  <a:moveTo>
                    <a:pt x="752398" y="40601"/>
                  </a:moveTo>
                  <a:lnTo>
                    <a:pt x="710603" y="40601"/>
                  </a:lnTo>
                  <a:lnTo>
                    <a:pt x="710603" y="0"/>
                  </a:lnTo>
                  <a:lnTo>
                    <a:pt x="701560" y="0"/>
                  </a:lnTo>
                  <a:lnTo>
                    <a:pt x="701560" y="40601"/>
                  </a:lnTo>
                  <a:lnTo>
                    <a:pt x="659765" y="40601"/>
                  </a:lnTo>
                  <a:lnTo>
                    <a:pt x="659765" y="49479"/>
                  </a:lnTo>
                  <a:lnTo>
                    <a:pt x="701560" y="49479"/>
                  </a:lnTo>
                  <a:lnTo>
                    <a:pt x="701560" y="91351"/>
                  </a:lnTo>
                  <a:lnTo>
                    <a:pt x="710603" y="91351"/>
                  </a:lnTo>
                  <a:lnTo>
                    <a:pt x="710603" y="49479"/>
                  </a:lnTo>
                  <a:lnTo>
                    <a:pt x="752398" y="49479"/>
                  </a:lnTo>
                  <a:lnTo>
                    <a:pt x="752398" y="40601"/>
                  </a:lnTo>
                  <a:close/>
                </a:path>
                <a:path w="972819" h="530860">
                  <a:moveTo>
                    <a:pt x="972693" y="260096"/>
                  </a:moveTo>
                  <a:lnTo>
                    <a:pt x="930897" y="260096"/>
                  </a:lnTo>
                  <a:lnTo>
                    <a:pt x="930897" y="219494"/>
                  </a:lnTo>
                  <a:lnTo>
                    <a:pt x="921854" y="219494"/>
                  </a:lnTo>
                  <a:lnTo>
                    <a:pt x="921854" y="260096"/>
                  </a:lnTo>
                  <a:lnTo>
                    <a:pt x="880059" y="260096"/>
                  </a:lnTo>
                  <a:lnTo>
                    <a:pt x="880059" y="268973"/>
                  </a:lnTo>
                  <a:lnTo>
                    <a:pt x="921854" y="268973"/>
                  </a:lnTo>
                  <a:lnTo>
                    <a:pt x="921854" y="310845"/>
                  </a:lnTo>
                  <a:lnTo>
                    <a:pt x="930897" y="310845"/>
                  </a:lnTo>
                  <a:lnTo>
                    <a:pt x="930897" y="268973"/>
                  </a:lnTo>
                  <a:lnTo>
                    <a:pt x="972693" y="268973"/>
                  </a:lnTo>
                  <a:lnTo>
                    <a:pt x="972693" y="260096"/>
                  </a:lnTo>
                  <a:close/>
                </a:path>
              </a:pathLst>
            </a:custGeom>
            <a:solidFill>
              <a:srgbClr val="2A4A81"/>
            </a:solidFill>
          </p:spPr>
          <p:txBody>
            <a:bodyPr wrap="square" lIns="0" tIns="0" rIns="0" bIns="0" rtlCol="0"/>
            <a:lstStyle/>
            <a:p/>
          </p:txBody>
        </p:sp>
        <p:sp>
          <p:nvSpPr>
            <p:cNvPr id="18" name="object 18"/>
            <p:cNvSpPr/>
            <p:nvPr/>
          </p:nvSpPr>
          <p:spPr>
            <a:xfrm>
              <a:off x="13973400" y="3420317"/>
              <a:ext cx="1719580" cy="1716405"/>
            </a:xfrm>
            <a:custGeom>
              <a:avLst/>
              <a:gdLst/>
              <a:ahLst/>
              <a:cxnLst/>
              <a:rect l="l" t="t" r="r" b="b"/>
              <a:pathLst>
                <a:path w="1719580" h="1716404">
                  <a:moveTo>
                    <a:pt x="859724" y="1716107"/>
                  </a:moveTo>
                  <a:lnTo>
                    <a:pt x="810969" y="1714748"/>
                  </a:lnTo>
                  <a:lnTo>
                    <a:pt x="762925" y="1710718"/>
                  </a:lnTo>
                  <a:lnTo>
                    <a:pt x="715662" y="1704090"/>
                  </a:lnTo>
                  <a:lnTo>
                    <a:pt x="669255" y="1694938"/>
                  </a:lnTo>
                  <a:lnTo>
                    <a:pt x="623776" y="1683333"/>
                  </a:lnTo>
                  <a:lnTo>
                    <a:pt x="579297" y="1669348"/>
                  </a:lnTo>
                  <a:lnTo>
                    <a:pt x="535893" y="1653056"/>
                  </a:lnTo>
                  <a:lnTo>
                    <a:pt x="493634" y="1634530"/>
                  </a:lnTo>
                  <a:lnTo>
                    <a:pt x="452595" y="1613842"/>
                  </a:lnTo>
                  <a:lnTo>
                    <a:pt x="412848" y="1591065"/>
                  </a:lnTo>
                  <a:lnTo>
                    <a:pt x="374466" y="1566272"/>
                  </a:lnTo>
                  <a:lnTo>
                    <a:pt x="337522" y="1539535"/>
                  </a:lnTo>
                  <a:lnTo>
                    <a:pt x="302088" y="1510928"/>
                  </a:lnTo>
                  <a:lnTo>
                    <a:pt x="268238" y="1480522"/>
                  </a:lnTo>
                  <a:lnTo>
                    <a:pt x="236044" y="1448390"/>
                  </a:lnTo>
                  <a:lnTo>
                    <a:pt x="205578" y="1414605"/>
                  </a:lnTo>
                  <a:lnTo>
                    <a:pt x="176915" y="1379240"/>
                  </a:lnTo>
                  <a:lnTo>
                    <a:pt x="150126" y="1342368"/>
                  </a:lnTo>
                  <a:lnTo>
                    <a:pt x="125285" y="1304060"/>
                  </a:lnTo>
                  <a:lnTo>
                    <a:pt x="102463" y="1264390"/>
                  </a:lnTo>
                  <a:lnTo>
                    <a:pt x="81735" y="1223431"/>
                  </a:lnTo>
                  <a:lnTo>
                    <a:pt x="63173" y="1181255"/>
                  </a:lnTo>
                  <a:lnTo>
                    <a:pt x="46850" y="1137935"/>
                  </a:lnTo>
                  <a:lnTo>
                    <a:pt x="32838" y="1093543"/>
                  </a:lnTo>
                  <a:lnTo>
                    <a:pt x="21210" y="1048152"/>
                  </a:lnTo>
                  <a:lnTo>
                    <a:pt x="12040" y="1001835"/>
                  </a:lnTo>
                  <a:lnTo>
                    <a:pt x="5399" y="954664"/>
                  </a:lnTo>
                  <a:lnTo>
                    <a:pt x="1362" y="906713"/>
                  </a:lnTo>
                  <a:lnTo>
                    <a:pt x="0" y="858053"/>
                  </a:lnTo>
                  <a:lnTo>
                    <a:pt x="1362" y="809394"/>
                  </a:lnTo>
                  <a:lnTo>
                    <a:pt x="5399" y="761442"/>
                  </a:lnTo>
                  <a:lnTo>
                    <a:pt x="12040" y="714272"/>
                  </a:lnTo>
                  <a:lnTo>
                    <a:pt x="21210" y="667955"/>
                  </a:lnTo>
                  <a:lnTo>
                    <a:pt x="32838" y="622564"/>
                  </a:lnTo>
                  <a:lnTo>
                    <a:pt x="46850" y="578172"/>
                  </a:lnTo>
                  <a:lnTo>
                    <a:pt x="63173" y="534852"/>
                  </a:lnTo>
                  <a:lnTo>
                    <a:pt x="81735" y="492675"/>
                  </a:lnTo>
                  <a:lnTo>
                    <a:pt x="102463" y="451716"/>
                  </a:lnTo>
                  <a:lnTo>
                    <a:pt x="125285" y="412046"/>
                  </a:lnTo>
                  <a:lnTo>
                    <a:pt x="150126" y="373739"/>
                  </a:lnTo>
                  <a:lnTo>
                    <a:pt x="176915" y="336866"/>
                  </a:lnTo>
                  <a:lnTo>
                    <a:pt x="205578" y="301501"/>
                  </a:lnTo>
                  <a:lnTo>
                    <a:pt x="236044" y="267717"/>
                  </a:lnTo>
                  <a:lnTo>
                    <a:pt x="268238" y="235585"/>
                  </a:lnTo>
                  <a:lnTo>
                    <a:pt x="302088" y="205179"/>
                  </a:lnTo>
                  <a:lnTo>
                    <a:pt x="337522" y="176571"/>
                  </a:lnTo>
                  <a:lnTo>
                    <a:pt x="374466" y="149834"/>
                  </a:lnTo>
                  <a:lnTo>
                    <a:pt x="412848" y="125041"/>
                  </a:lnTo>
                  <a:lnTo>
                    <a:pt x="452595" y="102264"/>
                  </a:lnTo>
                  <a:lnTo>
                    <a:pt x="493634" y="81577"/>
                  </a:lnTo>
                  <a:lnTo>
                    <a:pt x="535893" y="63050"/>
                  </a:lnTo>
                  <a:lnTo>
                    <a:pt x="579297" y="46759"/>
                  </a:lnTo>
                  <a:lnTo>
                    <a:pt x="623776" y="32774"/>
                  </a:lnTo>
                  <a:lnTo>
                    <a:pt x="669255" y="21169"/>
                  </a:lnTo>
                  <a:lnTo>
                    <a:pt x="715662" y="12016"/>
                  </a:lnTo>
                  <a:lnTo>
                    <a:pt x="762925" y="5389"/>
                  </a:lnTo>
                  <a:lnTo>
                    <a:pt x="810969" y="1359"/>
                  </a:lnTo>
                  <a:lnTo>
                    <a:pt x="859724" y="0"/>
                  </a:lnTo>
                  <a:lnTo>
                    <a:pt x="908478" y="1359"/>
                  </a:lnTo>
                  <a:lnTo>
                    <a:pt x="956523" y="5389"/>
                  </a:lnTo>
                  <a:lnTo>
                    <a:pt x="1003785" y="12016"/>
                  </a:lnTo>
                  <a:lnTo>
                    <a:pt x="1050192" y="21169"/>
                  </a:lnTo>
                  <a:lnTo>
                    <a:pt x="1095671" y="32774"/>
                  </a:lnTo>
                  <a:lnTo>
                    <a:pt x="1140150" y="46759"/>
                  </a:lnTo>
                  <a:lnTo>
                    <a:pt x="1183555" y="63051"/>
                  </a:lnTo>
                  <a:lnTo>
                    <a:pt x="1225813" y="81577"/>
                  </a:lnTo>
                  <a:lnTo>
                    <a:pt x="1266852" y="102264"/>
                  </a:lnTo>
                  <a:lnTo>
                    <a:pt x="1306599" y="125041"/>
                  </a:lnTo>
                  <a:lnTo>
                    <a:pt x="1344981" y="149834"/>
                  </a:lnTo>
                  <a:lnTo>
                    <a:pt x="1381925" y="176571"/>
                  </a:lnTo>
                  <a:lnTo>
                    <a:pt x="1417359" y="205179"/>
                  </a:lnTo>
                  <a:lnTo>
                    <a:pt x="1451209" y="235585"/>
                  </a:lnTo>
                  <a:lnTo>
                    <a:pt x="1483404" y="267717"/>
                  </a:lnTo>
                  <a:lnTo>
                    <a:pt x="1513869" y="301502"/>
                  </a:lnTo>
                  <a:lnTo>
                    <a:pt x="1542532" y="336866"/>
                  </a:lnTo>
                  <a:lnTo>
                    <a:pt x="1569321" y="373739"/>
                  </a:lnTo>
                  <a:lnTo>
                    <a:pt x="1594163" y="412046"/>
                  </a:lnTo>
                  <a:lnTo>
                    <a:pt x="1616984" y="451716"/>
                  </a:lnTo>
                  <a:lnTo>
                    <a:pt x="1637712" y="492675"/>
                  </a:lnTo>
                  <a:lnTo>
                    <a:pt x="1656274" y="534852"/>
                  </a:lnTo>
                  <a:lnTo>
                    <a:pt x="1672598" y="578172"/>
                  </a:lnTo>
                  <a:lnTo>
                    <a:pt x="1686610" y="622564"/>
                  </a:lnTo>
                  <a:lnTo>
                    <a:pt x="1698237" y="667955"/>
                  </a:lnTo>
                  <a:lnTo>
                    <a:pt x="1707408" y="714272"/>
                  </a:lnTo>
                  <a:lnTo>
                    <a:pt x="1714048" y="761443"/>
                  </a:lnTo>
                  <a:lnTo>
                    <a:pt x="1718086" y="809394"/>
                  </a:lnTo>
                  <a:lnTo>
                    <a:pt x="1719448" y="858053"/>
                  </a:lnTo>
                  <a:lnTo>
                    <a:pt x="1718086" y="906713"/>
                  </a:lnTo>
                  <a:lnTo>
                    <a:pt x="1714048" y="954664"/>
                  </a:lnTo>
                  <a:lnTo>
                    <a:pt x="1707408" y="1001835"/>
                  </a:lnTo>
                  <a:lnTo>
                    <a:pt x="1698237" y="1048152"/>
                  </a:lnTo>
                  <a:lnTo>
                    <a:pt x="1686610" y="1093543"/>
                  </a:lnTo>
                  <a:lnTo>
                    <a:pt x="1672598" y="1137935"/>
                  </a:lnTo>
                  <a:lnTo>
                    <a:pt x="1656274" y="1181255"/>
                  </a:lnTo>
                  <a:lnTo>
                    <a:pt x="1637712" y="1223431"/>
                  </a:lnTo>
                  <a:lnTo>
                    <a:pt x="1616984" y="1264391"/>
                  </a:lnTo>
                  <a:lnTo>
                    <a:pt x="1594163" y="1304060"/>
                  </a:lnTo>
                  <a:lnTo>
                    <a:pt x="1569321" y="1342368"/>
                  </a:lnTo>
                  <a:lnTo>
                    <a:pt x="1542532" y="1379240"/>
                  </a:lnTo>
                  <a:lnTo>
                    <a:pt x="1513869" y="1414605"/>
                  </a:lnTo>
                  <a:lnTo>
                    <a:pt x="1483404" y="1448390"/>
                  </a:lnTo>
                  <a:lnTo>
                    <a:pt x="1451209" y="1480522"/>
                  </a:lnTo>
                  <a:lnTo>
                    <a:pt x="1417359" y="1510928"/>
                  </a:lnTo>
                  <a:lnTo>
                    <a:pt x="1381925" y="1539536"/>
                  </a:lnTo>
                  <a:lnTo>
                    <a:pt x="1344981" y="1566272"/>
                  </a:lnTo>
                  <a:lnTo>
                    <a:pt x="1306599" y="1591065"/>
                  </a:lnTo>
                  <a:lnTo>
                    <a:pt x="1266852" y="1613842"/>
                  </a:lnTo>
                  <a:lnTo>
                    <a:pt x="1225813" y="1634530"/>
                  </a:lnTo>
                  <a:lnTo>
                    <a:pt x="1183555" y="1653056"/>
                  </a:lnTo>
                  <a:lnTo>
                    <a:pt x="1140150" y="1669348"/>
                  </a:lnTo>
                  <a:lnTo>
                    <a:pt x="1095671" y="1683333"/>
                  </a:lnTo>
                  <a:lnTo>
                    <a:pt x="1050192" y="1694938"/>
                  </a:lnTo>
                  <a:lnTo>
                    <a:pt x="1003785" y="1704090"/>
                  </a:lnTo>
                  <a:lnTo>
                    <a:pt x="956523" y="1710718"/>
                  </a:lnTo>
                  <a:lnTo>
                    <a:pt x="908478" y="1714748"/>
                  </a:lnTo>
                  <a:lnTo>
                    <a:pt x="859724" y="1716107"/>
                  </a:lnTo>
                  <a:close/>
                </a:path>
              </a:pathLst>
            </a:custGeom>
            <a:solidFill>
              <a:srgbClr val="F6B4A6"/>
            </a:solidFill>
          </p:spPr>
          <p:txBody>
            <a:bodyPr wrap="square" lIns="0" tIns="0" rIns="0" bIns="0" rtlCol="0"/>
            <a:lstStyle/>
            <a:p/>
          </p:txBody>
        </p:sp>
        <p:sp>
          <p:nvSpPr>
            <p:cNvPr id="19" name="object 19"/>
            <p:cNvSpPr/>
            <p:nvPr/>
          </p:nvSpPr>
          <p:spPr>
            <a:xfrm>
              <a:off x="13031714" y="1710975"/>
              <a:ext cx="3608704" cy="5626100"/>
            </a:xfrm>
            <a:custGeom>
              <a:avLst/>
              <a:gdLst/>
              <a:ahLst/>
              <a:cxnLst/>
              <a:rect l="l" t="t" r="r" b="b"/>
              <a:pathLst>
                <a:path w="3608705" h="5626100">
                  <a:moveTo>
                    <a:pt x="2017956" y="12699"/>
                  </a:moveTo>
                  <a:lnTo>
                    <a:pt x="1589683" y="12699"/>
                  </a:lnTo>
                  <a:lnTo>
                    <a:pt x="1632606" y="0"/>
                  </a:lnTo>
                  <a:lnTo>
                    <a:pt x="1974973" y="0"/>
                  </a:lnTo>
                  <a:lnTo>
                    <a:pt x="2017956" y="12699"/>
                  </a:lnTo>
                  <a:close/>
                </a:path>
                <a:path w="3608705" h="5626100">
                  <a:moveTo>
                    <a:pt x="2103912" y="25399"/>
                  </a:moveTo>
                  <a:lnTo>
                    <a:pt x="1503845" y="25399"/>
                  </a:lnTo>
                  <a:lnTo>
                    <a:pt x="1546754" y="12699"/>
                  </a:lnTo>
                  <a:lnTo>
                    <a:pt x="2060945" y="12699"/>
                  </a:lnTo>
                  <a:lnTo>
                    <a:pt x="2103912" y="25399"/>
                  </a:lnTo>
                  <a:close/>
                </a:path>
                <a:path w="3608705" h="5626100">
                  <a:moveTo>
                    <a:pt x="2083358" y="5613399"/>
                  </a:moveTo>
                  <a:lnTo>
                    <a:pt x="1502667" y="5613399"/>
                  </a:lnTo>
                  <a:lnTo>
                    <a:pt x="1449318" y="5600699"/>
                  </a:lnTo>
                  <a:lnTo>
                    <a:pt x="1295915" y="5562599"/>
                  </a:lnTo>
                  <a:lnTo>
                    <a:pt x="1247277" y="5537199"/>
                  </a:lnTo>
                  <a:lnTo>
                    <a:pt x="1200029" y="5524499"/>
                  </a:lnTo>
                  <a:lnTo>
                    <a:pt x="1154255" y="5499099"/>
                  </a:lnTo>
                  <a:lnTo>
                    <a:pt x="1110041" y="5486399"/>
                  </a:lnTo>
                  <a:lnTo>
                    <a:pt x="1067469" y="5460999"/>
                  </a:lnTo>
                  <a:lnTo>
                    <a:pt x="1026627" y="5435599"/>
                  </a:lnTo>
                  <a:lnTo>
                    <a:pt x="987598" y="5410199"/>
                  </a:lnTo>
                  <a:lnTo>
                    <a:pt x="950466" y="5384799"/>
                  </a:lnTo>
                  <a:lnTo>
                    <a:pt x="915318" y="5359399"/>
                  </a:lnTo>
                  <a:lnTo>
                    <a:pt x="882236" y="5321299"/>
                  </a:lnTo>
                  <a:lnTo>
                    <a:pt x="851307" y="5295899"/>
                  </a:lnTo>
                  <a:lnTo>
                    <a:pt x="817130" y="5257799"/>
                  </a:lnTo>
                  <a:lnTo>
                    <a:pt x="786933" y="5219699"/>
                  </a:lnTo>
                  <a:lnTo>
                    <a:pt x="760761" y="5181599"/>
                  </a:lnTo>
                  <a:lnTo>
                    <a:pt x="738663" y="5130799"/>
                  </a:lnTo>
                  <a:lnTo>
                    <a:pt x="720683" y="5092699"/>
                  </a:lnTo>
                  <a:lnTo>
                    <a:pt x="706869" y="5054599"/>
                  </a:lnTo>
                  <a:lnTo>
                    <a:pt x="697267" y="5003799"/>
                  </a:lnTo>
                  <a:lnTo>
                    <a:pt x="691924" y="4965699"/>
                  </a:lnTo>
                  <a:lnTo>
                    <a:pt x="690885" y="4914899"/>
                  </a:lnTo>
                  <a:lnTo>
                    <a:pt x="694504" y="4876799"/>
                  </a:lnTo>
                  <a:lnTo>
                    <a:pt x="702042" y="4838699"/>
                  </a:lnTo>
                  <a:lnTo>
                    <a:pt x="713604" y="4787899"/>
                  </a:lnTo>
                  <a:lnTo>
                    <a:pt x="729296" y="4749799"/>
                  </a:lnTo>
                  <a:lnTo>
                    <a:pt x="711538" y="4698999"/>
                  </a:lnTo>
                  <a:lnTo>
                    <a:pt x="699076" y="4648199"/>
                  </a:lnTo>
                  <a:lnTo>
                    <a:pt x="692121" y="4597399"/>
                  </a:lnTo>
                  <a:lnTo>
                    <a:pt x="690885" y="4559299"/>
                  </a:lnTo>
                  <a:lnTo>
                    <a:pt x="694504" y="4508499"/>
                  </a:lnTo>
                  <a:lnTo>
                    <a:pt x="702042" y="4470399"/>
                  </a:lnTo>
                  <a:lnTo>
                    <a:pt x="713604" y="4419599"/>
                  </a:lnTo>
                  <a:lnTo>
                    <a:pt x="729296" y="4381499"/>
                  </a:lnTo>
                  <a:lnTo>
                    <a:pt x="711538" y="4330699"/>
                  </a:lnTo>
                  <a:lnTo>
                    <a:pt x="699076" y="4279899"/>
                  </a:lnTo>
                  <a:lnTo>
                    <a:pt x="692121" y="4241799"/>
                  </a:lnTo>
                  <a:lnTo>
                    <a:pt x="690885" y="4190999"/>
                  </a:lnTo>
                  <a:lnTo>
                    <a:pt x="694343" y="4140199"/>
                  </a:lnTo>
                  <a:lnTo>
                    <a:pt x="702350" y="4102099"/>
                  </a:lnTo>
                  <a:lnTo>
                    <a:pt x="714751" y="4051299"/>
                  </a:lnTo>
                  <a:lnTo>
                    <a:pt x="731388" y="4013199"/>
                  </a:lnTo>
                  <a:lnTo>
                    <a:pt x="752105" y="3975099"/>
                  </a:lnTo>
                  <a:lnTo>
                    <a:pt x="776745" y="3924299"/>
                  </a:lnTo>
                  <a:lnTo>
                    <a:pt x="773726" y="3911599"/>
                  </a:lnTo>
                  <a:lnTo>
                    <a:pt x="771237" y="3886199"/>
                  </a:lnTo>
                  <a:lnTo>
                    <a:pt x="768960" y="3860799"/>
                  </a:lnTo>
                  <a:lnTo>
                    <a:pt x="766577" y="3848099"/>
                  </a:lnTo>
                  <a:lnTo>
                    <a:pt x="763188" y="3809999"/>
                  </a:lnTo>
                  <a:lnTo>
                    <a:pt x="756501" y="3759199"/>
                  </a:lnTo>
                  <a:lnTo>
                    <a:pt x="748120" y="3708399"/>
                  </a:lnTo>
                  <a:lnTo>
                    <a:pt x="738133" y="3657599"/>
                  </a:lnTo>
                  <a:lnTo>
                    <a:pt x="726629" y="3619499"/>
                  </a:lnTo>
                  <a:lnTo>
                    <a:pt x="713696" y="3568699"/>
                  </a:lnTo>
                  <a:lnTo>
                    <a:pt x="699423" y="3517899"/>
                  </a:lnTo>
                  <a:lnTo>
                    <a:pt x="683898" y="3467099"/>
                  </a:lnTo>
                  <a:lnTo>
                    <a:pt x="667210" y="3428999"/>
                  </a:lnTo>
                  <a:lnTo>
                    <a:pt x="649448" y="3378199"/>
                  </a:lnTo>
                  <a:lnTo>
                    <a:pt x="630700" y="3327399"/>
                  </a:lnTo>
                  <a:lnTo>
                    <a:pt x="611054" y="3289299"/>
                  </a:lnTo>
                  <a:lnTo>
                    <a:pt x="590600" y="3238499"/>
                  </a:lnTo>
                  <a:lnTo>
                    <a:pt x="569425" y="3200399"/>
                  </a:lnTo>
                  <a:lnTo>
                    <a:pt x="547619" y="3149599"/>
                  </a:lnTo>
                  <a:lnTo>
                    <a:pt x="525270" y="3111499"/>
                  </a:lnTo>
                  <a:lnTo>
                    <a:pt x="502466" y="3060699"/>
                  </a:lnTo>
                  <a:lnTo>
                    <a:pt x="479296" y="3022599"/>
                  </a:lnTo>
                  <a:lnTo>
                    <a:pt x="455849" y="2971799"/>
                  </a:lnTo>
                  <a:lnTo>
                    <a:pt x="432213" y="2933699"/>
                  </a:lnTo>
                  <a:lnTo>
                    <a:pt x="408477" y="2882899"/>
                  </a:lnTo>
                  <a:lnTo>
                    <a:pt x="361374" y="2806699"/>
                  </a:lnTo>
                  <a:lnTo>
                    <a:pt x="338035" y="2755899"/>
                  </a:lnTo>
                  <a:lnTo>
                    <a:pt x="314795" y="2717799"/>
                  </a:lnTo>
                  <a:lnTo>
                    <a:pt x="291739" y="2679699"/>
                  </a:lnTo>
                  <a:lnTo>
                    <a:pt x="268953" y="2628899"/>
                  </a:lnTo>
                  <a:lnTo>
                    <a:pt x="246520" y="2590799"/>
                  </a:lnTo>
                  <a:lnTo>
                    <a:pt x="224527" y="2539999"/>
                  </a:lnTo>
                  <a:lnTo>
                    <a:pt x="203057" y="2501899"/>
                  </a:lnTo>
                  <a:lnTo>
                    <a:pt x="182195" y="2463799"/>
                  </a:lnTo>
                  <a:lnTo>
                    <a:pt x="162027" y="2412999"/>
                  </a:lnTo>
                  <a:lnTo>
                    <a:pt x="142638" y="2374899"/>
                  </a:lnTo>
                  <a:lnTo>
                    <a:pt x="124111" y="2324099"/>
                  </a:lnTo>
                  <a:lnTo>
                    <a:pt x="106533" y="2273299"/>
                  </a:lnTo>
                  <a:lnTo>
                    <a:pt x="89987" y="2235199"/>
                  </a:lnTo>
                  <a:lnTo>
                    <a:pt x="74559" y="2184399"/>
                  </a:lnTo>
                  <a:lnTo>
                    <a:pt x="60333" y="2133599"/>
                  </a:lnTo>
                  <a:lnTo>
                    <a:pt x="47395" y="2095499"/>
                  </a:lnTo>
                  <a:lnTo>
                    <a:pt x="35829" y="2044699"/>
                  </a:lnTo>
                  <a:lnTo>
                    <a:pt x="25720" y="1993899"/>
                  </a:lnTo>
                  <a:lnTo>
                    <a:pt x="17153" y="1943099"/>
                  </a:lnTo>
                  <a:lnTo>
                    <a:pt x="10212" y="1892299"/>
                  </a:lnTo>
                  <a:lnTo>
                    <a:pt x="4983" y="1841499"/>
                  </a:lnTo>
                  <a:lnTo>
                    <a:pt x="1551" y="1790699"/>
                  </a:lnTo>
                  <a:lnTo>
                    <a:pt x="0" y="1739899"/>
                  </a:lnTo>
                  <a:lnTo>
                    <a:pt x="414" y="1689099"/>
                  </a:lnTo>
                  <a:lnTo>
                    <a:pt x="4116" y="1612899"/>
                  </a:lnTo>
                  <a:lnTo>
                    <a:pt x="5987" y="1587499"/>
                  </a:lnTo>
                  <a:lnTo>
                    <a:pt x="8282" y="1574799"/>
                  </a:lnTo>
                  <a:lnTo>
                    <a:pt x="10788" y="1549399"/>
                  </a:lnTo>
                  <a:lnTo>
                    <a:pt x="18334" y="1498599"/>
                  </a:lnTo>
                  <a:lnTo>
                    <a:pt x="27273" y="1447799"/>
                  </a:lnTo>
                  <a:lnTo>
                    <a:pt x="37579" y="1384299"/>
                  </a:lnTo>
                  <a:lnTo>
                    <a:pt x="49223" y="1333499"/>
                  </a:lnTo>
                  <a:lnTo>
                    <a:pt x="62177" y="1295399"/>
                  </a:lnTo>
                  <a:lnTo>
                    <a:pt x="76413" y="1244599"/>
                  </a:lnTo>
                  <a:lnTo>
                    <a:pt x="91904" y="1193799"/>
                  </a:lnTo>
                  <a:lnTo>
                    <a:pt x="108620" y="1142999"/>
                  </a:lnTo>
                  <a:lnTo>
                    <a:pt x="126535" y="1104899"/>
                  </a:lnTo>
                  <a:lnTo>
                    <a:pt x="145619" y="1054099"/>
                  </a:lnTo>
                  <a:lnTo>
                    <a:pt x="165846" y="1003299"/>
                  </a:lnTo>
                  <a:lnTo>
                    <a:pt x="187187" y="965199"/>
                  </a:lnTo>
                  <a:lnTo>
                    <a:pt x="209613" y="927099"/>
                  </a:lnTo>
                  <a:lnTo>
                    <a:pt x="233098" y="876299"/>
                  </a:lnTo>
                  <a:lnTo>
                    <a:pt x="257612" y="838199"/>
                  </a:lnTo>
                  <a:lnTo>
                    <a:pt x="283129" y="800099"/>
                  </a:lnTo>
                  <a:lnTo>
                    <a:pt x="309619" y="761999"/>
                  </a:lnTo>
                  <a:lnTo>
                    <a:pt x="337055" y="723899"/>
                  </a:lnTo>
                  <a:lnTo>
                    <a:pt x="365409" y="685799"/>
                  </a:lnTo>
                  <a:lnTo>
                    <a:pt x="394653" y="647699"/>
                  </a:lnTo>
                  <a:lnTo>
                    <a:pt x="424759" y="622299"/>
                  </a:lnTo>
                  <a:lnTo>
                    <a:pt x="455699" y="584199"/>
                  </a:lnTo>
                  <a:lnTo>
                    <a:pt x="487444" y="546099"/>
                  </a:lnTo>
                  <a:lnTo>
                    <a:pt x="519967" y="520699"/>
                  </a:lnTo>
                  <a:lnTo>
                    <a:pt x="553240" y="482599"/>
                  </a:lnTo>
                  <a:lnTo>
                    <a:pt x="587234" y="457199"/>
                  </a:lnTo>
                  <a:lnTo>
                    <a:pt x="621922" y="419099"/>
                  </a:lnTo>
                  <a:lnTo>
                    <a:pt x="657276" y="393699"/>
                  </a:lnTo>
                  <a:lnTo>
                    <a:pt x="693267" y="368299"/>
                  </a:lnTo>
                  <a:lnTo>
                    <a:pt x="729868" y="342899"/>
                  </a:lnTo>
                  <a:lnTo>
                    <a:pt x="767051" y="317499"/>
                  </a:lnTo>
                  <a:lnTo>
                    <a:pt x="804787" y="292099"/>
                  </a:lnTo>
                  <a:lnTo>
                    <a:pt x="881808" y="241299"/>
                  </a:lnTo>
                  <a:lnTo>
                    <a:pt x="921037" y="228599"/>
                  </a:lnTo>
                  <a:lnTo>
                    <a:pt x="1000791" y="177799"/>
                  </a:lnTo>
                  <a:lnTo>
                    <a:pt x="1082087" y="152399"/>
                  </a:lnTo>
                  <a:lnTo>
                    <a:pt x="1123242" y="126999"/>
                  </a:lnTo>
                  <a:lnTo>
                    <a:pt x="1460985" y="25399"/>
                  </a:lnTo>
                  <a:lnTo>
                    <a:pt x="2146830" y="25399"/>
                  </a:lnTo>
                  <a:lnTo>
                    <a:pt x="2232404" y="50799"/>
                  </a:lnTo>
                  <a:lnTo>
                    <a:pt x="1760981" y="50799"/>
                  </a:lnTo>
                  <a:lnTo>
                    <a:pt x="1718171" y="63499"/>
                  </a:lnTo>
                  <a:lnTo>
                    <a:pt x="1632299" y="63499"/>
                  </a:lnTo>
                  <a:lnTo>
                    <a:pt x="1589299" y="76199"/>
                  </a:lnTo>
                  <a:lnTo>
                    <a:pt x="1546297" y="76199"/>
                  </a:lnTo>
                  <a:lnTo>
                    <a:pt x="1503321" y="88899"/>
                  </a:lnTo>
                  <a:lnTo>
                    <a:pt x="1460404" y="88899"/>
                  </a:lnTo>
                  <a:lnTo>
                    <a:pt x="1122748" y="190499"/>
                  </a:lnTo>
                  <a:lnTo>
                    <a:pt x="1081703" y="215899"/>
                  </a:lnTo>
                  <a:lnTo>
                    <a:pt x="1041018" y="228599"/>
                  </a:lnTo>
                  <a:lnTo>
                    <a:pt x="1000721" y="253999"/>
                  </a:lnTo>
                  <a:lnTo>
                    <a:pt x="960844" y="266699"/>
                  </a:lnTo>
                  <a:lnTo>
                    <a:pt x="882467" y="317499"/>
                  </a:lnTo>
                  <a:lnTo>
                    <a:pt x="806129" y="368299"/>
                  </a:lnTo>
                  <a:lnTo>
                    <a:pt x="768799" y="393699"/>
                  </a:lnTo>
                  <a:lnTo>
                    <a:pt x="732069" y="419099"/>
                  </a:lnTo>
                  <a:lnTo>
                    <a:pt x="695969" y="444499"/>
                  </a:lnTo>
                  <a:lnTo>
                    <a:pt x="660530" y="469899"/>
                  </a:lnTo>
                  <a:lnTo>
                    <a:pt x="625780" y="495299"/>
                  </a:lnTo>
                  <a:lnTo>
                    <a:pt x="591751" y="533399"/>
                  </a:lnTo>
                  <a:lnTo>
                    <a:pt x="558473" y="558799"/>
                  </a:lnTo>
                  <a:lnTo>
                    <a:pt x="525975" y="596899"/>
                  </a:lnTo>
                  <a:lnTo>
                    <a:pt x="494288" y="634999"/>
                  </a:lnTo>
                  <a:lnTo>
                    <a:pt x="463443" y="660399"/>
                  </a:lnTo>
                  <a:lnTo>
                    <a:pt x="433468" y="698499"/>
                  </a:lnTo>
                  <a:lnTo>
                    <a:pt x="404394" y="736599"/>
                  </a:lnTo>
                  <a:lnTo>
                    <a:pt x="376252" y="774699"/>
                  </a:lnTo>
                  <a:lnTo>
                    <a:pt x="349072" y="812799"/>
                  </a:lnTo>
                  <a:lnTo>
                    <a:pt x="322883" y="850899"/>
                  </a:lnTo>
                  <a:lnTo>
                    <a:pt x="297715" y="888999"/>
                  </a:lnTo>
                  <a:lnTo>
                    <a:pt x="273600" y="927099"/>
                  </a:lnTo>
                  <a:lnTo>
                    <a:pt x="250567" y="977899"/>
                  </a:lnTo>
                  <a:lnTo>
                    <a:pt x="228646" y="1015999"/>
                  </a:lnTo>
                  <a:lnTo>
                    <a:pt x="207867" y="1066799"/>
                  </a:lnTo>
                  <a:lnTo>
                    <a:pt x="188260" y="1104899"/>
                  </a:lnTo>
                  <a:lnTo>
                    <a:pt x="169857" y="1155699"/>
                  </a:lnTo>
                  <a:lnTo>
                    <a:pt x="152685" y="1206499"/>
                  </a:lnTo>
                  <a:lnTo>
                    <a:pt x="136777" y="1244599"/>
                  </a:lnTo>
                  <a:lnTo>
                    <a:pt x="122162" y="1295399"/>
                  </a:lnTo>
                  <a:lnTo>
                    <a:pt x="108870" y="1346199"/>
                  </a:lnTo>
                  <a:lnTo>
                    <a:pt x="96930" y="1396999"/>
                  </a:lnTo>
                  <a:lnTo>
                    <a:pt x="86375" y="1447799"/>
                  </a:lnTo>
                  <a:lnTo>
                    <a:pt x="77233" y="1498599"/>
                  </a:lnTo>
                  <a:lnTo>
                    <a:pt x="69534" y="1562099"/>
                  </a:lnTo>
                  <a:lnTo>
                    <a:pt x="66145" y="1587499"/>
                  </a:lnTo>
                  <a:lnTo>
                    <a:pt x="62756" y="1625599"/>
                  </a:lnTo>
                  <a:lnTo>
                    <a:pt x="62756" y="1638299"/>
                  </a:lnTo>
                  <a:lnTo>
                    <a:pt x="60432" y="1689099"/>
                  </a:lnTo>
                  <a:lnTo>
                    <a:pt x="60185" y="1752599"/>
                  </a:lnTo>
                  <a:lnTo>
                    <a:pt x="61931" y="1803399"/>
                  </a:lnTo>
                  <a:lnTo>
                    <a:pt x="65590" y="1854199"/>
                  </a:lnTo>
                  <a:lnTo>
                    <a:pt x="71080" y="1904999"/>
                  </a:lnTo>
                  <a:lnTo>
                    <a:pt x="78317" y="1943099"/>
                  </a:lnTo>
                  <a:lnTo>
                    <a:pt x="87221" y="1993899"/>
                  </a:lnTo>
                  <a:lnTo>
                    <a:pt x="97709" y="2044699"/>
                  </a:lnTo>
                  <a:lnTo>
                    <a:pt x="109700" y="2095499"/>
                  </a:lnTo>
                  <a:lnTo>
                    <a:pt x="123110" y="2133599"/>
                  </a:lnTo>
                  <a:lnTo>
                    <a:pt x="137860" y="2184399"/>
                  </a:lnTo>
                  <a:lnTo>
                    <a:pt x="153865" y="2235199"/>
                  </a:lnTo>
                  <a:lnTo>
                    <a:pt x="171045" y="2273299"/>
                  </a:lnTo>
                  <a:lnTo>
                    <a:pt x="189317" y="2324099"/>
                  </a:lnTo>
                  <a:lnTo>
                    <a:pt x="208599" y="2362199"/>
                  </a:lnTo>
                  <a:lnTo>
                    <a:pt x="228810" y="2412999"/>
                  </a:lnTo>
                  <a:lnTo>
                    <a:pt x="249867" y="2463799"/>
                  </a:lnTo>
                  <a:lnTo>
                    <a:pt x="271689" y="2501899"/>
                  </a:lnTo>
                  <a:lnTo>
                    <a:pt x="294193" y="2552699"/>
                  </a:lnTo>
                  <a:lnTo>
                    <a:pt x="317297" y="2590799"/>
                  </a:lnTo>
                  <a:lnTo>
                    <a:pt x="340920" y="2641599"/>
                  </a:lnTo>
                  <a:lnTo>
                    <a:pt x="364979" y="2679699"/>
                  </a:lnTo>
                  <a:lnTo>
                    <a:pt x="389393" y="2730499"/>
                  </a:lnTo>
                  <a:lnTo>
                    <a:pt x="414079" y="2768599"/>
                  </a:lnTo>
                  <a:lnTo>
                    <a:pt x="438956" y="2819399"/>
                  </a:lnTo>
                  <a:lnTo>
                    <a:pt x="463187" y="2857499"/>
                  </a:lnTo>
                  <a:lnTo>
                    <a:pt x="487406" y="2908299"/>
                  </a:lnTo>
                  <a:lnTo>
                    <a:pt x="511522" y="2946399"/>
                  </a:lnTo>
                  <a:lnTo>
                    <a:pt x="535444" y="2997199"/>
                  </a:lnTo>
                  <a:lnTo>
                    <a:pt x="559083" y="3035299"/>
                  </a:lnTo>
                  <a:lnTo>
                    <a:pt x="582349" y="3086099"/>
                  </a:lnTo>
                  <a:lnTo>
                    <a:pt x="605151" y="3124199"/>
                  </a:lnTo>
                  <a:lnTo>
                    <a:pt x="627400" y="3174999"/>
                  </a:lnTo>
                  <a:lnTo>
                    <a:pt x="649006" y="3213099"/>
                  </a:lnTo>
                  <a:lnTo>
                    <a:pt x="669879" y="3263899"/>
                  </a:lnTo>
                  <a:lnTo>
                    <a:pt x="689928" y="3314699"/>
                  </a:lnTo>
                  <a:lnTo>
                    <a:pt x="709063" y="3352799"/>
                  </a:lnTo>
                  <a:lnTo>
                    <a:pt x="727195" y="3403599"/>
                  </a:lnTo>
                  <a:lnTo>
                    <a:pt x="744234" y="3454399"/>
                  </a:lnTo>
                  <a:lnTo>
                    <a:pt x="760089" y="3505199"/>
                  </a:lnTo>
                  <a:lnTo>
                    <a:pt x="774670" y="3555999"/>
                  </a:lnTo>
                  <a:lnTo>
                    <a:pt x="787888" y="3606799"/>
                  </a:lnTo>
                  <a:lnTo>
                    <a:pt x="799652" y="3657599"/>
                  </a:lnTo>
                  <a:lnTo>
                    <a:pt x="809873" y="3708399"/>
                  </a:lnTo>
                  <a:lnTo>
                    <a:pt x="818460" y="3759199"/>
                  </a:lnTo>
                  <a:lnTo>
                    <a:pt x="825323" y="3809999"/>
                  </a:lnTo>
                  <a:lnTo>
                    <a:pt x="833810" y="3886199"/>
                  </a:lnTo>
                  <a:lnTo>
                    <a:pt x="840480" y="3936999"/>
                  </a:lnTo>
                  <a:lnTo>
                    <a:pt x="850024" y="3975099"/>
                  </a:lnTo>
                  <a:lnTo>
                    <a:pt x="863743" y="4013199"/>
                  </a:lnTo>
                  <a:lnTo>
                    <a:pt x="798210" y="4013199"/>
                  </a:lnTo>
                  <a:lnTo>
                    <a:pt x="779551" y="4051299"/>
                  </a:lnTo>
                  <a:lnTo>
                    <a:pt x="765871" y="4102099"/>
                  </a:lnTo>
                  <a:lnTo>
                    <a:pt x="757063" y="4140199"/>
                  </a:lnTo>
                  <a:lnTo>
                    <a:pt x="753020" y="4190999"/>
                  </a:lnTo>
                  <a:lnTo>
                    <a:pt x="754733" y="4229099"/>
                  </a:lnTo>
                  <a:lnTo>
                    <a:pt x="761635" y="4279899"/>
                  </a:lnTo>
                  <a:lnTo>
                    <a:pt x="773832" y="4330699"/>
                  </a:lnTo>
                  <a:lnTo>
                    <a:pt x="791431" y="4368799"/>
                  </a:lnTo>
                  <a:lnTo>
                    <a:pt x="808425" y="4406899"/>
                  </a:lnTo>
                  <a:lnTo>
                    <a:pt x="828272" y="4432299"/>
                  </a:lnTo>
                  <a:lnTo>
                    <a:pt x="843339" y="4457699"/>
                  </a:lnTo>
                  <a:lnTo>
                    <a:pt x="769966" y="4457699"/>
                  </a:lnTo>
                  <a:lnTo>
                    <a:pt x="763841" y="4483099"/>
                  </a:lnTo>
                  <a:lnTo>
                    <a:pt x="759093" y="4508499"/>
                  </a:lnTo>
                  <a:lnTo>
                    <a:pt x="755827" y="4533899"/>
                  </a:lnTo>
                  <a:lnTo>
                    <a:pt x="754150" y="4559299"/>
                  </a:lnTo>
                  <a:lnTo>
                    <a:pt x="755862" y="4597399"/>
                  </a:lnTo>
                  <a:lnTo>
                    <a:pt x="762764" y="4648199"/>
                  </a:lnTo>
                  <a:lnTo>
                    <a:pt x="774962" y="4686299"/>
                  </a:lnTo>
                  <a:lnTo>
                    <a:pt x="792561" y="4737099"/>
                  </a:lnTo>
                  <a:lnTo>
                    <a:pt x="809555" y="4775199"/>
                  </a:lnTo>
                  <a:lnTo>
                    <a:pt x="829402" y="4800599"/>
                  </a:lnTo>
                  <a:lnTo>
                    <a:pt x="844469" y="4825999"/>
                  </a:lnTo>
                  <a:lnTo>
                    <a:pt x="767707" y="4825999"/>
                  </a:lnTo>
                  <a:lnTo>
                    <a:pt x="761582" y="4851399"/>
                  </a:lnTo>
                  <a:lnTo>
                    <a:pt x="756833" y="4876799"/>
                  </a:lnTo>
                  <a:lnTo>
                    <a:pt x="753568" y="4902199"/>
                  </a:lnTo>
                  <a:lnTo>
                    <a:pt x="751891" y="4927599"/>
                  </a:lnTo>
                  <a:lnTo>
                    <a:pt x="753098" y="4965699"/>
                  </a:lnTo>
                  <a:lnTo>
                    <a:pt x="759216" y="5003799"/>
                  </a:lnTo>
                  <a:lnTo>
                    <a:pt x="770181" y="5054599"/>
                  </a:lnTo>
                  <a:lnTo>
                    <a:pt x="785924" y="5092699"/>
                  </a:lnTo>
                  <a:lnTo>
                    <a:pt x="806380" y="5130799"/>
                  </a:lnTo>
                  <a:lnTo>
                    <a:pt x="831484" y="5181599"/>
                  </a:lnTo>
                  <a:lnTo>
                    <a:pt x="861168" y="5219699"/>
                  </a:lnTo>
                  <a:lnTo>
                    <a:pt x="895367" y="5257799"/>
                  </a:lnTo>
                  <a:lnTo>
                    <a:pt x="926154" y="5283199"/>
                  </a:lnTo>
                  <a:lnTo>
                    <a:pt x="959234" y="5308599"/>
                  </a:lnTo>
                  <a:lnTo>
                    <a:pt x="994512" y="5346699"/>
                  </a:lnTo>
                  <a:lnTo>
                    <a:pt x="1031896" y="5372099"/>
                  </a:lnTo>
                  <a:lnTo>
                    <a:pt x="1071293" y="5397499"/>
                  </a:lnTo>
                  <a:lnTo>
                    <a:pt x="1112611" y="5410199"/>
                  </a:lnTo>
                  <a:lnTo>
                    <a:pt x="1155755" y="5435599"/>
                  </a:lnTo>
                  <a:lnTo>
                    <a:pt x="1200634" y="5460999"/>
                  </a:lnTo>
                  <a:lnTo>
                    <a:pt x="1247155" y="5473699"/>
                  </a:lnTo>
                  <a:lnTo>
                    <a:pt x="1295224" y="5499099"/>
                  </a:lnTo>
                  <a:lnTo>
                    <a:pt x="1447794" y="5537199"/>
                  </a:lnTo>
                  <a:lnTo>
                    <a:pt x="1501128" y="5549899"/>
                  </a:lnTo>
                  <a:lnTo>
                    <a:pt x="1555547" y="5549899"/>
                  </a:lnTo>
                  <a:lnTo>
                    <a:pt x="1610957" y="5562599"/>
                  </a:lnTo>
                  <a:lnTo>
                    <a:pt x="1667265" y="5562599"/>
                  </a:lnTo>
                  <a:lnTo>
                    <a:pt x="1724378" y="5575299"/>
                  </a:lnTo>
                  <a:lnTo>
                    <a:pt x="2240534" y="5575299"/>
                  </a:lnTo>
                  <a:lnTo>
                    <a:pt x="2083358" y="5613399"/>
                  </a:lnTo>
                  <a:close/>
                </a:path>
                <a:path w="3608705" h="5626100">
                  <a:moveTo>
                    <a:pt x="2430534" y="4330699"/>
                  </a:moveTo>
                  <a:lnTo>
                    <a:pt x="2239745" y="4330699"/>
                  </a:lnTo>
                  <a:lnTo>
                    <a:pt x="2332488" y="4305299"/>
                  </a:lnTo>
                  <a:lnTo>
                    <a:pt x="2377881" y="4279899"/>
                  </a:lnTo>
                  <a:lnTo>
                    <a:pt x="2466415" y="4254499"/>
                  </a:lnTo>
                  <a:lnTo>
                    <a:pt x="2509437" y="4229099"/>
                  </a:lnTo>
                  <a:lnTo>
                    <a:pt x="2551550" y="4203699"/>
                  </a:lnTo>
                  <a:lnTo>
                    <a:pt x="2589400" y="4190999"/>
                  </a:lnTo>
                  <a:lnTo>
                    <a:pt x="2628227" y="4165599"/>
                  </a:lnTo>
                  <a:lnTo>
                    <a:pt x="2665752" y="4127499"/>
                  </a:lnTo>
                  <a:lnTo>
                    <a:pt x="2699698" y="4102099"/>
                  </a:lnTo>
                  <a:lnTo>
                    <a:pt x="2727788" y="4063999"/>
                  </a:lnTo>
                  <a:lnTo>
                    <a:pt x="2746984" y="4013199"/>
                  </a:lnTo>
                  <a:lnTo>
                    <a:pt x="2760704" y="3975099"/>
                  </a:lnTo>
                  <a:lnTo>
                    <a:pt x="2770248" y="3936999"/>
                  </a:lnTo>
                  <a:lnTo>
                    <a:pt x="2776918" y="3886199"/>
                  </a:lnTo>
                  <a:lnTo>
                    <a:pt x="2782015" y="3835399"/>
                  </a:lnTo>
                  <a:lnTo>
                    <a:pt x="2785404" y="3809999"/>
                  </a:lnTo>
                  <a:lnTo>
                    <a:pt x="2792260" y="3759199"/>
                  </a:lnTo>
                  <a:lnTo>
                    <a:pt x="2800826" y="3708399"/>
                  </a:lnTo>
                  <a:lnTo>
                    <a:pt x="2811012" y="3657599"/>
                  </a:lnTo>
                  <a:lnTo>
                    <a:pt x="2822732" y="3606799"/>
                  </a:lnTo>
                  <a:lnTo>
                    <a:pt x="2835895" y="3555999"/>
                  </a:lnTo>
                  <a:lnTo>
                    <a:pt x="2850415" y="3505199"/>
                  </a:lnTo>
                  <a:lnTo>
                    <a:pt x="2866201" y="3454399"/>
                  </a:lnTo>
                  <a:lnTo>
                    <a:pt x="2883165" y="3403599"/>
                  </a:lnTo>
                  <a:lnTo>
                    <a:pt x="2901219" y="3352799"/>
                  </a:lnTo>
                  <a:lnTo>
                    <a:pt x="2920275" y="3314699"/>
                  </a:lnTo>
                  <a:lnTo>
                    <a:pt x="2940243" y="3263899"/>
                  </a:lnTo>
                  <a:lnTo>
                    <a:pt x="2961036" y="3213099"/>
                  </a:lnTo>
                  <a:lnTo>
                    <a:pt x="2982564" y="3174999"/>
                  </a:lnTo>
                  <a:lnTo>
                    <a:pt x="3004739" y="3124199"/>
                  </a:lnTo>
                  <a:lnTo>
                    <a:pt x="3027473" y="3086099"/>
                  </a:lnTo>
                  <a:lnTo>
                    <a:pt x="3050676" y="3035299"/>
                  </a:lnTo>
                  <a:lnTo>
                    <a:pt x="3074261" y="2997199"/>
                  </a:lnTo>
                  <a:lnTo>
                    <a:pt x="3098138" y="2946399"/>
                  </a:lnTo>
                  <a:lnTo>
                    <a:pt x="3122220" y="2908299"/>
                  </a:lnTo>
                  <a:lnTo>
                    <a:pt x="3146417" y="2857499"/>
                  </a:lnTo>
                  <a:lnTo>
                    <a:pt x="3170642" y="2819399"/>
                  </a:lnTo>
                  <a:lnTo>
                    <a:pt x="3195388" y="2768599"/>
                  </a:lnTo>
                  <a:lnTo>
                    <a:pt x="3219955" y="2730499"/>
                  </a:lnTo>
                  <a:lnTo>
                    <a:pt x="3244258" y="2679699"/>
                  </a:lnTo>
                  <a:lnTo>
                    <a:pt x="3268217" y="2641599"/>
                  </a:lnTo>
                  <a:lnTo>
                    <a:pt x="3291749" y="2590799"/>
                  </a:lnTo>
                  <a:lnTo>
                    <a:pt x="3314771" y="2552699"/>
                  </a:lnTo>
                  <a:lnTo>
                    <a:pt x="3337201" y="2501899"/>
                  </a:lnTo>
                  <a:lnTo>
                    <a:pt x="3358956" y="2463799"/>
                  </a:lnTo>
                  <a:lnTo>
                    <a:pt x="3379954" y="2412999"/>
                  </a:lnTo>
                  <a:lnTo>
                    <a:pt x="3400113" y="2374899"/>
                  </a:lnTo>
                  <a:lnTo>
                    <a:pt x="3419350" y="2324099"/>
                  </a:lnTo>
                  <a:lnTo>
                    <a:pt x="3437582" y="2273299"/>
                  </a:lnTo>
                  <a:lnTo>
                    <a:pt x="3454728" y="2235199"/>
                  </a:lnTo>
                  <a:lnTo>
                    <a:pt x="3470705" y="2184399"/>
                  </a:lnTo>
                  <a:lnTo>
                    <a:pt x="3485430" y="2146299"/>
                  </a:lnTo>
                  <a:lnTo>
                    <a:pt x="3498821" y="2095499"/>
                  </a:lnTo>
                  <a:lnTo>
                    <a:pt x="3510796" y="2044699"/>
                  </a:lnTo>
                  <a:lnTo>
                    <a:pt x="3521272" y="1993899"/>
                  </a:lnTo>
                  <a:lnTo>
                    <a:pt x="3530166" y="1943099"/>
                  </a:lnTo>
                  <a:lnTo>
                    <a:pt x="3537397" y="1904999"/>
                  </a:lnTo>
                  <a:lnTo>
                    <a:pt x="3542882" y="1854199"/>
                  </a:lnTo>
                  <a:lnTo>
                    <a:pt x="3546539" y="1803399"/>
                  </a:lnTo>
                  <a:lnTo>
                    <a:pt x="3548284" y="1752599"/>
                  </a:lnTo>
                  <a:lnTo>
                    <a:pt x="3548036" y="1701799"/>
                  </a:lnTo>
                  <a:lnTo>
                    <a:pt x="3545712" y="1638299"/>
                  </a:lnTo>
                  <a:lnTo>
                    <a:pt x="3544000" y="1612899"/>
                  </a:lnTo>
                  <a:lnTo>
                    <a:pt x="3542182" y="1600199"/>
                  </a:lnTo>
                  <a:lnTo>
                    <a:pt x="3540152" y="1574799"/>
                  </a:lnTo>
                  <a:lnTo>
                    <a:pt x="3537804" y="1562099"/>
                  </a:lnTo>
                  <a:lnTo>
                    <a:pt x="3530167" y="1498599"/>
                  </a:lnTo>
                  <a:lnTo>
                    <a:pt x="3521084" y="1447799"/>
                  </a:lnTo>
                  <a:lnTo>
                    <a:pt x="3510586" y="1396999"/>
                  </a:lnTo>
                  <a:lnTo>
                    <a:pt x="3498701" y="1346199"/>
                  </a:lnTo>
                  <a:lnTo>
                    <a:pt x="3485461" y="1295399"/>
                  </a:lnTo>
                  <a:lnTo>
                    <a:pt x="3470896" y="1244599"/>
                  </a:lnTo>
                  <a:lnTo>
                    <a:pt x="3455035" y="1206499"/>
                  </a:lnTo>
                  <a:lnTo>
                    <a:pt x="3437909" y="1155699"/>
                  </a:lnTo>
                  <a:lnTo>
                    <a:pt x="3419549" y="1104899"/>
                  </a:lnTo>
                  <a:lnTo>
                    <a:pt x="3399983" y="1066799"/>
                  </a:lnTo>
                  <a:lnTo>
                    <a:pt x="3379242" y="1015999"/>
                  </a:lnTo>
                  <a:lnTo>
                    <a:pt x="3357357" y="977899"/>
                  </a:lnTo>
                  <a:lnTo>
                    <a:pt x="3334358" y="927099"/>
                  </a:lnTo>
                  <a:lnTo>
                    <a:pt x="3310274" y="888999"/>
                  </a:lnTo>
                  <a:lnTo>
                    <a:pt x="3285135" y="850899"/>
                  </a:lnTo>
                  <a:lnTo>
                    <a:pt x="3258973" y="812799"/>
                  </a:lnTo>
                  <a:lnTo>
                    <a:pt x="3231817" y="774699"/>
                  </a:lnTo>
                  <a:lnTo>
                    <a:pt x="3203697" y="736599"/>
                  </a:lnTo>
                  <a:lnTo>
                    <a:pt x="3174643" y="698499"/>
                  </a:lnTo>
                  <a:lnTo>
                    <a:pt x="3144686" y="660399"/>
                  </a:lnTo>
                  <a:lnTo>
                    <a:pt x="3113855" y="634999"/>
                  </a:lnTo>
                  <a:lnTo>
                    <a:pt x="3082181" y="596899"/>
                  </a:lnTo>
                  <a:lnTo>
                    <a:pt x="3049694" y="558799"/>
                  </a:lnTo>
                  <a:lnTo>
                    <a:pt x="3016424" y="533399"/>
                  </a:lnTo>
                  <a:lnTo>
                    <a:pt x="2982401" y="495299"/>
                  </a:lnTo>
                  <a:lnTo>
                    <a:pt x="2947655" y="469899"/>
                  </a:lnTo>
                  <a:lnTo>
                    <a:pt x="2912216" y="444499"/>
                  </a:lnTo>
                  <a:lnTo>
                    <a:pt x="2876115" y="419099"/>
                  </a:lnTo>
                  <a:lnTo>
                    <a:pt x="2839382" y="393699"/>
                  </a:lnTo>
                  <a:lnTo>
                    <a:pt x="2802046" y="368299"/>
                  </a:lnTo>
                  <a:lnTo>
                    <a:pt x="2725689" y="317499"/>
                  </a:lnTo>
                  <a:lnTo>
                    <a:pt x="2647284" y="266699"/>
                  </a:lnTo>
                  <a:lnTo>
                    <a:pt x="2607390" y="253999"/>
                  </a:lnTo>
                  <a:lnTo>
                    <a:pt x="2567073" y="228599"/>
                  </a:lnTo>
                  <a:lnTo>
                    <a:pt x="2526366" y="215899"/>
                  </a:lnTo>
                  <a:lnTo>
                    <a:pt x="2485297" y="190499"/>
                  </a:lnTo>
                  <a:lnTo>
                    <a:pt x="2147362" y="88899"/>
                  </a:lnTo>
                  <a:lnTo>
                    <a:pt x="2104399" y="88899"/>
                  </a:lnTo>
                  <a:lnTo>
                    <a:pt x="2061376" y="76199"/>
                  </a:lnTo>
                  <a:lnTo>
                    <a:pt x="2018323" y="76199"/>
                  </a:lnTo>
                  <a:lnTo>
                    <a:pt x="1975271" y="63499"/>
                  </a:lnTo>
                  <a:lnTo>
                    <a:pt x="1889288" y="63499"/>
                  </a:lnTo>
                  <a:lnTo>
                    <a:pt x="1846418" y="50799"/>
                  </a:lnTo>
                  <a:lnTo>
                    <a:pt x="2232404" y="50799"/>
                  </a:lnTo>
                  <a:lnTo>
                    <a:pt x="2485011" y="126999"/>
                  </a:lnTo>
                  <a:lnTo>
                    <a:pt x="2526217" y="152399"/>
                  </a:lnTo>
                  <a:lnTo>
                    <a:pt x="2607609" y="177799"/>
                  </a:lnTo>
                  <a:lnTo>
                    <a:pt x="2687453" y="228599"/>
                  </a:lnTo>
                  <a:lnTo>
                    <a:pt x="2726724" y="241299"/>
                  </a:lnTo>
                  <a:lnTo>
                    <a:pt x="2803825" y="292099"/>
                  </a:lnTo>
                  <a:lnTo>
                    <a:pt x="2841599" y="317499"/>
                  </a:lnTo>
                  <a:lnTo>
                    <a:pt x="2878817" y="342899"/>
                  </a:lnTo>
                  <a:lnTo>
                    <a:pt x="2915451" y="368299"/>
                  </a:lnTo>
                  <a:lnTo>
                    <a:pt x="2951474" y="393699"/>
                  </a:lnTo>
                  <a:lnTo>
                    <a:pt x="2986857" y="419099"/>
                  </a:lnTo>
                  <a:lnTo>
                    <a:pt x="3021572" y="457199"/>
                  </a:lnTo>
                  <a:lnTo>
                    <a:pt x="3055591" y="482599"/>
                  </a:lnTo>
                  <a:lnTo>
                    <a:pt x="3088886" y="520699"/>
                  </a:lnTo>
                  <a:lnTo>
                    <a:pt x="3121429" y="546099"/>
                  </a:lnTo>
                  <a:lnTo>
                    <a:pt x="3153191" y="584199"/>
                  </a:lnTo>
                  <a:lnTo>
                    <a:pt x="3184145" y="622299"/>
                  </a:lnTo>
                  <a:lnTo>
                    <a:pt x="3214263" y="647699"/>
                  </a:lnTo>
                  <a:lnTo>
                    <a:pt x="3243516" y="685799"/>
                  </a:lnTo>
                  <a:lnTo>
                    <a:pt x="3271876" y="723899"/>
                  </a:lnTo>
                  <a:lnTo>
                    <a:pt x="3299316" y="761999"/>
                  </a:lnTo>
                  <a:lnTo>
                    <a:pt x="3325807" y="800099"/>
                  </a:lnTo>
                  <a:lnTo>
                    <a:pt x="3351320" y="838199"/>
                  </a:lnTo>
                  <a:lnTo>
                    <a:pt x="3375829" y="876299"/>
                  </a:lnTo>
                  <a:lnTo>
                    <a:pt x="3399304" y="927099"/>
                  </a:lnTo>
                  <a:lnTo>
                    <a:pt x="3421718" y="965199"/>
                  </a:lnTo>
                  <a:lnTo>
                    <a:pt x="3443043" y="1003299"/>
                  </a:lnTo>
                  <a:lnTo>
                    <a:pt x="3463250" y="1054099"/>
                  </a:lnTo>
                  <a:lnTo>
                    <a:pt x="3482312" y="1104899"/>
                  </a:lnTo>
                  <a:lnTo>
                    <a:pt x="3500200" y="1142999"/>
                  </a:lnTo>
                  <a:lnTo>
                    <a:pt x="3516886" y="1193799"/>
                  </a:lnTo>
                  <a:lnTo>
                    <a:pt x="3532342" y="1244599"/>
                  </a:lnTo>
                  <a:lnTo>
                    <a:pt x="3546541" y="1295399"/>
                  </a:lnTo>
                  <a:lnTo>
                    <a:pt x="3559453" y="1333499"/>
                  </a:lnTo>
                  <a:lnTo>
                    <a:pt x="3571051" y="1384299"/>
                  </a:lnTo>
                  <a:lnTo>
                    <a:pt x="3581307" y="1447799"/>
                  </a:lnTo>
                  <a:lnTo>
                    <a:pt x="3590192" y="1498599"/>
                  </a:lnTo>
                  <a:lnTo>
                    <a:pt x="3597679" y="1549399"/>
                  </a:lnTo>
                  <a:lnTo>
                    <a:pt x="3600027" y="1562099"/>
                  </a:lnTo>
                  <a:lnTo>
                    <a:pt x="3602057" y="1587499"/>
                  </a:lnTo>
                  <a:lnTo>
                    <a:pt x="3603875" y="1612899"/>
                  </a:lnTo>
                  <a:lnTo>
                    <a:pt x="3605587" y="1625599"/>
                  </a:lnTo>
                  <a:lnTo>
                    <a:pt x="3605587" y="1638299"/>
                  </a:lnTo>
                  <a:lnTo>
                    <a:pt x="3607933" y="1689099"/>
                  </a:lnTo>
                  <a:lnTo>
                    <a:pt x="3608246" y="1739899"/>
                  </a:lnTo>
                  <a:lnTo>
                    <a:pt x="3606611" y="1790699"/>
                  </a:lnTo>
                  <a:lnTo>
                    <a:pt x="3603111" y="1841499"/>
                  </a:lnTo>
                  <a:lnTo>
                    <a:pt x="3597830" y="1892299"/>
                  </a:lnTo>
                  <a:lnTo>
                    <a:pt x="3590852" y="1943099"/>
                  </a:lnTo>
                  <a:lnTo>
                    <a:pt x="3582260" y="1993899"/>
                  </a:lnTo>
                  <a:lnTo>
                    <a:pt x="3572139" y="2044699"/>
                  </a:lnTo>
                  <a:lnTo>
                    <a:pt x="3560571" y="2095499"/>
                  </a:lnTo>
                  <a:lnTo>
                    <a:pt x="3547641" y="2133599"/>
                  </a:lnTo>
                  <a:lnTo>
                    <a:pt x="3533431" y="2184399"/>
                  </a:lnTo>
                  <a:lnTo>
                    <a:pt x="3518027" y="2235199"/>
                  </a:lnTo>
                  <a:lnTo>
                    <a:pt x="3501511" y="2273299"/>
                  </a:lnTo>
                  <a:lnTo>
                    <a:pt x="3483968" y="2324099"/>
                  </a:lnTo>
                  <a:lnTo>
                    <a:pt x="3465480" y="2374899"/>
                  </a:lnTo>
                  <a:lnTo>
                    <a:pt x="3446132" y="2412999"/>
                  </a:lnTo>
                  <a:lnTo>
                    <a:pt x="3426007" y="2463799"/>
                  </a:lnTo>
                  <a:lnTo>
                    <a:pt x="3405189" y="2501899"/>
                  </a:lnTo>
                  <a:lnTo>
                    <a:pt x="3383762" y="2539999"/>
                  </a:lnTo>
                  <a:lnTo>
                    <a:pt x="3361809" y="2590799"/>
                  </a:lnTo>
                  <a:lnTo>
                    <a:pt x="3339414" y="2628899"/>
                  </a:lnTo>
                  <a:lnTo>
                    <a:pt x="3316661" y="2679699"/>
                  </a:lnTo>
                  <a:lnTo>
                    <a:pt x="3293633" y="2717799"/>
                  </a:lnTo>
                  <a:lnTo>
                    <a:pt x="3270414" y="2755899"/>
                  </a:lnTo>
                  <a:lnTo>
                    <a:pt x="3247088" y="2806699"/>
                  </a:lnTo>
                  <a:lnTo>
                    <a:pt x="3199991" y="2882899"/>
                  </a:lnTo>
                  <a:lnTo>
                    <a:pt x="3176255" y="2933699"/>
                  </a:lnTo>
                  <a:lnTo>
                    <a:pt x="3152619" y="2971799"/>
                  </a:lnTo>
                  <a:lnTo>
                    <a:pt x="3129172" y="3022599"/>
                  </a:lnTo>
                  <a:lnTo>
                    <a:pt x="3106002" y="3060699"/>
                  </a:lnTo>
                  <a:lnTo>
                    <a:pt x="3083198" y="3111499"/>
                  </a:lnTo>
                  <a:lnTo>
                    <a:pt x="3060849" y="3149599"/>
                  </a:lnTo>
                  <a:lnTo>
                    <a:pt x="3039042" y="3200399"/>
                  </a:lnTo>
                  <a:lnTo>
                    <a:pt x="3017868" y="3238499"/>
                  </a:lnTo>
                  <a:lnTo>
                    <a:pt x="2997414" y="3289299"/>
                  </a:lnTo>
                  <a:lnTo>
                    <a:pt x="2977768" y="3327399"/>
                  </a:lnTo>
                  <a:lnTo>
                    <a:pt x="2959020" y="3378199"/>
                  </a:lnTo>
                  <a:lnTo>
                    <a:pt x="2941258" y="3428999"/>
                  </a:lnTo>
                  <a:lnTo>
                    <a:pt x="2924570" y="3467099"/>
                  </a:lnTo>
                  <a:lnTo>
                    <a:pt x="2909045" y="3517899"/>
                  </a:lnTo>
                  <a:lnTo>
                    <a:pt x="2894772" y="3568699"/>
                  </a:lnTo>
                  <a:lnTo>
                    <a:pt x="2881839" y="3619499"/>
                  </a:lnTo>
                  <a:lnTo>
                    <a:pt x="2870335" y="3657599"/>
                  </a:lnTo>
                  <a:lnTo>
                    <a:pt x="2860348" y="3708399"/>
                  </a:lnTo>
                  <a:lnTo>
                    <a:pt x="2851966" y="3759199"/>
                  </a:lnTo>
                  <a:lnTo>
                    <a:pt x="2845280" y="3809999"/>
                  </a:lnTo>
                  <a:lnTo>
                    <a:pt x="2840761" y="3848099"/>
                  </a:lnTo>
                  <a:lnTo>
                    <a:pt x="2838201" y="3873499"/>
                  </a:lnTo>
                  <a:lnTo>
                    <a:pt x="2835536" y="3886199"/>
                  </a:lnTo>
                  <a:lnTo>
                    <a:pt x="2832658" y="3911599"/>
                  </a:lnTo>
                  <a:lnTo>
                    <a:pt x="2829463" y="3936999"/>
                  </a:lnTo>
                  <a:lnTo>
                    <a:pt x="2855259" y="3987799"/>
                  </a:lnTo>
                  <a:lnTo>
                    <a:pt x="2876159" y="4025899"/>
                  </a:lnTo>
                  <a:lnTo>
                    <a:pt x="2811388" y="4025899"/>
                  </a:lnTo>
                  <a:lnTo>
                    <a:pt x="2805686" y="4038599"/>
                  </a:lnTo>
                  <a:lnTo>
                    <a:pt x="2798819" y="4051299"/>
                  </a:lnTo>
                  <a:lnTo>
                    <a:pt x="2790894" y="4076699"/>
                  </a:lnTo>
                  <a:lnTo>
                    <a:pt x="2782015" y="4089399"/>
                  </a:lnTo>
                  <a:lnTo>
                    <a:pt x="2749072" y="4140199"/>
                  </a:lnTo>
                  <a:lnTo>
                    <a:pt x="2710164" y="4178299"/>
                  </a:lnTo>
                  <a:lnTo>
                    <a:pt x="2667731" y="4203699"/>
                  </a:lnTo>
                  <a:lnTo>
                    <a:pt x="2624214" y="4241799"/>
                  </a:lnTo>
                  <a:lnTo>
                    <a:pt x="2582053" y="4267199"/>
                  </a:lnTo>
                  <a:lnTo>
                    <a:pt x="2539729" y="4279899"/>
                  </a:lnTo>
                  <a:lnTo>
                    <a:pt x="2496648" y="4305299"/>
                  </a:lnTo>
                  <a:lnTo>
                    <a:pt x="2452818" y="4317999"/>
                  </a:lnTo>
                  <a:lnTo>
                    <a:pt x="2430534" y="4330699"/>
                  </a:lnTo>
                  <a:close/>
                </a:path>
                <a:path w="3608705" h="5626100">
                  <a:moveTo>
                    <a:pt x="1946884" y="1689099"/>
                  </a:moveTo>
                  <a:lnTo>
                    <a:pt x="1658469" y="1689099"/>
                  </a:lnTo>
                  <a:lnTo>
                    <a:pt x="1705775" y="1676399"/>
                  </a:lnTo>
                  <a:lnTo>
                    <a:pt x="1899500" y="1676399"/>
                  </a:lnTo>
                  <a:lnTo>
                    <a:pt x="1946884" y="1689099"/>
                  </a:lnTo>
                  <a:close/>
                </a:path>
                <a:path w="3608705" h="5626100">
                  <a:moveTo>
                    <a:pt x="1424361" y="4330699"/>
                  </a:moveTo>
                  <a:lnTo>
                    <a:pt x="1365334" y="4330699"/>
                  </a:lnTo>
                  <a:lnTo>
                    <a:pt x="1368147" y="4305299"/>
                  </a:lnTo>
                  <a:lnTo>
                    <a:pt x="1371219" y="4279899"/>
                  </a:lnTo>
                  <a:lnTo>
                    <a:pt x="1374530" y="4254499"/>
                  </a:lnTo>
                  <a:lnTo>
                    <a:pt x="1378058" y="4216399"/>
                  </a:lnTo>
                  <a:lnTo>
                    <a:pt x="1381780" y="4178299"/>
                  </a:lnTo>
                  <a:lnTo>
                    <a:pt x="1385675" y="4140199"/>
                  </a:lnTo>
                  <a:lnTo>
                    <a:pt x="1389721" y="4089399"/>
                  </a:lnTo>
                  <a:lnTo>
                    <a:pt x="1393897" y="4038599"/>
                  </a:lnTo>
                  <a:lnTo>
                    <a:pt x="1398180" y="3987799"/>
                  </a:lnTo>
                  <a:lnTo>
                    <a:pt x="1402550" y="3936999"/>
                  </a:lnTo>
                  <a:lnTo>
                    <a:pt x="1406983" y="3873499"/>
                  </a:lnTo>
                  <a:lnTo>
                    <a:pt x="1411459" y="3822699"/>
                  </a:lnTo>
                  <a:lnTo>
                    <a:pt x="1424925" y="3632199"/>
                  </a:lnTo>
                  <a:lnTo>
                    <a:pt x="1429354" y="3568699"/>
                  </a:lnTo>
                  <a:lnTo>
                    <a:pt x="1433716" y="3505199"/>
                  </a:lnTo>
                  <a:lnTo>
                    <a:pt x="1437991" y="3441699"/>
                  </a:lnTo>
                  <a:lnTo>
                    <a:pt x="1442155" y="3365499"/>
                  </a:lnTo>
                  <a:lnTo>
                    <a:pt x="1398263" y="3352799"/>
                  </a:lnTo>
                  <a:lnTo>
                    <a:pt x="1355727" y="3327399"/>
                  </a:lnTo>
                  <a:lnTo>
                    <a:pt x="1314628" y="3301999"/>
                  </a:lnTo>
                  <a:lnTo>
                    <a:pt x="1275046" y="3276599"/>
                  </a:lnTo>
                  <a:lnTo>
                    <a:pt x="1237062" y="3251199"/>
                  </a:lnTo>
                  <a:lnTo>
                    <a:pt x="1200756" y="3213099"/>
                  </a:lnTo>
                  <a:lnTo>
                    <a:pt x="1166209" y="3174999"/>
                  </a:lnTo>
                  <a:lnTo>
                    <a:pt x="1133501" y="3149599"/>
                  </a:lnTo>
                  <a:lnTo>
                    <a:pt x="1102713" y="3111499"/>
                  </a:lnTo>
                  <a:lnTo>
                    <a:pt x="1073925" y="3073399"/>
                  </a:lnTo>
                  <a:lnTo>
                    <a:pt x="1047219" y="3035299"/>
                  </a:lnTo>
                  <a:lnTo>
                    <a:pt x="1022673" y="2984499"/>
                  </a:lnTo>
                  <a:lnTo>
                    <a:pt x="1000370" y="2946399"/>
                  </a:lnTo>
                  <a:lnTo>
                    <a:pt x="980389" y="2895599"/>
                  </a:lnTo>
                  <a:lnTo>
                    <a:pt x="962811" y="2857499"/>
                  </a:lnTo>
                  <a:lnTo>
                    <a:pt x="947716" y="2806699"/>
                  </a:lnTo>
                  <a:lnTo>
                    <a:pt x="935185" y="2755899"/>
                  </a:lnTo>
                  <a:lnTo>
                    <a:pt x="925299" y="2717799"/>
                  </a:lnTo>
                  <a:lnTo>
                    <a:pt x="918138" y="2666999"/>
                  </a:lnTo>
                  <a:lnTo>
                    <a:pt x="913782" y="2616199"/>
                  </a:lnTo>
                  <a:lnTo>
                    <a:pt x="912312" y="2565399"/>
                  </a:lnTo>
                  <a:lnTo>
                    <a:pt x="913634" y="2514599"/>
                  </a:lnTo>
                  <a:lnTo>
                    <a:pt x="917553" y="2463799"/>
                  </a:lnTo>
                  <a:lnTo>
                    <a:pt x="924000" y="2412999"/>
                  </a:lnTo>
                  <a:lnTo>
                    <a:pt x="932908" y="2374899"/>
                  </a:lnTo>
                  <a:lnTo>
                    <a:pt x="944206" y="2324099"/>
                  </a:lnTo>
                  <a:lnTo>
                    <a:pt x="957827" y="2273299"/>
                  </a:lnTo>
                  <a:lnTo>
                    <a:pt x="973701" y="2235199"/>
                  </a:lnTo>
                  <a:lnTo>
                    <a:pt x="991760" y="2197099"/>
                  </a:lnTo>
                  <a:lnTo>
                    <a:pt x="1011934" y="2146299"/>
                  </a:lnTo>
                  <a:lnTo>
                    <a:pt x="1034156" y="2108199"/>
                  </a:lnTo>
                  <a:lnTo>
                    <a:pt x="1058356" y="2070099"/>
                  </a:lnTo>
                  <a:lnTo>
                    <a:pt x="1084465" y="2031999"/>
                  </a:lnTo>
                  <a:lnTo>
                    <a:pt x="1112415" y="1993899"/>
                  </a:lnTo>
                  <a:lnTo>
                    <a:pt x="1142137" y="1968499"/>
                  </a:lnTo>
                  <a:lnTo>
                    <a:pt x="1173562" y="1930399"/>
                  </a:lnTo>
                  <a:lnTo>
                    <a:pt x="1206622" y="1904999"/>
                  </a:lnTo>
                  <a:lnTo>
                    <a:pt x="1241247" y="1866899"/>
                  </a:lnTo>
                  <a:lnTo>
                    <a:pt x="1277369" y="1841499"/>
                  </a:lnTo>
                  <a:lnTo>
                    <a:pt x="1314918" y="1816099"/>
                  </a:lnTo>
                  <a:lnTo>
                    <a:pt x="1353827" y="1790699"/>
                  </a:lnTo>
                  <a:lnTo>
                    <a:pt x="1394027" y="1765299"/>
                  </a:lnTo>
                  <a:lnTo>
                    <a:pt x="1435448" y="1752599"/>
                  </a:lnTo>
                  <a:lnTo>
                    <a:pt x="1478022" y="1727199"/>
                  </a:lnTo>
                  <a:lnTo>
                    <a:pt x="1611972" y="1689099"/>
                  </a:lnTo>
                  <a:lnTo>
                    <a:pt x="1993446" y="1689099"/>
                  </a:lnTo>
                  <a:lnTo>
                    <a:pt x="2127522" y="1727199"/>
                  </a:lnTo>
                  <a:lnTo>
                    <a:pt x="1800280" y="1727199"/>
                  </a:lnTo>
                  <a:lnTo>
                    <a:pt x="1751599" y="1739899"/>
                  </a:lnTo>
                  <a:lnTo>
                    <a:pt x="1656522" y="1739899"/>
                  </a:lnTo>
                  <a:lnTo>
                    <a:pt x="1520787" y="1777999"/>
                  </a:lnTo>
                  <a:lnTo>
                    <a:pt x="1477689" y="1803399"/>
                  </a:lnTo>
                  <a:lnTo>
                    <a:pt x="1435796" y="1816099"/>
                  </a:lnTo>
                  <a:lnTo>
                    <a:pt x="1395184" y="1841499"/>
                  </a:lnTo>
                  <a:lnTo>
                    <a:pt x="1355933" y="1866899"/>
                  </a:lnTo>
                  <a:lnTo>
                    <a:pt x="1318120" y="1892299"/>
                  </a:lnTo>
                  <a:lnTo>
                    <a:pt x="1281823" y="1917699"/>
                  </a:lnTo>
                  <a:lnTo>
                    <a:pt x="1247121" y="1943099"/>
                  </a:lnTo>
                  <a:lnTo>
                    <a:pt x="1214092" y="1981199"/>
                  </a:lnTo>
                  <a:lnTo>
                    <a:pt x="1182813" y="2006599"/>
                  </a:lnTo>
                  <a:lnTo>
                    <a:pt x="1153363" y="2044699"/>
                  </a:lnTo>
                  <a:lnTo>
                    <a:pt x="1125821" y="2082799"/>
                  </a:lnTo>
                  <a:lnTo>
                    <a:pt x="1100263" y="2120899"/>
                  </a:lnTo>
                  <a:lnTo>
                    <a:pt x="1076769" y="2158999"/>
                  </a:lnTo>
                  <a:lnTo>
                    <a:pt x="1055416" y="2197099"/>
                  </a:lnTo>
                  <a:lnTo>
                    <a:pt x="1036283" y="2235199"/>
                  </a:lnTo>
                  <a:lnTo>
                    <a:pt x="1019447" y="2285999"/>
                  </a:lnTo>
                  <a:lnTo>
                    <a:pt x="1004987" y="2324099"/>
                  </a:lnTo>
                  <a:lnTo>
                    <a:pt x="992981" y="2374899"/>
                  </a:lnTo>
                  <a:lnTo>
                    <a:pt x="983507" y="2412999"/>
                  </a:lnTo>
                  <a:lnTo>
                    <a:pt x="976643" y="2463799"/>
                  </a:lnTo>
                  <a:lnTo>
                    <a:pt x="972468" y="2514599"/>
                  </a:lnTo>
                  <a:lnTo>
                    <a:pt x="971059" y="2565399"/>
                  </a:lnTo>
                  <a:lnTo>
                    <a:pt x="972648" y="2616199"/>
                  </a:lnTo>
                  <a:lnTo>
                    <a:pt x="977355" y="2666999"/>
                  </a:lnTo>
                  <a:lnTo>
                    <a:pt x="985085" y="2717799"/>
                  </a:lnTo>
                  <a:lnTo>
                    <a:pt x="995744" y="2755899"/>
                  </a:lnTo>
                  <a:lnTo>
                    <a:pt x="1009238" y="2806699"/>
                  </a:lnTo>
                  <a:lnTo>
                    <a:pt x="1025473" y="2857499"/>
                  </a:lnTo>
                  <a:lnTo>
                    <a:pt x="1044356" y="2895599"/>
                  </a:lnTo>
                  <a:lnTo>
                    <a:pt x="1065793" y="2946399"/>
                  </a:lnTo>
                  <a:lnTo>
                    <a:pt x="1089690" y="2984499"/>
                  </a:lnTo>
                  <a:lnTo>
                    <a:pt x="1115952" y="3022599"/>
                  </a:lnTo>
                  <a:lnTo>
                    <a:pt x="1144486" y="3060699"/>
                  </a:lnTo>
                  <a:lnTo>
                    <a:pt x="1175199" y="3098799"/>
                  </a:lnTo>
                  <a:lnTo>
                    <a:pt x="1207995" y="3136899"/>
                  </a:lnTo>
                  <a:lnTo>
                    <a:pt x="1242782" y="3174999"/>
                  </a:lnTo>
                  <a:lnTo>
                    <a:pt x="1279465" y="3200399"/>
                  </a:lnTo>
                  <a:lnTo>
                    <a:pt x="1317951" y="3238499"/>
                  </a:lnTo>
                  <a:lnTo>
                    <a:pt x="1358146" y="3263899"/>
                  </a:lnTo>
                  <a:lnTo>
                    <a:pt x="1399955" y="3289299"/>
                  </a:lnTo>
                  <a:lnTo>
                    <a:pt x="1443286" y="3301999"/>
                  </a:lnTo>
                  <a:lnTo>
                    <a:pt x="1507073" y="3301999"/>
                  </a:lnTo>
                  <a:lnTo>
                    <a:pt x="1505420" y="3327399"/>
                  </a:lnTo>
                  <a:lnTo>
                    <a:pt x="1551901" y="3352799"/>
                  </a:lnTo>
                  <a:lnTo>
                    <a:pt x="1648755" y="3378199"/>
                  </a:lnTo>
                  <a:lnTo>
                    <a:pt x="1698813" y="3378199"/>
                  </a:lnTo>
                  <a:lnTo>
                    <a:pt x="1749751" y="3390899"/>
                  </a:lnTo>
                  <a:lnTo>
                    <a:pt x="1500901" y="3390899"/>
                  </a:lnTo>
                  <a:lnTo>
                    <a:pt x="1496728" y="3467099"/>
                  </a:lnTo>
                  <a:lnTo>
                    <a:pt x="1492427" y="3530599"/>
                  </a:lnTo>
                  <a:lnTo>
                    <a:pt x="1488024" y="3594099"/>
                  </a:lnTo>
                  <a:lnTo>
                    <a:pt x="1483542" y="3657599"/>
                  </a:lnTo>
                  <a:lnTo>
                    <a:pt x="1479004" y="3721099"/>
                  </a:lnTo>
                  <a:lnTo>
                    <a:pt x="1469858" y="3848099"/>
                  </a:lnTo>
                  <a:lnTo>
                    <a:pt x="1465297" y="3898899"/>
                  </a:lnTo>
                  <a:lnTo>
                    <a:pt x="1460775" y="3962399"/>
                  </a:lnTo>
                  <a:lnTo>
                    <a:pt x="1456317" y="4013199"/>
                  </a:lnTo>
                  <a:lnTo>
                    <a:pt x="1451945" y="4063999"/>
                  </a:lnTo>
                  <a:lnTo>
                    <a:pt x="1447685" y="4114799"/>
                  </a:lnTo>
                  <a:lnTo>
                    <a:pt x="1443558" y="4152899"/>
                  </a:lnTo>
                  <a:lnTo>
                    <a:pt x="1439590" y="4190999"/>
                  </a:lnTo>
                  <a:lnTo>
                    <a:pt x="1435803" y="4229099"/>
                  </a:lnTo>
                  <a:lnTo>
                    <a:pt x="1432222" y="4267199"/>
                  </a:lnTo>
                  <a:lnTo>
                    <a:pt x="1428871" y="4292599"/>
                  </a:lnTo>
                  <a:lnTo>
                    <a:pt x="1425772" y="4317999"/>
                  </a:lnTo>
                  <a:lnTo>
                    <a:pt x="1424361" y="4330699"/>
                  </a:lnTo>
                  <a:close/>
                </a:path>
                <a:path w="3608705" h="5626100">
                  <a:moveTo>
                    <a:pt x="2290451" y="3301999"/>
                  </a:moveTo>
                  <a:lnTo>
                    <a:pt x="2157275" y="3301999"/>
                  </a:lnTo>
                  <a:lnTo>
                    <a:pt x="2200605" y="3289299"/>
                  </a:lnTo>
                  <a:lnTo>
                    <a:pt x="2242414" y="3263899"/>
                  </a:lnTo>
                  <a:lnTo>
                    <a:pt x="2282609" y="3238499"/>
                  </a:lnTo>
                  <a:lnTo>
                    <a:pt x="2321095" y="3200399"/>
                  </a:lnTo>
                  <a:lnTo>
                    <a:pt x="2357778" y="3174999"/>
                  </a:lnTo>
                  <a:lnTo>
                    <a:pt x="2392565" y="3136899"/>
                  </a:lnTo>
                  <a:lnTo>
                    <a:pt x="2425362" y="3098799"/>
                  </a:lnTo>
                  <a:lnTo>
                    <a:pt x="2456074" y="3060699"/>
                  </a:lnTo>
                  <a:lnTo>
                    <a:pt x="2484608" y="3022599"/>
                  </a:lnTo>
                  <a:lnTo>
                    <a:pt x="2510871" y="2984499"/>
                  </a:lnTo>
                  <a:lnTo>
                    <a:pt x="2534767" y="2946399"/>
                  </a:lnTo>
                  <a:lnTo>
                    <a:pt x="2556204" y="2895599"/>
                  </a:lnTo>
                  <a:lnTo>
                    <a:pt x="2575087" y="2857499"/>
                  </a:lnTo>
                  <a:lnTo>
                    <a:pt x="2591322" y="2806699"/>
                  </a:lnTo>
                  <a:lnTo>
                    <a:pt x="2604816" y="2755899"/>
                  </a:lnTo>
                  <a:lnTo>
                    <a:pt x="2615475" y="2717799"/>
                  </a:lnTo>
                  <a:lnTo>
                    <a:pt x="2623205" y="2666999"/>
                  </a:lnTo>
                  <a:lnTo>
                    <a:pt x="2627912" y="2616199"/>
                  </a:lnTo>
                  <a:lnTo>
                    <a:pt x="2629502" y="2565399"/>
                  </a:lnTo>
                  <a:lnTo>
                    <a:pt x="2628092" y="2514599"/>
                  </a:lnTo>
                  <a:lnTo>
                    <a:pt x="2623917" y="2463799"/>
                  </a:lnTo>
                  <a:lnTo>
                    <a:pt x="2617053" y="2412999"/>
                  </a:lnTo>
                  <a:lnTo>
                    <a:pt x="2607579" y="2374899"/>
                  </a:lnTo>
                  <a:lnTo>
                    <a:pt x="2595573" y="2324099"/>
                  </a:lnTo>
                  <a:lnTo>
                    <a:pt x="2581113" y="2285999"/>
                  </a:lnTo>
                  <a:lnTo>
                    <a:pt x="2564277" y="2235199"/>
                  </a:lnTo>
                  <a:lnTo>
                    <a:pt x="2545144" y="2197099"/>
                  </a:lnTo>
                  <a:lnTo>
                    <a:pt x="2523791" y="2158999"/>
                  </a:lnTo>
                  <a:lnTo>
                    <a:pt x="2500297" y="2120899"/>
                  </a:lnTo>
                  <a:lnTo>
                    <a:pt x="2474739" y="2082799"/>
                  </a:lnTo>
                  <a:lnTo>
                    <a:pt x="2447197" y="2044699"/>
                  </a:lnTo>
                  <a:lnTo>
                    <a:pt x="2417747" y="2006599"/>
                  </a:lnTo>
                  <a:lnTo>
                    <a:pt x="2386468" y="1981199"/>
                  </a:lnTo>
                  <a:lnTo>
                    <a:pt x="2353439" y="1943099"/>
                  </a:lnTo>
                  <a:lnTo>
                    <a:pt x="2318737" y="1917699"/>
                  </a:lnTo>
                  <a:lnTo>
                    <a:pt x="2282440" y="1892299"/>
                  </a:lnTo>
                  <a:lnTo>
                    <a:pt x="2244627" y="1866899"/>
                  </a:lnTo>
                  <a:lnTo>
                    <a:pt x="2205376" y="1841499"/>
                  </a:lnTo>
                  <a:lnTo>
                    <a:pt x="2164764" y="1816099"/>
                  </a:lnTo>
                  <a:lnTo>
                    <a:pt x="2122871" y="1803399"/>
                  </a:lnTo>
                  <a:lnTo>
                    <a:pt x="2079773" y="1777999"/>
                  </a:lnTo>
                  <a:lnTo>
                    <a:pt x="1944038" y="1739899"/>
                  </a:lnTo>
                  <a:lnTo>
                    <a:pt x="1848961" y="1739899"/>
                  </a:lnTo>
                  <a:lnTo>
                    <a:pt x="1800280" y="1727199"/>
                  </a:lnTo>
                  <a:lnTo>
                    <a:pt x="2127522" y="1727199"/>
                  </a:lnTo>
                  <a:lnTo>
                    <a:pt x="2170117" y="1752599"/>
                  </a:lnTo>
                  <a:lnTo>
                    <a:pt x="2211550" y="1765299"/>
                  </a:lnTo>
                  <a:lnTo>
                    <a:pt x="2251753" y="1790699"/>
                  </a:lnTo>
                  <a:lnTo>
                    <a:pt x="2290658" y="1816099"/>
                  </a:lnTo>
                  <a:lnTo>
                    <a:pt x="2328198" y="1841499"/>
                  </a:lnTo>
                  <a:lnTo>
                    <a:pt x="2364303" y="1866899"/>
                  </a:lnTo>
                  <a:lnTo>
                    <a:pt x="2398907" y="1904999"/>
                  </a:lnTo>
                  <a:lnTo>
                    <a:pt x="2431940" y="1930399"/>
                  </a:lnTo>
                  <a:lnTo>
                    <a:pt x="2463335" y="1968499"/>
                  </a:lnTo>
                  <a:lnTo>
                    <a:pt x="2493024" y="1993899"/>
                  </a:lnTo>
                  <a:lnTo>
                    <a:pt x="2520939" y="2031999"/>
                  </a:lnTo>
                  <a:lnTo>
                    <a:pt x="2547011" y="2070099"/>
                  </a:lnTo>
                  <a:lnTo>
                    <a:pt x="2571174" y="2108199"/>
                  </a:lnTo>
                  <a:lnTo>
                    <a:pt x="2593358" y="2146299"/>
                  </a:lnTo>
                  <a:lnTo>
                    <a:pt x="2613496" y="2197099"/>
                  </a:lnTo>
                  <a:lnTo>
                    <a:pt x="2631519" y="2235199"/>
                  </a:lnTo>
                  <a:lnTo>
                    <a:pt x="2647360" y="2273299"/>
                  </a:lnTo>
                  <a:lnTo>
                    <a:pt x="2660951" y="2324099"/>
                  </a:lnTo>
                  <a:lnTo>
                    <a:pt x="2672223" y="2374899"/>
                  </a:lnTo>
                  <a:lnTo>
                    <a:pt x="2681108" y="2412999"/>
                  </a:lnTo>
                  <a:lnTo>
                    <a:pt x="2687540" y="2463799"/>
                  </a:lnTo>
                  <a:lnTo>
                    <a:pt x="2691448" y="2514599"/>
                  </a:lnTo>
                  <a:lnTo>
                    <a:pt x="2692766" y="2565399"/>
                  </a:lnTo>
                  <a:lnTo>
                    <a:pt x="2691296" y="2616199"/>
                  </a:lnTo>
                  <a:lnTo>
                    <a:pt x="2686940" y="2666999"/>
                  </a:lnTo>
                  <a:lnTo>
                    <a:pt x="2679779" y="2717799"/>
                  </a:lnTo>
                  <a:lnTo>
                    <a:pt x="2669893" y="2755899"/>
                  </a:lnTo>
                  <a:lnTo>
                    <a:pt x="2657362" y="2806699"/>
                  </a:lnTo>
                  <a:lnTo>
                    <a:pt x="2642267" y="2857499"/>
                  </a:lnTo>
                  <a:lnTo>
                    <a:pt x="2624689" y="2895599"/>
                  </a:lnTo>
                  <a:lnTo>
                    <a:pt x="2604708" y="2946399"/>
                  </a:lnTo>
                  <a:lnTo>
                    <a:pt x="2582405" y="2984499"/>
                  </a:lnTo>
                  <a:lnTo>
                    <a:pt x="2557860" y="3035299"/>
                  </a:lnTo>
                  <a:lnTo>
                    <a:pt x="2531153" y="3073399"/>
                  </a:lnTo>
                  <a:lnTo>
                    <a:pt x="2502365" y="3111499"/>
                  </a:lnTo>
                  <a:lnTo>
                    <a:pt x="2471578" y="3149599"/>
                  </a:lnTo>
                  <a:lnTo>
                    <a:pt x="2438870" y="3174999"/>
                  </a:lnTo>
                  <a:lnTo>
                    <a:pt x="2404323" y="3213099"/>
                  </a:lnTo>
                  <a:lnTo>
                    <a:pt x="2368017" y="3251199"/>
                  </a:lnTo>
                  <a:lnTo>
                    <a:pt x="2330033" y="3276599"/>
                  </a:lnTo>
                  <a:lnTo>
                    <a:pt x="2290451" y="3301999"/>
                  </a:lnTo>
                  <a:close/>
                </a:path>
                <a:path w="3608705" h="5626100">
                  <a:moveTo>
                    <a:pt x="1507073" y="3301999"/>
                  </a:moveTo>
                  <a:lnTo>
                    <a:pt x="1443286" y="3301999"/>
                  </a:lnTo>
                  <a:lnTo>
                    <a:pt x="1446255" y="3251199"/>
                  </a:lnTo>
                  <a:lnTo>
                    <a:pt x="1449131" y="3200399"/>
                  </a:lnTo>
                  <a:lnTo>
                    <a:pt x="1451905" y="3149599"/>
                  </a:lnTo>
                  <a:lnTo>
                    <a:pt x="1454567" y="3098799"/>
                  </a:lnTo>
                  <a:lnTo>
                    <a:pt x="1457109" y="3047999"/>
                  </a:lnTo>
                  <a:lnTo>
                    <a:pt x="1459520" y="2997199"/>
                  </a:lnTo>
                  <a:lnTo>
                    <a:pt x="1461792" y="2946399"/>
                  </a:lnTo>
                  <a:lnTo>
                    <a:pt x="1463915" y="2895599"/>
                  </a:lnTo>
                  <a:lnTo>
                    <a:pt x="1465880" y="2857499"/>
                  </a:lnTo>
                  <a:lnTo>
                    <a:pt x="1446604" y="2844799"/>
                  </a:lnTo>
                  <a:lnTo>
                    <a:pt x="1427752" y="2844799"/>
                  </a:lnTo>
                  <a:lnTo>
                    <a:pt x="1409323" y="2832099"/>
                  </a:lnTo>
                  <a:lnTo>
                    <a:pt x="1391318" y="2832099"/>
                  </a:lnTo>
                  <a:lnTo>
                    <a:pt x="1351484" y="2806699"/>
                  </a:lnTo>
                  <a:lnTo>
                    <a:pt x="1314903" y="2781299"/>
                  </a:lnTo>
                  <a:lnTo>
                    <a:pt x="1281915" y="2743199"/>
                  </a:lnTo>
                  <a:lnTo>
                    <a:pt x="1252858" y="2717799"/>
                  </a:lnTo>
                  <a:lnTo>
                    <a:pt x="1228072" y="2679699"/>
                  </a:lnTo>
                  <a:lnTo>
                    <a:pt x="1207895" y="2628899"/>
                  </a:lnTo>
                  <a:lnTo>
                    <a:pt x="1192666" y="2590799"/>
                  </a:lnTo>
                  <a:lnTo>
                    <a:pt x="1182725" y="2539999"/>
                  </a:lnTo>
                  <a:lnTo>
                    <a:pt x="1178409" y="2501899"/>
                  </a:lnTo>
                  <a:lnTo>
                    <a:pt x="1180058" y="2451099"/>
                  </a:lnTo>
                  <a:lnTo>
                    <a:pt x="1188552" y="2412999"/>
                  </a:lnTo>
                  <a:lnTo>
                    <a:pt x="1204703" y="2374899"/>
                  </a:lnTo>
                  <a:lnTo>
                    <a:pt x="1228072" y="2336799"/>
                  </a:lnTo>
                  <a:lnTo>
                    <a:pt x="1258219" y="2298699"/>
                  </a:lnTo>
                  <a:lnTo>
                    <a:pt x="1294705" y="2273299"/>
                  </a:lnTo>
                  <a:lnTo>
                    <a:pt x="1337091" y="2260599"/>
                  </a:lnTo>
                  <a:lnTo>
                    <a:pt x="1383300" y="2260599"/>
                  </a:lnTo>
                  <a:lnTo>
                    <a:pt x="1424331" y="2273299"/>
                  </a:lnTo>
                  <a:lnTo>
                    <a:pt x="1459525" y="2298699"/>
                  </a:lnTo>
                  <a:lnTo>
                    <a:pt x="1473874" y="2311399"/>
                  </a:lnTo>
                  <a:lnTo>
                    <a:pt x="1355166" y="2311399"/>
                  </a:lnTo>
                  <a:lnTo>
                    <a:pt x="1349518" y="2324099"/>
                  </a:lnTo>
                  <a:lnTo>
                    <a:pt x="1309395" y="2336799"/>
                  </a:lnTo>
                  <a:lnTo>
                    <a:pt x="1276791" y="2374899"/>
                  </a:lnTo>
                  <a:lnTo>
                    <a:pt x="1253720" y="2412999"/>
                  </a:lnTo>
                  <a:lnTo>
                    <a:pt x="1242194" y="2463799"/>
                  </a:lnTo>
                  <a:lnTo>
                    <a:pt x="1241150" y="2514599"/>
                  </a:lnTo>
                  <a:lnTo>
                    <a:pt x="1247824" y="2552699"/>
                  </a:lnTo>
                  <a:lnTo>
                    <a:pt x="1261675" y="2603499"/>
                  </a:lnTo>
                  <a:lnTo>
                    <a:pt x="1282158" y="2641599"/>
                  </a:lnTo>
                  <a:lnTo>
                    <a:pt x="1308731" y="2679699"/>
                  </a:lnTo>
                  <a:lnTo>
                    <a:pt x="1340851" y="2717799"/>
                  </a:lnTo>
                  <a:lnTo>
                    <a:pt x="1377975" y="2755899"/>
                  </a:lnTo>
                  <a:lnTo>
                    <a:pt x="1419561" y="2768599"/>
                  </a:lnTo>
                  <a:lnTo>
                    <a:pt x="1431617" y="2781299"/>
                  </a:lnTo>
                  <a:lnTo>
                    <a:pt x="1443991" y="2781299"/>
                  </a:lnTo>
                  <a:lnTo>
                    <a:pt x="1456577" y="2793999"/>
                  </a:lnTo>
                  <a:lnTo>
                    <a:pt x="1529452" y="2793999"/>
                  </a:lnTo>
                  <a:lnTo>
                    <a:pt x="1529145" y="2806699"/>
                  </a:lnTo>
                  <a:lnTo>
                    <a:pt x="1774913" y="2806699"/>
                  </a:lnTo>
                  <a:lnTo>
                    <a:pt x="1755195" y="2819399"/>
                  </a:lnTo>
                  <a:lnTo>
                    <a:pt x="1712998" y="2832099"/>
                  </a:lnTo>
                  <a:lnTo>
                    <a:pt x="1576112" y="2870199"/>
                  </a:lnTo>
                  <a:lnTo>
                    <a:pt x="1529145" y="2870199"/>
                  </a:lnTo>
                  <a:lnTo>
                    <a:pt x="1527178" y="2908299"/>
                  </a:lnTo>
                  <a:lnTo>
                    <a:pt x="1525044" y="2959099"/>
                  </a:lnTo>
                  <a:lnTo>
                    <a:pt x="1522743" y="3009899"/>
                  </a:lnTo>
                  <a:lnTo>
                    <a:pt x="1520274" y="3060699"/>
                  </a:lnTo>
                  <a:lnTo>
                    <a:pt x="1517638" y="3111499"/>
                  </a:lnTo>
                  <a:lnTo>
                    <a:pt x="1514835" y="3174999"/>
                  </a:lnTo>
                  <a:lnTo>
                    <a:pt x="1511864" y="3225799"/>
                  </a:lnTo>
                  <a:lnTo>
                    <a:pt x="1508726" y="3276599"/>
                  </a:lnTo>
                  <a:lnTo>
                    <a:pt x="1507073" y="3301999"/>
                  </a:lnTo>
                  <a:close/>
                </a:path>
                <a:path w="3608705" h="5626100">
                  <a:moveTo>
                    <a:pt x="1774913" y="2806699"/>
                  </a:moveTo>
                  <a:lnTo>
                    <a:pt x="1576828" y="2806699"/>
                  </a:lnTo>
                  <a:lnTo>
                    <a:pt x="1670515" y="2781299"/>
                  </a:lnTo>
                  <a:lnTo>
                    <a:pt x="1714457" y="2768599"/>
                  </a:lnTo>
                  <a:lnTo>
                    <a:pt x="1755091" y="2743199"/>
                  </a:lnTo>
                  <a:lnTo>
                    <a:pt x="1724087" y="2705099"/>
                  </a:lnTo>
                  <a:lnTo>
                    <a:pt x="1698104" y="2654299"/>
                  </a:lnTo>
                  <a:lnTo>
                    <a:pt x="1677456" y="2616199"/>
                  </a:lnTo>
                  <a:lnTo>
                    <a:pt x="1662460" y="2565399"/>
                  </a:lnTo>
                  <a:lnTo>
                    <a:pt x="1653432" y="2514599"/>
                  </a:lnTo>
                  <a:lnTo>
                    <a:pt x="1650688" y="2463799"/>
                  </a:lnTo>
                  <a:lnTo>
                    <a:pt x="1654545" y="2412999"/>
                  </a:lnTo>
                  <a:lnTo>
                    <a:pt x="1667360" y="2362199"/>
                  </a:lnTo>
                  <a:lnTo>
                    <a:pt x="1688437" y="2324099"/>
                  </a:lnTo>
                  <a:lnTo>
                    <a:pt x="1717139" y="2285999"/>
                  </a:lnTo>
                  <a:lnTo>
                    <a:pt x="1752831" y="2273299"/>
                  </a:lnTo>
                  <a:lnTo>
                    <a:pt x="1764693" y="2260599"/>
                  </a:lnTo>
                  <a:lnTo>
                    <a:pt x="1836502" y="2260599"/>
                  </a:lnTo>
                  <a:lnTo>
                    <a:pt x="1847729" y="2273299"/>
                  </a:lnTo>
                  <a:lnTo>
                    <a:pt x="1883580" y="2285999"/>
                  </a:lnTo>
                  <a:lnTo>
                    <a:pt x="1912547" y="2324099"/>
                  </a:lnTo>
                  <a:lnTo>
                    <a:pt x="1783952" y="2324099"/>
                  </a:lnTo>
                  <a:lnTo>
                    <a:pt x="1767659" y="2336799"/>
                  </a:lnTo>
                  <a:lnTo>
                    <a:pt x="1753273" y="2349499"/>
                  </a:lnTo>
                  <a:lnTo>
                    <a:pt x="1741534" y="2362199"/>
                  </a:lnTo>
                  <a:lnTo>
                    <a:pt x="1740404" y="2362199"/>
                  </a:lnTo>
                  <a:lnTo>
                    <a:pt x="1730343" y="2374899"/>
                  </a:lnTo>
                  <a:lnTo>
                    <a:pt x="1723458" y="2400299"/>
                  </a:lnTo>
                  <a:lnTo>
                    <a:pt x="1719116" y="2412999"/>
                  </a:lnTo>
                  <a:lnTo>
                    <a:pt x="1716680" y="2425699"/>
                  </a:lnTo>
                  <a:lnTo>
                    <a:pt x="1713777" y="2476499"/>
                  </a:lnTo>
                  <a:lnTo>
                    <a:pt x="1718312" y="2527299"/>
                  </a:lnTo>
                  <a:lnTo>
                    <a:pt x="1729813" y="2565399"/>
                  </a:lnTo>
                  <a:lnTo>
                    <a:pt x="1747810" y="2616199"/>
                  </a:lnTo>
                  <a:lnTo>
                    <a:pt x="1771833" y="2654299"/>
                  </a:lnTo>
                  <a:lnTo>
                    <a:pt x="1801410" y="2692399"/>
                  </a:lnTo>
                  <a:lnTo>
                    <a:pt x="1882875" y="2692399"/>
                  </a:lnTo>
                  <a:lnTo>
                    <a:pt x="1876413" y="2705099"/>
                  </a:lnTo>
                  <a:lnTo>
                    <a:pt x="1845469" y="2743199"/>
                  </a:lnTo>
                  <a:lnTo>
                    <a:pt x="1886103" y="2768599"/>
                  </a:lnTo>
                  <a:lnTo>
                    <a:pt x="1930045" y="2781299"/>
                  </a:lnTo>
                  <a:lnTo>
                    <a:pt x="1795761" y="2781299"/>
                  </a:lnTo>
                  <a:lnTo>
                    <a:pt x="1794631" y="2793999"/>
                  </a:lnTo>
                  <a:lnTo>
                    <a:pt x="1774913" y="2806699"/>
                  </a:lnTo>
                  <a:close/>
                </a:path>
                <a:path w="3608705" h="5626100">
                  <a:moveTo>
                    <a:pt x="2249351" y="2806699"/>
                  </a:moveTo>
                  <a:lnTo>
                    <a:pt x="2071415" y="2806699"/>
                  </a:lnTo>
                  <a:lnTo>
                    <a:pt x="2069573" y="2730499"/>
                  </a:lnTo>
                  <a:lnTo>
                    <a:pt x="2068326" y="2666999"/>
                  </a:lnTo>
                  <a:lnTo>
                    <a:pt x="2067887" y="2628899"/>
                  </a:lnTo>
                  <a:lnTo>
                    <a:pt x="2067777" y="2603499"/>
                  </a:lnTo>
                  <a:lnTo>
                    <a:pt x="2067885" y="2565399"/>
                  </a:lnTo>
                  <a:lnTo>
                    <a:pt x="2068822" y="2514599"/>
                  </a:lnTo>
                  <a:lnTo>
                    <a:pt x="2070621" y="2476499"/>
                  </a:lnTo>
                  <a:lnTo>
                    <a:pt x="2073346" y="2438399"/>
                  </a:lnTo>
                  <a:lnTo>
                    <a:pt x="2090322" y="2374899"/>
                  </a:lnTo>
                  <a:lnTo>
                    <a:pt x="2111583" y="2324099"/>
                  </a:lnTo>
                  <a:lnTo>
                    <a:pt x="2140187" y="2298699"/>
                  </a:lnTo>
                  <a:lnTo>
                    <a:pt x="2175476" y="2273299"/>
                  </a:lnTo>
                  <a:lnTo>
                    <a:pt x="2216789" y="2260599"/>
                  </a:lnTo>
                  <a:lnTo>
                    <a:pt x="2263469" y="2260599"/>
                  </a:lnTo>
                  <a:lnTo>
                    <a:pt x="2305855" y="2273299"/>
                  </a:lnTo>
                  <a:lnTo>
                    <a:pt x="2342341" y="2298699"/>
                  </a:lnTo>
                  <a:lnTo>
                    <a:pt x="2352390" y="2311399"/>
                  </a:lnTo>
                  <a:lnTo>
                    <a:pt x="2237485" y="2311399"/>
                  </a:lnTo>
                  <a:lnTo>
                    <a:pt x="2199215" y="2324099"/>
                  </a:lnTo>
                  <a:lnTo>
                    <a:pt x="2169419" y="2349499"/>
                  </a:lnTo>
                  <a:lnTo>
                    <a:pt x="2148519" y="2387599"/>
                  </a:lnTo>
                  <a:lnTo>
                    <a:pt x="2136939" y="2425699"/>
                  </a:lnTo>
                  <a:lnTo>
                    <a:pt x="2130609" y="2489199"/>
                  </a:lnTo>
                  <a:lnTo>
                    <a:pt x="2129113" y="2539999"/>
                  </a:lnTo>
                  <a:lnTo>
                    <a:pt x="2128626" y="2590799"/>
                  </a:lnTo>
                  <a:lnTo>
                    <a:pt x="2129067" y="2654299"/>
                  </a:lnTo>
                  <a:lnTo>
                    <a:pt x="2130358" y="2717799"/>
                  </a:lnTo>
                  <a:lnTo>
                    <a:pt x="2132420" y="2793999"/>
                  </a:lnTo>
                  <a:lnTo>
                    <a:pt x="2267721" y="2793999"/>
                  </a:lnTo>
                  <a:lnTo>
                    <a:pt x="2249351" y="2806699"/>
                  </a:lnTo>
                  <a:close/>
                </a:path>
                <a:path w="3608705" h="5626100">
                  <a:moveTo>
                    <a:pt x="1529452" y="2793999"/>
                  </a:moveTo>
                  <a:lnTo>
                    <a:pt x="1469269" y="2793999"/>
                  </a:lnTo>
                  <a:lnTo>
                    <a:pt x="1471331" y="2717799"/>
                  </a:lnTo>
                  <a:lnTo>
                    <a:pt x="1472622" y="2654299"/>
                  </a:lnTo>
                  <a:lnTo>
                    <a:pt x="1473063" y="2590799"/>
                  </a:lnTo>
                  <a:lnTo>
                    <a:pt x="1472576" y="2539999"/>
                  </a:lnTo>
                  <a:lnTo>
                    <a:pt x="1471081" y="2489199"/>
                  </a:lnTo>
                  <a:lnTo>
                    <a:pt x="1468498" y="2451099"/>
                  </a:lnTo>
                  <a:lnTo>
                    <a:pt x="1452694" y="2387599"/>
                  </a:lnTo>
                  <a:lnTo>
                    <a:pt x="1431847" y="2349499"/>
                  </a:lnTo>
                  <a:lnTo>
                    <a:pt x="1402315" y="2324099"/>
                  </a:lnTo>
                  <a:lnTo>
                    <a:pt x="1364204" y="2311399"/>
                  </a:lnTo>
                  <a:lnTo>
                    <a:pt x="1473874" y="2311399"/>
                  </a:lnTo>
                  <a:lnTo>
                    <a:pt x="1509767" y="2374899"/>
                  </a:lnTo>
                  <a:lnTo>
                    <a:pt x="1523496" y="2412999"/>
                  </a:lnTo>
                  <a:lnTo>
                    <a:pt x="1529939" y="2476499"/>
                  </a:lnTo>
                  <a:lnTo>
                    <a:pt x="1531737" y="2514599"/>
                  </a:lnTo>
                  <a:lnTo>
                    <a:pt x="1532675" y="2565399"/>
                  </a:lnTo>
                  <a:lnTo>
                    <a:pt x="1532819" y="2616199"/>
                  </a:lnTo>
                  <a:lnTo>
                    <a:pt x="1532234" y="2666999"/>
                  </a:lnTo>
                  <a:lnTo>
                    <a:pt x="1530987" y="2730499"/>
                  </a:lnTo>
                  <a:lnTo>
                    <a:pt x="1529452" y="2793999"/>
                  </a:lnTo>
                  <a:close/>
                </a:path>
                <a:path w="3608705" h="5626100">
                  <a:moveTo>
                    <a:pt x="2267721" y="2793999"/>
                  </a:moveTo>
                  <a:lnTo>
                    <a:pt x="2145748" y="2793999"/>
                  </a:lnTo>
                  <a:lnTo>
                    <a:pt x="2158545" y="2781299"/>
                  </a:lnTo>
                  <a:lnTo>
                    <a:pt x="2170708" y="2781299"/>
                  </a:lnTo>
                  <a:lnTo>
                    <a:pt x="2182128" y="2768599"/>
                  </a:lnTo>
                  <a:lnTo>
                    <a:pt x="2223714" y="2755899"/>
                  </a:lnTo>
                  <a:lnTo>
                    <a:pt x="2260839" y="2717799"/>
                  </a:lnTo>
                  <a:lnTo>
                    <a:pt x="2292959" y="2679699"/>
                  </a:lnTo>
                  <a:lnTo>
                    <a:pt x="2319532" y="2641599"/>
                  </a:lnTo>
                  <a:lnTo>
                    <a:pt x="2340015" y="2603499"/>
                  </a:lnTo>
                  <a:lnTo>
                    <a:pt x="2353865" y="2552699"/>
                  </a:lnTo>
                  <a:lnTo>
                    <a:pt x="2360540" y="2514599"/>
                  </a:lnTo>
                  <a:lnTo>
                    <a:pt x="2359496" y="2463799"/>
                  </a:lnTo>
                  <a:lnTo>
                    <a:pt x="2348446" y="2412999"/>
                  </a:lnTo>
                  <a:lnTo>
                    <a:pt x="2325322" y="2374899"/>
                  </a:lnTo>
                  <a:lnTo>
                    <a:pt x="2292454" y="2336799"/>
                  </a:lnTo>
                  <a:lnTo>
                    <a:pt x="2252172" y="2324099"/>
                  </a:lnTo>
                  <a:lnTo>
                    <a:pt x="2247653" y="2311399"/>
                  </a:lnTo>
                  <a:lnTo>
                    <a:pt x="2352390" y="2311399"/>
                  </a:lnTo>
                  <a:lnTo>
                    <a:pt x="2372488" y="2336799"/>
                  </a:lnTo>
                  <a:lnTo>
                    <a:pt x="2395857" y="2374899"/>
                  </a:lnTo>
                  <a:lnTo>
                    <a:pt x="2412007" y="2412999"/>
                  </a:lnTo>
                  <a:lnTo>
                    <a:pt x="2420501" y="2451099"/>
                  </a:lnTo>
                  <a:lnTo>
                    <a:pt x="2422181" y="2501899"/>
                  </a:lnTo>
                  <a:lnTo>
                    <a:pt x="2417944" y="2539999"/>
                  </a:lnTo>
                  <a:lnTo>
                    <a:pt x="2408107" y="2590799"/>
                  </a:lnTo>
                  <a:lnTo>
                    <a:pt x="2372912" y="2679699"/>
                  </a:lnTo>
                  <a:lnTo>
                    <a:pt x="2348190" y="2717799"/>
                  </a:lnTo>
                  <a:lnTo>
                    <a:pt x="2319143" y="2743199"/>
                  </a:lnTo>
                  <a:lnTo>
                    <a:pt x="2286091" y="2781299"/>
                  </a:lnTo>
                  <a:lnTo>
                    <a:pt x="2267721" y="2793999"/>
                  </a:lnTo>
                  <a:close/>
                </a:path>
                <a:path w="3608705" h="5626100">
                  <a:moveTo>
                    <a:pt x="1882875" y="2692399"/>
                  </a:moveTo>
                  <a:lnTo>
                    <a:pt x="1801410" y="2692399"/>
                  </a:lnTo>
                  <a:lnTo>
                    <a:pt x="1831379" y="2654299"/>
                  </a:lnTo>
                  <a:lnTo>
                    <a:pt x="1855511" y="2616199"/>
                  </a:lnTo>
                  <a:lnTo>
                    <a:pt x="1873430" y="2565399"/>
                  </a:lnTo>
                  <a:lnTo>
                    <a:pt x="1884759" y="2527299"/>
                  </a:lnTo>
                  <a:lnTo>
                    <a:pt x="1889121" y="2476499"/>
                  </a:lnTo>
                  <a:lnTo>
                    <a:pt x="1886140" y="2425699"/>
                  </a:lnTo>
                  <a:lnTo>
                    <a:pt x="1884180" y="2412999"/>
                  </a:lnTo>
                  <a:lnTo>
                    <a:pt x="1879785" y="2400299"/>
                  </a:lnTo>
                  <a:lnTo>
                    <a:pt x="1872636" y="2374899"/>
                  </a:lnTo>
                  <a:lnTo>
                    <a:pt x="1862415" y="2362199"/>
                  </a:lnTo>
                  <a:lnTo>
                    <a:pt x="1861285" y="2362199"/>
                  </a:lnTo>
                  <a:lnTo>
                    <a:pt x="1849388" y="2349499"/>
                  </a:lnTo>
                  <a:lnTo>
                    <a:pt x="1834737" y="2336799"/>
                  </a:lnTo>
                  <a:lnTo>
                    <a:pt x="1818391" y="2324099"/>
                  </a:lnTo>
                  <a:lnTo>
                    <a:pt x="1912547" y="2324099"/>
                  </a:lnTo>
                  <a:lnTo>
                    <a:pt x="1933676" y="2362199"/>
                  </a:lnTo>
                  <a:lnTo>
                    <a:pt x="1946015" y="2412999"/>
                  </a:lnTo>
                  <a:lnTo>
                    <a:pt x="1949516" y="2463799"/>
                  </a:lnTo>
                  <a:lnTo>
                    <a:pt x="1946634" y="2514599"/>
                  </a:lnTo>
                  <a:lnTo>
                    <a:pt x="1937626" y="2565399"/>
                  </a:lnTo>
                  <a:lnTo>
                    <a:pt x="1922749" y="2616199"/>
                  </a:lnTo>
                  <a:lnTo>
                    <a:pt x="1902259" y="2654299"/>
                  </a:lnTo>
                  <a:lnTo>
                    <a:pt x="1882875" y="2692399"/>
                  </a:lnTo>
                  <a:close/>
                </a:path>
                <a:path w="3608705" h="5626100">
                  <a:moveTo>
                    <a:pt x="2270219" y="4381499"/>
                  </a:moveTo>
                  <a:lnTo>
                    <a:pt x="1969433" y="4381499"/>
                  </a:lnTo>
                  <a:lnTo>
                    <a:pt x="2022935" y="4368799"/>
                  </a:lnTo>
                  <a:lnTo>
                    <a:pt x="2075628" y="4368799"/>
                  </a:lnTo>
                  <a:lnTo>
                    <a:pt x="2178739" y="4343399"/>
                  </a:lnTo>
                  <a:lnTo>
                    <a:pt x="2176087" y="4330699"/>
                  </a:lnTo>
                  <a:lnTo>
                    <a:pt x="2173139" y="4305299"/>
                  </a:lnTo>
                  <a:lnTo>
                    <a:pt x="2169922" y="4267199"/>
                  </a:lnTo>
                  <a:lnTo>
                    <a:pt x="2166460" y="4241799"/>
                  </a:lnTo>
                  <a:lnTo>
                    <a:pt x="2162777" y="4203699"/>
                  </a:lnTo>
                  <a:lnTo>
                    <a:pt x="2158899" y="4152899"/>
                  </a:lnTo>
                  <a:lnTo>
                    <a:pt x="2154850" y="4114799"/>
                  </a:lnTo>
                  <a:lnTo>
                    <a:pt x="2150655" y="4063999"/>
                  </a:lnTo>
                  <a:lnTo>
                    <a:pt x="2146338" y="4013199"/>
                  </a:lnTo>
                  <a:lnTo>
                    <a:pt x="2141924" y="3962399"/>
                  </a:lnTo>
                  <a:lnTo>
                    <a:pt x="2137438" y="3898899"/>
                  </a:lnTo>
                  <a:lnTo>
                    <a:pt x="2132904" y="3848099"/>
                  </a:lnTo>
                  <a:lnTo>
                    <a:pt x="2123794" y="3721099"/>
                  </a:lnTo>
                  <a:lnTo>
                    <a:pt x="2119267" y="3657599"/>
                  </a:lnTo>
                  <a:lnTo>
                    <a:pt x="2114791" y="3594099"/>
                  </a:lnTo>
                  <a:lnTo>
                    <a:pt x="2110391" y="3530599"/>
                  </a:lnTo>
                  <a:lnTo>
                    <a:pt x="2106091" y="3467099"/>
                  </a:lnTo>
                  <a:lnTo>
                    <a:pt x="2101918" y="3390899"/>
                  </a:lnTo>
                  <a:lnTo>
                    <a:pt x="1853466" y="3390899"/>
                  </a:lnTo>
                  <a:lnTo>
                    <a:pt x="1904550" y="3378199"/>
                  </a:lnTo>
                  <a:lnTo>
                    <a:pt x="1954629" y="3378199"/>
                  </a:lnTo>
                  <a:lnTo>
                    <a:pt x="2051650" y="3352799"/>
                  </a:lnTo>
                  <a:lnTo>
                    <a:pt x="2098528" y="3327399"/>
                  </a:lnTo>
                  <a:lnTo>
                    <a:pt x="2095223" y="3276599"/>
                  </a:lnTo>
                  <a:lnTo>
                    <a:pt x="2092085" y="3225799"/>
                  </a:lnTo>
                  <a:lnTo>
                    <a:pt x="2089114" y="3174999"/>
                  </a:lnTo>
                  <a:lnTo>
                    <a:pt x="2086311" y="3111499"/>
                  </a:lnTo>
                  <a:lnTo>
                    <a:pt x="2083675" y="3060699"/>
                  </a:lnTo>
                  <a:lnTo>
                    <a:pt x="2081206" y="3009899"/>
                  </a:lnTo>
                  <a:lnTo>
                    <a:pt x="2078905" y="2959099"/>
                  </a:lnTo>
                  <a:lnTo>
                    <a:pt x="2076771" y="2908299"/>
                  </a:lnTo>
                  <a:lnTo>
                    <a:pt x="2074804" y="2870199"/>
                  </a:lnTo>
                  <a:lnTo>
                    <a:pt x="2027837" y="2870199"/>
                  </a:lnTo>
                  <a:lnTo>
                    <a:pt x="1890951" y="2832099"/>
                  </a:lnTo>
                  <a:lnTo>
                    <a:pt x="1848754" y="2819399"/>
                  </a:lnTo>
                  <a:lnTo>
                    <a:pt x="1809318" y="2793999"/>
                  </a:lnTo>
                  <a:lnTo>
                    <a:pt x="1807058" y="2781299"/>
                  </a:lnTo>
                  <a:lnTo>
                    <a:pt x="1930045" y="2781299"/>
                  </a:lnTo>
                  <a:lnTo>
                    <a:pt x="2023731" y="2806699"/>
                  </a:lnTo>
                  <a:lnTo>
                    <a:pt x="2249351" y="2806699"/>
                  </a:lnTo>
                  <a:lnTo>
                    <a:pt x="2209242" y="2832099"/>
                  </a:lnTo>
                  <a:lnTo>
                    <a:pt x="2191237" y="2832099"/>
                  </a:lnTo>
                  <a:lnTo>
                    <a:pt x="2172808" y="2844799"/>
                  </a:lnTo>
                  <a:lnTo>
                    <a:pt x="2153956" y="2844799"/>
                  </a:lnTo>
                  <a:lnTo>
                    <a:pt x="2134680" y="2857499"/>
                  </a:lnTo>
                  <a:lnTo>
                    <a:pt x="2136347" y="2895599"/>
                  </a:lnTo>
                  <a:lnTo>
                    <a:pt x="2138312" y="2946399"/>
                  </a:lnTo>
                  <a:lnTo>
                    <a:pt x="2140538" y="2997199"/>
                  </a:lnTo>
                  <a:lnTo>
                    <a:pt x="2142986" y="3047999"/>
                  </a:lnTo>
                  <a:lnTo>
                    <a:pt x="2145621" y="3098799"/>
                  </a:lnTo>
                  <a:lnTo>
                    <a:pt x="2148404" y="3149599"/>
                  </a:lnTo>
                  <a:lnTo>
                    <a:pt x="2151299" y="3200399"/>
                  </a:lnTo>
                  <a:lnTo>
                    <a:pt x="2157275" y="3301999"/>
                  </a:lnTo>
                  <a:lnTo>
                    <a:pt x="2290451" y="3301999"/>
                  </a:lnTo>
                  <a:lnTo>
                    <a:pt x="2249351" y="3327399"/>
                  </a:lnTo>
                  <a:lnTo>
                    <a:pt x="2206815" y="3352799"/>
                  </a:lnTo>
                  <a:lnTo>
                    <a:pt x="2162923" y="3365499"/>
                  </a:lnTo>
                  <a:lnTo>
                    <a:pt x="2167097" y="3441699"/>
                  </a:lnTo>
                  <a:lnTo>
                    <a:pt x="2171396" y="3505199"/>
                  </a:lnTo>
                  <a:lnTo>
                    <a:pt x="2175796" y="3568699"/>
                  </a:lnTo>
                  <a:lnTo>
                    <a:pt x="2180272" y="3632199"/>
                  </a:lnTo>
                  <a:lnTo>
                    <a:pt x="2184799" y="3695699"/>
                  </a:lnTo>
                  <a:lnTo>
                    <a:pt x="2198443" y="3886199"/>
                  </a:lnTo>
                  <a:lnTo>
                    <a:pt x="2202929" y="3936999"/>
                  </a:lnTo>
                  <a:lnTo>
                    <a:pt x="2207343" y="3987799"/>
                  </a:lnTo>
                  <a:lnTo>
                    <a:pt x="2211660" y="4038599"/>
                  </a:lnTo>
                  <a:lnTo>
                    <a:pt x="2215855" y="4089399"/>
                  </a:lnTo>
                  <a:lnTo>
                    <a:pt x="2219905" y="4140199"/>
                  </a:lnTo>
                  <a:lnTo>
                    <a:pt x="2223783" y="4178299"/>
                  </a:lnTo>
                  <a:lnTo>
                    <a:pt x="2227465" y="4216399"/>
                  </a:lnTo>
                  <a:lnTo>
                    <a:pt x="2230927" y="4254499"/>
                  </a:lnTo>
                  <a:lnTo>
                    <a:pt x="2234144" y="4279899"/>
                  </a:lnTo>
                  <a:lnTo>
                    <a:pt x="2237092" y="4305299"/>
                  </a:lnTo>
                  <a:lnTo>
                    <a:pt x="2239745" y="4330699"/>
                  </a:lnTo>
                  <a:lnTo>
                    <a:pt x="2430534" y="4330699"/>
                  </a:lnTo>
                  <a:lnTo>
                    <a:pt x="2408251" y="4343399"/>
                  </a:lnTo>
                  <a:lnTo>
                    <a:pt x="2270219" y="4381499"/>
                  </a:lnTo>
                  <a:close/>
                </a:path>
                <a:path w="3608705" h="5626100">
                  <a:moveTo>
                    <a:pt x="2005681" y="3428999"/>
                  </a:moveTo>
                  <a:lnTo>
                    <a:pt x="1597138" y="3428999"/>
                  </a:lnTo>
                  <a:lnTo>
                    <a:pt x="1548423" y="3416299"/>
                  </a:lnTo>
                  <a:lnTo>
                    <a:pt x="1500901" y="3390899"/>
                  </a:lnTo>
                  <a:lnTo>
                    <a:pt x="2101918" y="3390899"/>
                  </a:lnTo>
                  <a:lnTo>
                    <a:pt x="2054396" y="3416299"/>
                  </a:lnTo>
                  <a:lnTo>
                    <a:pt x="2005681" y="3428999"/>
                  </a:lnTo>
                  <a:close/>
                </a:path>
                <a:path w="3608705" h="5626100">
                  <a:moveTo>
                    <a:pt x="1905177" y="3441699"/>
                  </a:moveTo>
                  <a:lnTo>
                    <a:pt x="1697642" y="3441699"/>
                  </a:lnTo>
                  <a:lnTo>
                    <a:pt x="1646919" y="3428999"/>
                  </a:lnTo>
                  <a:lnTo>
                    <a:pt x="1955900" y="3428999"/>
                  </a:lnTo>
                  <a:lnTo>
                    <a:pt x="1905177" y="3441699"/>
                  </a:lnTo>
                  <a:close/>
                </a:path>
                <a:path w="3608705" h="5626100">
                  <a:moveTo>
                    <a:pt x="1801410" y="3454399"/>
                  </a:moveTo>
                  <a:lnTo>
                    <a:pt x="1749180" y="3441699"/>
                  </a:lnTo>
                  <a:lnTo>
                    <a:pt x="1853639" y="3441699"/>
                  </a:lnTo>
                  <a:lnTo>
                    <a:pt x="1801410" y="3454399"/>
                  </a:lnTo>
                  <a:close/>
                </a:path>
                <a:path w="3608705" h="5626100">
                  <a:moveTo>
                    <a:pt x="2076446" y="4432299"/>
                  </a:moveTo>
                  <a:lnTo>
                    <a:pt x="1536540" y="4432299"/>
                  </a:lnTo>
                  <a:lnTo>
                    <a:pt x="1438297" y="4406899"/>
                  </a:lnTo>
                  <a:lnTo>
                    <a:pt x="1204736" y="4343399"/>
                  </a:lnTo>
                  <a:lnTo>
                    <a:pt x="1160168" y="4317999"/>
                  </a:lnTo>
                  <a:lnTo>
                    <a:pt x="1116339" y="4305299"/>
                  </a:lnTo>
                  <a:lnTo>
                    <a:pt x="1073257" y="4279899"/>
                  </a:lnTo>
                  <a:lnTo>
                    <a:pt x="1030934" y="4267199"/>
                  </a:lnTo>
                  <a:lnTo>
                    <a:pt x="988772" y="4241799"/>
                  </a:lnTo>
                  <a:lnTo>
                    <a:pt x="945255" y="4203699"/>
                  </a:lnTo>
                  <a:lnTo>
                    <a:pt x="902823" y="4178299"/>
                  </a:lnTo>
                  <a:lnTo>
                    <a:pt x="863915" y="4140199"/>
                  </a:lnTo>
                  <a:lnTo>
                    <a:pt x="830972" y="4089399"/>
                  </a:lnTo>
                  <a:lnTo>
                    <a:pt x="820769" y="4076699"/>
                  </a:lnTo>
                  <a:lnTo>
                    <a:pt x="812049" y="4051299"/>
                  </a:lnTo>
                  <a:lnTo>
                    <a:pt x="804600" y="4038599"/>
                  </a:lnTo>
                  <a:lnTo>
                    <a:pt x="798210" y="4013199"/>
                  </a:lnTo>
                  <a:lnTo>
                    <a:pt x="863743" y="4013199"/>
                  </a:lnTo>
                  <a:lnTo>
                    <a:pt x="882939" y="4063999"/>
                  </a:lnTo>
                  <a:lnTo>
                    <a:pt x="911029" y="4102099"/>
                  </a:lnTo>
                  <a:lnTo>
                    <a:pt x="944975" y="4127499"/>
                  </a:lnTo>
                  <a:lnTo>
                    <a:pt x="982500" y="4165599"/>
                  </a:lnTo>
                  <a:lnTo>
                    <a:pt x="1021327" y="4190999"/>
                  </a:lnTo>
                  <a:lnTo>
                    <a:pt x="1059177" y="4203699"/>
                  </a:lnTo>
                  <a:lnTo>
                    <a:pt x="1100740" y="4229099"/>
                  </a:lnTo>
                  <a:lnTo>
                    <a:pt x="1143093" y="4254499"/>
                  </a:lnTo>
                  <a:lnTo>
                    <a:pt x="1230013" y="4279899"/>
                  </a:lnTo>
                  <a:lnTo>
                    <a:pt x="1274501" y="4305299"/>
                  </a:lnTo>
                  <a:lnTo>
                    <a:pt x="1365334" y="4330699"/>
                  </a:lnTo>
                  <a:lnTo>
                    <a:pt x="1424361" y="4330699"/>
                  </a:lnTo>
                  <a:lnTo>
                    <a:pt x="1422950" y="4343399"/>
                  </a:lnTo>
                  <a:lnTo>
                    <a:pt x="1514688" y="4368799"/>
                  </a:lnTo>
                  <a:lnTo>
                    <a:pt x="1608650" y="4368799"/>
                  </a:lnTo>
                  <a:lnTo>
                    <a:pt x="1656498" y="4381499"/>
                  </a:lnTo>
                  <a:lnTo>
                    <a:pt x="2270219" y="4381499"/>
                  </a:lnTo>
                  <a:lnTo>
                    <a:pt x="2076446" y="4432299"/>
                  </a:lnTo>
                  <a:close/>
                </a:path>
                <a:path w="3608705" h="5626100">
                  <a:moveTo>
                    <a:pt x="2237025" y="4838699"/>
                  </a:moveTo>
                  <a:lnTo>
                    <a:pt x="1896839" y="4838699"/>
                  </a:lnTo>
                  <a:lnTo>
                    <a:pt x="1952566" y="4825999"/>
                  </a:lnTo>
                  <a:lnTo>
                    <a:pt x="2007486" y="4825999"/>
                  </a:lnTo>
                  <a:lnTo>
                    <a:pt x="2061509" y="4813299"/>
                  </a:lnTo>
                  <a:lnTo>
                    <a:pt x="2114543" y="4813299"/>
                  </a:lnTo>
                  <a:lnTo>
                    <a:pt x="2166497" y="4800599"/>
                  </a:lnTo>
                  <a:lnTo>
                    <a:pt x="2314958" y="4762499"/>
                  </a:lnTo>
                  <a:lnTo>
                    <a:pt x="2361673" y="4737099"/>
                  </a:lnTo>
                  <a:lnTo>
                    <a:pt x="2406850" y="4724399"/>
                  </a:lnTo>
                  <a:lnTo>
                    <a:pt x="2450397" y="4698999"/>
                  </a:lnTo>
                  <a:lnTo>
                    <a:pt x="2492223" y="4686299"/>
                  </a:lnTo>
                  <a:lnTo>
                    <a:pt x="2532236" y="4660899"/>
                  </a:lnTo>
                  <a:lnTo>
                    <a:pt x="2570345" y="4635499"/>
                  </a:lnTo>
                  <a:lnTo>
                    <a:pt x="2606457" y="4610099"/>
                  </a:lnTo>
                  <a:lnTo>
                    <a:pt x="2640482" y="4584699"/>
                  </a:lnTo>
                  <a:lnTo>
                    <a:pt x="2672328" y="4559299"/>
                  </a:lnTo>
                  <a:lnTo>
                    <a:pt x="2701903" y="4533899"/>
                  </a:lnTo>
                  <a:lnTo>
                    <a:pt x="2729117" y="4495799"/>
                  </a:lnTo>
                  <a:lnTo>
                    <a:pt x="2753876" y="4470399"/>
                  </a:lnTo>
                  <a:lnTo>
                    <a:pt x="2776091" y="4432299"/>
                  </a:lnTo>
                  <a:lnTo>
                    <a:pt x="2795668" y="4406899"/>
                  </a:lnTo>
                  <a:lnTo>
                    <a:pt x="2812518" y="4368799"/>
                  </a:lnTo>
                  <a:lnTo>
                    <a:pt x="2828369" y="4330699"/>
                  </a:lnTo>
                  <a:lnTo>
                    <a:pt x="2840196" y="4292599"/>
                  </a:lnTo>
                  <a:lnTo>
                    <a:pt x="2847786" y="4254499"/>
                  </a:lnTo>
                  <a:lnTo>
                    <a:pt x="2850928" y="4203699"/>
                  </a:lnTo>
                  <a:lnTo>
                    <a:pt x="2849040" y="4165599"/>
                  </a:lnTo>
                  <a:lnTo>
                    <a:pt x="2841749" y="4114799"/>
                  </a:lnTo>
                  <a:lnTo>
                    <a:pt x="2829163" y="4063999"/>
                  </a:lnTo>
                  <a:lnTo>
                    <a:pt x="2811388" y="4025899"/>
                  </a:lnTo>
                  <a:lnTo>
                    <a:pt x="2876159" y="4025899"/>
                  </a:lnTo>
                  <a:lnTo>
                    <a:pt x="2892163" y="4076699"/>
                  </a:lnTo>
                  <a:lnTo>
                    <a:pt x="2903272" y="4114799"/>
                  </a:lnTo>
                  <a:lnTo>
                    <a:pt x="2909486" y="4165599"/>
                  </a:lnTo>
                  <a:lnTo>
                    <a:pt x="2910804" y="4216399"/>
                  </a:lnTo>
                  <a:lnTo>
                    <a:pt x="2907185" y="4254499"/>
                  </a:lnTo>
                  <a:lnTo>
                    <a:pt x="2899648" y="4292599"/>
                  </a:lnTo>
                  <a:lnTo>
                    <a:pt x="2888086" y="4343399"/>
                  </a:lnTo>
                  <a:lnTo>
                    <a:pt x="2872393" y="4381499"/>
                  </a:lnTo>
                  <a:lnTo>
                    <a:pt x="2890151" y="4432299"/>
                  </a:lnTo>
                  <a:lnTo>
                    <a:pt x="2896382" y="4457699"/>
                  </a:lnTo>
                  <a:lnTo>
                    <a:pt x="2835112" y="4457699"/>
                  </a:lnTo>
                  <a:lnTo>
                    <a:pt x="2813102" y="4483099"/>
                  </a:lnTo>
                  <a:lnTo>
                    <a:pt x="2788647" y="4521199"/>
                  </a:lnTo>
                  <a:lnTo>
                    <a:pt x="2761832" y="4546599"/>
                  </a:lnTo>
                  <a:lnTo>
                    <a:pt x="2732741" y="4584699"/>
                  </a:lnTo>
                  <a:lnTo>
                    <a:pt x="2701459" y="4610099"/>
                  </a:lnTo>
                  <a:lnTo>
                    <a:pt x="2668071" y="4635499"/>
                  </a:lnTo>
                  <a:lnTo>
                    <a:pt x="2632662" y="4660899"/>
                  </a:lnTo>
                  <a:lnTo>
                    <a:pt x="2595317" y="4686299"/>
                  </a:lnTo>
                  <a:lnTo>
                    <a:pt x="2556120" y="4711699"/>
                  </a:lnTo>
                  <a:lnTo>
                    <a:pt x="2515156" y="4737099"/>
                  </a:lnTo>
                  <a:lnTo>
                    <a:pt x="2472511" y="4762499"/>
                  </a:lnTo>
                  <a:lnTo>
                    <a:pt x="2428268" y="4775199"/>
                  </a:lnTo>
                  <a:lnTo>
                    <a:pt x="2382514" y="4800599"/>
                  </a:lnTo>
                  <a:lnTo>
                    <a:pt x="2286807" y="4825999"/>
                  </a:lnTo>
                  <a:lnTo>
                    <a:pt x="2237025" y="4838699"/>
                  </a:lnTo>
                  <a:close/>
                </a:path>
                <a:path w="3608705" h="5626100">
                  <a:moveTo>
                    <a:pt x="1924166" y="4444999"/>
                  </a:moveTo>
                  <a:lnTo>
                    <a:pt x="1688820" y="4444999"/>
                  </a:lnTo>
                  <a:lnTo>
                    <a:pt x="1637418" y="4432299"/>
                  </a:lnTo>
                  <a:lnTo>
                    <a:pt x="1975568" y="4432299"/>
                  </a:lnTo>
                  <a:lnTo>
                    <a:pt x="1924166" y="4444999"/>
                  </a:lnTo>
                  <a:close/>
                </a:path>
                <a:path w="3608705" h="5626100">
                  <a:moveTo>
                    <a:pt x="2027016" y="4889499"/>
                  </a:moveTo>
                  <a:lnTo>
                    <a:pt x="1616505" y="4889499"/>
                  </a:lnTo>
                  <a:lnTo>
                    <a:pt x="1562137" y="4876799"/>
                  </a:lnTo>
                  <a:lnTo>
                    <a:pt x="1508703" y="4876799"/>
                  </a:lnTo>
                  <a:lnTo>
                    <a:pt x="1404934" y="4851399"/>
                  </a:lnTo>
                  <a:lnTo>
                    <a:pt x="1258146" y="4813299"/>
                  </a:lnTo>
                  <a:lnTo>
                    <a:pt x="1211878" y="4787899"/>
                  </a:lnTo>
                  <a:lnTo>
                    <a:pt x="1167066" y="4775199"/>
                  </a:lnTo>
                  <a:lnTo>
                    <a:pt x="1123784" y="4749799"/>
                  </a:lnTo>
                  <a:lnTo>
                    <a:pt x="1082107" y="4737099"/>
                  </a:lnTo>
                  <a:lnTo>
                    <a:pt x="1042108" y="4711699"/>
                  </a:lnTo>
                  <a:lnTo>
                    <a:pt x="1003862" y="4686299"/>
                  </a:lnTo>
                  <a:lnTo>
                    <a:pt x="967445" y="4660899"/>
                  </a:lnTo>
                  <a:lnTo>
                    <a:pt x="932930" y="4635499"/>
                  </a:lnTo>
                  <a:lnTo>
                    <a:pt x="900392" y="4610099"/>
                  </a:lnTo>
                  <a:lnTo>
                    <a:pt x="869906" y="4584699"/>
                  </a:lnTo>
                  <a:lnTo>
                    <a:pt x="841545" y="4546599"/>
                  </a:lnTo>
                  <a:lnTo>
                    <a:pt x="815386" y="4521199"/>
                  </a:lnTo>
                  <a:lnTo>
                    <a:pt x="791501" y="4483099"/>
                  </a:lnTo>
                  <a:lnTo>
                    <a:pt x="769966" y="4457699"/>
                  </a:lnTo>
                  <a:lnTo>
                    <a:pt x="843339" y="4457699"/>
                  </a:lnTo>
                  <a:lnTo>
                    <a:pt x="850872" y="4470399"/>
                  </a:lnTo>
                  <a:lnTo>
                    <a:pt x="876124" y="4495799"/>
                  </a:lnTo>
                  <a:lnTo>
                    <a:pt x="903928" y="4533899"/>
                  </a:lnTo>
                  <a:lnTo>
                    <a:pt x="934183" y="4559299"/>
                  </a:lnTo>
                  <a:lnTo>
                    <a:pt x="966789" y="4584699"/>
                  </a:lnTo>
                  <a:lnTo>
                    <a:pt x="1001645" y="4610099"/>
                  </a:lnTo>
                  <a:lnTo>
                    <a:pt x="1038650" y="4635499"/>
                  </a:lnTo>
                  <a:lnTo>
                    <a:pt x="1077705" y="4660899"/>
                  </a:lnTo>
                  <a:lnTo>
                    <a:pt x="1118708" y="4686299"/>
                  </a:lnTo>
                  <a:lnTo>
                    <a:pt x="1161559" y="4698999"/>
                  </a:lnTo>
                  <a:lnTo>
                    <a:pt x="1206158" y="4724399"/>
                  </a:lnTo>
                  <a:lnTo>
                    <a:pt x="1252403" y="4737099"/>
                  </a:lnTo>
                  <a:lnTo>
                    <a:pt x="1300196" y="4762499"/>
                  </a:lnTo>
                  <a:lnTo>
                    <a:pt x="1451846" y="4800599"/>
                  </a:lnTo>
                  <a:lnTo>
                    <a:pt x="1558837" y="4825999"/>
                  </a:lnTo>
                  <a:lnTo>
                    <a:pt x="1613797" y="4825999"/>
                  </a:lnTo>
                  <a:lnTo>
                    <a:pt x="1669601" y="4838699"/>
                  </a:lnTo>
                  <a:lnTo>
                    <a:pt x="2237025" y="4838699"/>
                  </a:lnTo>
                  <a:lnTo>
                    <a:pt x="2027016" y="4889499"/>
                  </a:lnTo>
                  <a:close/>
                </a:path>
                <a:path w="3608705" h="5626100">
                  <a:moveTo>
                    <a:pt x="2236356" y="5206999"/>
                  </a:moveTo>
                  <a:lnTo>
                    <a:pt x="1897969" y="5206999"/>
                  </a:lnTo>
                  <a:lnTo>
                    <a:pt x="1953695" y="5194299"/>
                  </a:lnTo>
                  <a:lnTo>
                    <a:pt x="2008616" y="5194299"/>
                  </a:lnTo>
                  <a:lnTo>
                    <a:pt x="2062639" y="5181599"/>
                  </a:lnTo>
                  <a:lnTo>
                    <a:pt x="2115673" y="5181599"/>
                  </a:lnTo>
                  <a:lnTo>
                    <a:pt x="2267925" y="5143499"/>
                  </a:lnTo>
                  <a:lnTo>
                    <a:pt x="2316087" y="5118099"/>
                  </a:lnTo>
                  <a:lnTo>
                    <a:pt x="2407980" y="5092699"/>
                  </a:lnTo>
                  <a:lnTo>
                    <a:pt x="2451527" y="5067299"/>
                  </a:lnTo>
                  <a:lnTo>
                    <a:pt x="2493353" y="5041899"/>
                  </a:lnTo>
                  <a:lnTo>
                    <a:pt x="2533366" y="5029199"/>
                  </a:lnTo>
                  <a:lnTo>
                    <a:pt x="2571474" y="5003799"/>
                  </a:lnTo>
                  <a:lnTo>
                    <a:pt x="2607587" y="4978399"/>
                  </a:lnTo>
                  <a:lnTo>
                    <a:pt x="2641612" y="4952999"/>
                  </a:lnTo>
                  <a:lnTo>
                    <a:pt x="2673458" y="4927599"/>
                  </a:lnTo>
                  <a:lnTo>
                    <a:pt x="2703033" y="4889499"/>
                  </a:lnTo>
                  <a:lnTo>
                    <a:pt x="2730246" y="4864099"/>
                  </a:lnTo>
                  <a:lnTo>
                    <a:pt x="2755006" y="4838699"/>
                  </a:lnTo>
                  <a:lnTo>
                    <a:pt x="2777220" y="4800599"/>
                  </a:lnTo>
                  <a:lnTo>
                    <a:pt x="2796798" y="4775199"/>
                  </a:lnTo>
                  <a:lnTo>
                    <a:pt x="2813647" y="4737099"/>
                  </a:lnTo>
                  <a:lnTo>
                    <a:pt x="2828846" y="4698999"/>
                  </a:lnTo>
                  <a:lnTo>
                    <a:pt x="2840337" y="4660899"/>
                  </a:lnTo>
                  <a:lnTo>
                    <a:pt x="2847804" y="4622799"/>
                  </a:lnTo>
                  <a:lnTo>
                    <a:pt x="2850928" y="4571999"/>
                  </a:lnTo>
                  <a:lnTo>
                    <a:pt x="2850522" y="4546599"/>
                  </a:lnTo>
                  <a:lnTo>
                    <a:pt x="2847680" y="4521199"/>
                  </a:lnTo>
                  <a:lnTo>
                    <a:pt x="2842508" y="4483099"/>
                  </a:lnTo>
                  <a:lnTo>
                    <a:pt x="2835112" y="4457699"/>
                  </a:lnTo>
                  <a:lnTo>
                    <a:pt x="2896382" y="4457699"/>
                  </a:lnTo>
                  <a:lnTo>
                    <a:pt x="2902613" y="4483099"/>
                  </a:lnTo>
                  <a:lnTo>
                    <a:pt x="2909568" y="4533899"/>
                  </a:lnTo>
                  <a:lnTo>
                    <a:pt x="2910804" y="4571999"/>
                  </a:lnTo>
                  <a:lnTo>
                    <a:pt x="2910804" y="4584699"/>
                  </a:lnTo>
                  <a:lnTo>
                    <a:pt x="2907203" y="4622799"/>
                  </a:lnTo>
                  <a:lnTo>
                    <a:pt x="2899789" y="4673599"/>
                  </a:lnTo>
                  <a:lnTo>
                    <a:pt x="2888562" y="4711699"/>
                  </a:lnTo>
                  <a:lnTo>
                    <a:pt x="2873523" y="4749799"/>
                  </a:lnTo>
                  <a:lnTo>
                    <a:pt x="2891281" y="4800599"/>
                  </a:lnTo>
                  <a:lnTo>
                    <a:pt x="2897512" y="4825999"/>
                  </a:lnTo>
                  <a:lnTo>
                    <a:pt x="2835112" y="4825999"/>
                  </a:lnTo>
                  <a:lnTo>
                    <a:pt x="2813102" y="4851399"/>
                  </a:lnTo>
                  <a:lnTo>
                    <a:pt x="2788646" y="4889499"/>
                  </a:lnTo>
                  <a:lnTo>
                    <a:pt x="2761828" y="4914899"/>
                  </a:lnTo>
                  <a:lnTo>
                    <a:pt x="2732731" y="4952999"/>
                  </a:lnTo>
                  <a:lnTo>
                    <a:pt x="2701439" y="4978399"/>
                  </a:lnTo>
                  <a:lnTo>
                    <a:pt x="2668036" y="5003799"/>
                  </a:lnTo>
                  <a:lnTo>
                    <a:pt x="2632606" y="5029199"/>
                  </a:lnTo>
                  <a:lnTo>
                    <a:pt x="2595233" y="5054599"/>
                  </a:lnTo>
                  <a:lnTo>
                    <a:pt x="2556001" y="5079999"/>
                  </a:lnTo>
                  <a:lnTo>
                    <a:pt x="2514993" y="5105399"/>
                  </a:lnTo>
                  <a:lnTo>
                    <a:pt x="2472293" y="5118099"/>
                  </a:lnTo>
                  <a:lnTo>
                    <a:pt x="2427986" y="5143499"/>
                  </a:lnTo>
                  <a:lnTo>
                    <a:pt x="2382155" y="5156199"/>
                  </a:lnTo>
                  <a:lnTo>
                    <a:pt x="2334883" y="5181599"/>
                  </a:lnTo>
                  <a:lnTo>
                    <a:pt x="2236356" y="5206999"/>
                  </a:lnTo>
                  <a:close/>
                </a:path>
                <a:path w="3608705" h="5626100">
                  <a:moveTo>
                    <a:pt x="2025708" y="5257799"/>
                  </a:moveTo>
                  <a:lnTo>
                    <a:pt x="1614245" y="5257799"/>
                  </a:lnTo>
                  <a:lnTo>
                    <a:pt x="1559878" y="5245099"/>
                  </a:lnTo>
                  <a:lnTo>
                    <a:pt x="1506444" y="5245099"/>
                  </a:lnTo>
                  <a:lnTo>
                    <a:pt x="1402675" y="5219699"/>
                  </a:lnTo>
                  <a:lnTo>
                    <a:pt x="1255886" y="5181599"/>
                  </a:lnTo>
                  <a:lnTo>
                    <a:pt x="1209619" y="5156199"/>
                  </a:lnTo>
                  <a:lnTo>
                    <a:pt x="1164807" y="5143499"/>
                  </a:lnTo>
                  <a:lnTo>
                    <a:pt x="1121525" y="5118099"/>
                  </a:lnTo>
                  <a:lnTo>
                    <a:pt x="1079847" y="5105399"/>
                  </a:lnTo>
                  <a:lnTo>
                    <a:pt x="1039848" y="5079999"/>
                  </a:lnTo>
                  <a:lnTo>
                    <a:pt x="1001603" y="5054599"/>
                  </a:lnTo>
                  <a:lnTo>
                    <a:pt x="965186" y="5029199"/>
                  </a:lnTo>
                  <a:lnTo>
                    <a:pt x="930671" y="5003799"/>
                  </a:lnTo>
                  <a:lnTo>
                    <a:pt x="898133" y="4978399"/>
                  </a:lnTo>
                  <a:lnTo>
                    <a:pt x="867646" y="4940299"/>
                  </a:lnTo>
                  <a:lnTo>
                    <a:pt x="839286" y="4914899"/>
                  </a:lnTo>
                  <a:lnTo>
                    <a:pt x="813126" y="4889499"/>
                  </a:lnTo>
                  <a:lnTo>
                    <a:pt x="789242" y="4851399"/>
                  </a:lnTo>
                  <a:lnTo>
                    <a:pt x="767707" y="4825999"/>
                  </a:lnTo>
                  <a:lnTo>
                    <a:pt x="844469" y="4825999"/>
                  </a:lnTo>
                  <a:lnTo>
                    <a:pt x="852002" y="4838699"/>
                  </a:lnTo>
                  <a:lnTo>
                    <a:pt x="877254" y="4864099"/>
                  </a:lnTo>
                  <a:lnTo>
                    <a:pt x="905058" y="4889499"/>
                  </a:lnTo>
                  <a:lnTo>
                    <a:pt x="935313" y="4927599"/>
                  </a:lnTo>
                  <a:lnTo>
                    <a:pt x="967919" y="4952999"/>
                  </a:lnTo>
                  <a:lnTo>
                    <a:pt x="1002774" y="4978399"/>
                  </a:lnTo>
                  <a:lnTo>
                    <a:pt x="1039780" y="5003799"/>
                  </a:lnTo>
                  <a:lnTo>
                    <a:pt x="1078834" y="5029199"/>
                  </a:lnTo>
                  <a:lnTo>
                    <a:pt x="1119838" y="5054599"/>
                  </a:lnTo>
                  <a:lnTo>
                    <a:pt x="1162689" y="5067299"/>
                  </a:lnTo>
                  <a:lnTo>
                    <a:pt x="1207287" y="5092699"/>
                  </a:lnTo>
                  <a:lnTo>
                    <a:pt x="1253533" y="5105399"/>
                  </a:lnTo>
                  <a:lnTo>
                    <a:pt x="1301326" y="5130799"/>
                  </a:lnTo>
                  <a:lnTo>
                    <a:pt x="1452976" y="5168899"/>
                  </a:lnTo>
                  <a:lnTo>
                    <a:pt x="1505949" y="5181599"/>
                  </a:lnTo>
                  <a:lnTo>
                    <a:pt x="1559967" y="5181599"/>
                  </a:lnTo>
                  <a:lnTo>
                    <a:pt x="1614927" y="5194299"/>
                  </a:lnTo>
                  <a:lnTo>
                    <a:pt x="1670730" y="5194299"/>
                  </a:lnTo>
                  <a:lnTo>
                    <a:pt x="1727276" y="5206999"/>
                  </a:lnTo>
                  <a:lnTo>
                    <a:pt x="2236356" y="5206999"/>
                  </a:lnTo>
                  <a:lnTo>
                    <a:pt x="2025708" y="5257799"/>
                  </a:lnTo>
                  <a:close/>
                </a:path>
                <a:path w="3608705" h="5626100">
                  <a:moveTo>
                    <a:pt x="2240534" y="5575299"/>
                  </a:moveTo>
                  <a:lnTo>
                    <a:pt x="1860051" y="5575299"/>
                  </a:lnTo>
                  <a:lnTo>
                    <a:pt x="1917879" y="5562599"/>
                  </a:lnTo>
                  <a:lnTo>
                    <a:pt x="2030744" y="5562599"/>
                  </a:lnTo>
                  <a:lnTo>
                    <a:pt x="2085606" y="5549899"/>
                  </a:lnTo>
                  <a:lnTo>
                    <a:pt x="2242852" y="5511799"/>
                  </a:lnTo>
                  <a:lnTo>
                    <a:pt x="2340689" y="5486399"/>
                  </a:lnTo>
                  <a:lnTo>
                    <a:pt x="2387246" y="5460999"/>
                  </a:lnTo>
                  <a:lnTo>
                    <a:pt x="2432111" y="5448299"/>
                  </a:lnTo>
                  <a:lnTo>
                    <a:pt x="2475198" y="5422899"/>
                  </a:lnTo>
                  <a:lnTo>
                    <a:pt x="2516417" y="5397499"/>
                  </a:lnTo>
                  <a:lnTo>
                    <a:pt x="2555681" y="5372099"/>
                  </a:lnTo>
                  <a:lnTo>
                    <a:pt x="2592902" y="5346699"/>
                  </a:lnTo>
                  <a:lnTo>
                    <a:pt x="2627993" y="5321299"/>
                  </a:lnTo>
                  <a:lnTo>
                    <a:pt x="2660866" y="5295899"/>
                  </a:lnTo>
                  <a:lnTo>
                    <a:pt x="2691432" y="5270499"/>
                  </a:lnTo>
                  <a:lnTo>
                    <a:pt x="2745294" y="5206999"/>
                  </a:lnTo>
                  <a:lnTo>
                    <a:pt x="2768414" y="5181599"/>
                  </a:lnTo>
                  <a:lnTo>
                    <a:pt x="2788877" y="5143499"/>
                  </a:lnTo>
                  <a:lnTo>
                    <a:pt x="2806595" y="5118099"/>
                  </a:lnTo>
                  <a:lnTo>
                    <a:pt x="2821479" y="5079999"/>
                  </a:lnTo>
                  <a:lnTo>
                    <a:pt x="2833443" y="5054599"/>
                  </a:lnTo>
                  <a:lnTo>
                    <a:pt x="2842397" y="5016499"/>
                  </a:lnTo>
                  <a:lnTo>
                    <a:pt x="2848255" y="4978399"/>
                  </a:lnTo>
                  <a:lnTo>
                    <a:pt x="2850928" y="4940299"/>
                  </a:lnTo>
                  <a:lnTo>
                    <a:pt x="2850523" y="4914899"/>
                  </a:lnTo>
                  <a:lnTo>
                    <a:pt x="2847681" y="4876799"/>
                  </a:lnTo>
                  <a:lnTo>
                    <a:pt x="2842509" y="4851399"/>
                  </a:lnTo>
                  <a:lnTo>
                    <a:pt x="2835112" y="4825999"/>
                  </a:lnTo>
                  <a:lnTo>
                    <a:pt x="2897512" y="4825999"/>
                  </a:lnTo>
                  <a:lnTo>
                    <a:pt x="2903743" y="4851399"/>
                  </a:lnTo>
                  <a:lnTo>
                    <a:pt x="2910698" y="4889499"/>
                  </a:lnTo>
                  <a:lnTo>
                    <a:pt x="2911934" y="4940299"/>
                  </a:lnTo>
                  <a:lnTo>
                    <a:pt x="2909340" y="4978399"/>
                  </a:lnTo>
                  <a:lnTo>
                    <a:pt x="2903796" y="5016499"/>
                  </a:lnTo>
                  <a:lnTo>
                    <a:pt x="2895379" y="5054599"/>
                  </a:lnTo>
                  <a:lnTo>
                    <a:pt x="2884164" y="5092699"/>
                  </a:lnTo>
                  <a:lnTo>
                    <a:pt x="2870226" y="5118099"/>
                  </a:lnTo>
                  <a:lnTo>
                    <a:pt x="2853643" y="5156199"/>
                  </a:lnTo>
                  <a:lnTo>
                    <a:pt x="2834490" y="5194299"/>
                  </a:lnTo>
                  <a:lnTo>
                    <a:pt x="2812842" y="5219699"/>
                  </a:lnTo>
                  <a:lnTo>
                    <a:pt x="2788777" y="5257799"/>
                  </a:lnTo>
                  <a:lnTo>
                    <a:pt x="2762370" y="5283199"/>
                  </a:lnTo>
                  <a:lnTo>
                    <a:pt x="2733697" y="5308599"/>
                  </a:lnTo>
                  <a:lnTo>
                    <a:pt x="2702833" y="5333999"/>
                  </a:lnTo>
                  <a:lnTo>
                    <a:pt x="2669856" y="5372099"/>
                  </a:lnTo>
                  <a:lnTo>
                    <a:pt x="2634841" y="5397499"/>
                  </a:lnTo>
                  <a:lnTo>
                    <a:pt x="2597864" y="5422899"/>
                  </a:lnTo>
                  <a:lnTo>
                    <a:pt x="2559001" y="5448299"/>
                  </a:lnTo>
                  <a:lnTo>
                    <a:pt x="2518328" y="5460999"/>
                  </a:lnTo>
                  <a:lnTo>
                    <a:pt x="2475920" y="5486399"/>
                  </a:lnTo>
                  <a:lnTo>
                    <a:pt x="2431855" y="5511799"/>
                  </a:lnTo>
                  <a:lnTo>
                    <a:pt x="2386208" y="5524499"/>
                  </a:lnTo>
                  <a:lnTo>
                    <a:pt x="2339055" y="5549899"/>
                  </a:lnTo>
                  <a:lnTo>
                    <a:pt x="2240534" y="5575299"/>
                  </a:lnTo>
                  <a:close/>
                </a:path>
                <a:path w="3608705" h="5626100">
                  <a:moveTo>
                    <a:pt x="1860459" y="4902199"/>
                  </a:moveTo>
                  <a:lnTo>
                    <a:pt x="1727742" y="4902199"/>
                  </a:lnTo>
                  <a:lnTo>
                    <a:pt x="1671731" y="4889499"/>
                  </a:lnTo>
                  <a:lnTo>
                    <a:pt x="1916670" y="4889499"/>
                  </a:lnTo>
                  <a:lnTo>
                    <a:pt x="1860459" y="4902199"/>
                  </a:lnTo>
                  <a:close/>
                </a:path>
                <a:path w="3608705" h="5626100">
                  <a:moveTo>
                    <a:pt x="1858471" y="5270499"/>
                  </a:moveTo>
                  <a:lnTo>
                    <a:pt x="1725483" y="5270499"/>
                  </a:lnTo>
                  <a:lnTo>
                    <a:pt x="1669472" y="5257799"/>
                  </a:lnTo>
                  <a:lnTo>
                    <a:pt x="1914930" y="5257799"/>
                  </a:lnTo>
                  <a:lnTo>
                    <a:pt x="1858471" y="5270499"/>
                  </a:lnTo>
                  <a:close/>
                </a:path>
                <a:path w="3608705" h="5626100">
                  <a:moveTo>
                    <a:pt x="1973197" y="5626099"/>
                  </a:moveTo>
                  <a:lnTo>
                    <a:pt x="1612177" y="5626099"/>
                  </a:lnTo>
                  <a:lnTo>
                    <a:pt x="1556981" y="5613399"/>
                  </a:lnTo>
                  <a:lnTo>
                    <a:pt x="2028764" y="5613399"/>
                  </a:lnTo>
                  <a:lnTo>
                    <a:pt x="1973197" y="5626099"/>
                  </a:lnTo>
                  <a:close/>
                </a:path>
              </a:pathLst>
            </a:custGeom>
            <a:solidFill>
              <a:srgbClr val="2A4A81"/>
            </a:solidFill>
          </p:spPr>
          <p:txBody>
            <a:bodyPr wrap="square" lIns="0" tIns="0" rIns="0" bIns="0" rtlCol="0"/>
            <a:lstStyle/>
            <a:p/>
          </p:txBody>
        </p:sp>
      </p:grpSp>
      <p:pic>
        <p:nvPicPr>
          <p:cNvPr id="22" name="image21.jpeg" descr="4"/>
          <p:cNvPicPr>
            <a:picLocks noChangeAspect="1"/>
          </p:cNvPicPr>
          <p:nvPr/>
        </p:nvPicPr>
        <p:blipFill>
          <a:blip r:embed="rId2" cstate="print"/>
          <a:stretch>
            <a:fillRect/>
          </a:stretch>
        </p:blipFill>
        <p:spPr>
          <a:xfrm>
            <a:off x="1235832" y="800100"/>
            <a:ext cx="9279768" cy="7114675"/>
          </a:xfrm>
          <a:prstGeom prst="rect">
            <a:avLst/>
          </a:prstGeom>
        </p:spPr>
      </p:pic>
      <p:sp>
        <p:nvSpPr>
          <p:cNvPr id="23" name="Rectangle 22"/>
          <p:cNvSpPr/>
          <p:nvPr/>
        </p:nvSpPr>
        <p:spPr>
          <a:xfrm>
            <a:off x="1981200" y="8877300"/>
            <a:ext cx="6781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2055" marR="867410" algn="ctr">
              <a:spcBef>
                <a:spcPts val="5"/>
              </a:spcBef>
              <a:spcAft>
                <a:spcPts val="0"/>
              </a:spcAft>
            </a:pPr>
            <a:r>
              <a:rPr lang="vi-VN" sz="1800">
                <a:effectLst/>
                <a:latin typeface="Times New Roman" panose="02020603050405020304" pitchFamily="18" charset="0"/>
                <a:ea typeface="Times New Roman" panose="02020603050405020304" pitchFamily="18" charset="0"/>
              </a:rPr>
              <a:t>HÌNH 5: QUẢN LÝ PHIẾU MƯỢN</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to="" calcmode="lin" valueType="num">
                                      <p:cBhvr>
                                        <p:cTn id="7" dur="1" fill="hold"/>
                                        <p:tgtEl>
                                          <p:spTgt spid="2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1524000" y="7277100"/>
            <a:ext cx="14449541" cy="861774"/>
          </a:xfrm>
        </p:spPr>
        <p:txBody>
          <a:bodyPr/>
          <a:lstStyle/>
          <a:p>
            <a:pPr algn="ctr"/>
            <a:r>
              <a:rPr lang="vi-VN" dirty="0">
                <a:solidFill>
                  <a:schemeClr val="accent1">
                    <a:lumMod val="75000"/>
                  </a:schemeClr>
                </a:solidFill>
                <a:effectLst/>
                <a:latin typeface="Times New Roman" panose="02020603050405020304" pitchFamily="18" charset="0"/>
                <a:ea typeface="Times New Roman" panose="02020603050405020304" pitchFamily="18" charset="0"/>
              </a:rPr>
              <a:t>HÌNH 6: QUẢN LÝ TÁC</a:t>
            </a:r>
            <a:r>
              <a:rPr lang="vi-VN" spc="-45" dirty="0">
                <a:solidFill>
                  <a:schemeClr val="accent1">
                    <a:lumMod val="75000"/>
                  </a:schemeClr>
                </a:solidFill>
                <a:effectLst/>
                <a:latin typeface="Times New Roman" panose="02020603050405020304" pitchFamily="18" charset="0"/>
                <a:ea typeface="Times New Roman" panose="02020603050405020304" pitchFamily="18" charset="0"/>
              </a:rPr>
              <a:t> </a:t>
            </a:r>
            <a:r>
              <a:rPr lang="vi-VN" dirty="0">
                <a:solidFill>
                  <a:schemeClr val="accent1">
                    <a:lumMod val="75000"/>
                  </a:schemeClr>
                </a:solidFill>
                <a:effectLst/>
                <a:latin typeface="Times New Roman" panose="02020603050405020304" pitchFamily="18" charset="0"/>
                <a:ea typeface="Times New Roman" panose="02020603050405020304" pitchFamily="18" charset="0"/>
              </a:rPr>
              <a:t>GIẢ</a:t>
            </a:r>
            <a:endParaRPr lang="en-US" dirty="0">
              <a:solidFill>
                <a:schemeClr val="accent1">
                  <a:lumMod val="75000"/>
                </a:schemeClr>
              </a:solidFill>
              <a:effectLst/>
              <a:latin typeface="Times New Roman" panose="02020603050405020304" pitchFamily="18" charset="0"/>
              <a:ea typeface="Times New Roman" panose="02020603050405020304" pitchFamily="18" charset="0"/>
            </a:endParaRPr>
          </a:p>
          <a:p>
            <a:endParaRPr lang="en-US" dirty="0">
              <a:solidFill>
                <a:schemeClr val="accent1">
                  <a:lumMod val="75000"/>
                </a:schemeClr>
              </a:solidFill>
            </a:endParaRPr>
          </a:p>
        </p:txBody>
      </p:sp>
      <p:pic>
        <p:nvPicPr>
          <p:cNvPr id="4" name="image22.jpeg" descr="5"/>
          <p:cNvPicPr>
            <a:picLocks noChangeAspect="1"/>
          </p:cNvPicPr>
          <p:nvPr/>
        </p:nvPicPr>
        <p:blipFill>
          <a:blip r:embed="rId1" cstate="print"/>
          <a:stretch>
            <a:fillRect/>
          </a:stretch>
        </p:blipFill>
        <p:spPr>
          <a:xfrm>
            <a:off x="1295400" y="647700"/>
            <a:ext cx="7848600" cy="5562600"/>
          </a:xfrm>
          <a:prstGeom prst="rect">
            <a:avLst/>
          </a:prstGeom>
        </p:spPr>
      </p:pic>
      <p:pic>
        <p:nvPicPr>
          <p:cNvPr id="6" name="Graphic 5" descr="Rocket"/>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87400" y="-27768"/>
            <a:ext cx="4953000" cy="4953000"/>
          </a:xfrm>
          <a:prstGeom prst="rect">
            <a:avLst/>
          </a:prstGeom>
        </p:spPr>
      </p:pic>
      <p:pic>
        <p:nvPicPr>
          <p:cNvPr id="8" name="Graphic 7" descr="Database"/>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78000" y="3009900"/>
            <a:ext cx="4038600" cy="40386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Head with gears"/>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11000" y="1104900"/>
            <a:ext cx="5638800" cy="5638800"/>
          </a:xfrm>
          <a:prstGeom prst="rect">
            <a:avLst/>
          </a:prstGeom>
        </p:spPr>
      </p:pic>
      <p:pic>
        <p:nvPicPr>
          <p:cNvPr id="4" name="image23.jpeg" descr="6"/>
          <p:cNvPicPr>
            <a:picLocks noChangeAspect="1"/>
          </p:cNvPicPr>
          <p:nvPr/>
        </p:nvPicPr>
        <p:blipFill>
          <a:blip r:embed="rId3" cstate="print"/>
          <a:stretch>
            <a:fillRect/>
          </a:stretch>
        </p:blipFill>
        <p:spPr>
          <a:xfrm>
            <a:off x="2057400" y="1485900"/>
            <a:ext cx="7848600" cy="5951572"/>
          </a:xfrm>
          <a:prstGeom prst="rect">
            <a:avLst/>
          </a:prstGeom>
        </p:spPr>
      </p:pic>
      <p:sp>
        <p:nvSpPr>
          <p:cNvPr id="6" name="TextBox 5"/>
          <p:cNvSpPr txBox="1"/>
          <p:nvPr/>
        </p:nvSpPr>
        <p:spPr>
          <a:xfrm>
            <a:off x="1295400" y="8191500"/>
            <a:ext cx="9144000" cy="584775"/>
          </a:xfrm>
          <a:prstGeom prst="rect">
            <a:avLst/>
          </a:prstGeom>
          <a:noFill/>
        </p:spPr>
        <p:txBody>
          <a:bodyPr wrap="square">
            <a:spAutoFit/>
          </a:bodyPr>
          <a:lstStyle/>
          <a:p>
            <a:pPr marL="1200785" marR="867410" algn="ctr">
              <a:spcAft>
                <a:spcPts val="0"/>
              </a:spcAft>
            </a:pPr>
            <a:r>
              <a:rPr lang="vi-VN" sz="3200" dirty="0">
                <a:solidFill>
                  <a:schemeClr val="accent5">
                    <a:lumMod val="40000"/>
                    <a:lumOff val="60000"/>
                  </a:schemeClr>
                </a:solidFill>
                <a:effectLst/>
                <a:latin typeface="Times New Roman" panose="02020603050405020304" pitchFamily="18" charset="0"/>
                <a:ea typeface="Times New Roman" panose="02020603050405020304" pitchFamily="18" charset="0"/>
              </a:rPr>
              <a:t>HÌNH 7: QUẢN LÝ ĐỘC</a:t>
            </a:r>
            <a:r>
              <a:rPr lang="vi-VN" sz="3200" spc="-50" dirty="0">
                <a:solidFill>
                  <a:schemeClr val="accent5">
                    <a:lumMod val="40000"/>
                    <a:lumOff val="60000"/>
                  </a:schemeClr>
                </a:solidFill>
                <a:effectLst/>
                <a:latin typeface="Times New Roman" panose="02020603050405020304" pitchFamily="18" charset="0"/>
                <a:ea typeface="Times New Roman" panose="02020603050405020304" pitchFamily="18" charset="0"/>
              </a:rPr>
              <a:t> </a:t>
            </a:r>
            <a:r>
              <a:rPr lang="vi-VN" sz="3200" dirty="0">
                <a:solidFill>
                  <a:schemeClr val="accent5">
                    <a:lumMod val="40000"/>
                    <a:lumOff val="60000"/>
                  </a:schemeClr>
                </a:solidFill>
                <a:effectLst/>
                <a:latin typeface="Times New Roman" panose="02020603050405020304" pitchFamily="18" charset="0"/>
                <a:ea typeface="Times New Roman" panose="02020603050405020304" pitchFamily="18" charset="0"/>
              </a:rPr>
              <a:t>GIẢ</a:t>
            </a:r>
            <a:endParaRPr lang="en-US" sz="3200" dirty="0">
              <a:solidFill>
                <a:schemeClr val="accent5">
                  <a:lumMod val="40000"/>
                  <a:lumOff val="60000"/>
                </a:schemeClr>
              </a:solidFill>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52458" y="2996205"/>
            <a:ext cx="6997700" cy="1002326"/>
          </a:xfrm>
          <a:prstGeom prst="rect">
            <a:avLst/>
          </a:prstGeom>
        </p:spPr>
        <p:txBody>
          <a:bodyPr vert="horz" wrap="square" lIns="0" tIns="279400" rIns="0" bIns="0" rtlCol="0">
            <a:spAutoFit/>
          </a:bodyPr>
          <a:lstStyle/>
          <a:p>
            <a:pPr marL="12700" marR="5080">
              <a:lnSpc>
                <a:spcPct val="78000"/>
              </a:lnSpc>
              <a:spcBef>
                <a:spcPts val="2200"/>
              </a:spcBef>
            </a:pPr>
            <a:r>
              <a:rPr lang="vi-VN" sz="6000" dirty="0">
                <a:solidFill>
                  <a:schemeClr val="bg2">
                    <a:lumMod val="50000"/>
                  </a:schemeClr>
                </a:solidFill>
                <a:latin typeface="Arial" panose="020B0604020202020204"/>
                <a:cs typeface="Arial" panose="020B0604020202020204"/>
              </a:rPr>
              <a:t>Tài liệu tham khảo </a:t>
            </a:r>
            <a:endParaRPr sz="6000" dirty="0">
              <a:solidFill>
                <a:schemeClr val="bg2">
                  <a:lumMod val="50000"/>
                </a:schemeClr>
              </a:solidFill>
              <a:latin typeface="Arial" panose="020B0604020202020204"/>
              <a:cs typeface="Arial" panose="020B0604020202020204"/>
            </a:endParaRPr>
          </a:p>
        </p:txBody>
      </p:sp>
      <p:grpSp>
        <p:nvGrpSpPr>
          <p:cNvPr id="4" name="object 4"/>
          <p:cNvGrpSpPr/>
          <p:nvPr/>
        </p:nvGrpSpPr>
        <p:grpSpPr>
          <a:xfrm>
            <a:off x="9620230" y="8617758"/>
            <a:ext cx="3386454" cy="1669414"/>
            <a:chOff x="9620230" y="8617758"/>
            <a:chExt cx="3386454" cy="1669414"/>
          </a:xfrm>
        </p:grpSpPr>
        <p:sp>
          <p:nvSpPr>
            <p:cNvPr id="5" name="object 5"/>
            <p:cNvSpPr/>
            <p:nvPr/>
          </p:nvSpPr>
          <p:spPr>
            <a:xfrm>
              <a:off x="10820577" y="8855706"/>
              <a:ext cx="1809750" cy="1431290"/>
            </a:xfrm>
            <a:custGeom>
              <a:avLst/>
              <a:gdLst/>
              <a:ahLst/>
              <a:cxnLst/>
              <a:rect l="l" t="t" r="r" b="b"/>
              <a:pathLst>
                <a:path w="1809750" h="1431290">
                  <a:moveTo>
                    <a:pt x="448713" y="1431292"/>
                  </a:moveTo>
                  <a:lnTo>
                    <a:pt x="0" y="1431292"/>
                  </a:lnTo>
                  <a:lnTo>
                    <a:pt x="3677" y="1041759"/>
                  </a:lnTo>
                  <a:lnTo>
                    <a:pt x="1809239" y="0"/>
                  </a:lnTo>
                  <a:lnTo>
                    <a:pt x="1809239" y="123627"/>
                  </a:lnTo>
                  <a:lnTo>
                    <a:pt x="448713" y="1431292"/>
                  </a:lnTo>
                  <a:close/>
                </a:path>
              </a:pathLst>
            </a:custGeom>
            <a:solidFill>
              <a:srgbClr val="F0ABC1"/>
            </a:solidFill>
          </p:spPr>
          <p:txBody>
            <a:bodyPr wrap="square" lIns="0" tIns="0" rIns="0" bIns="0" rtlCol="0"/>
            <a:lstStyle/>
            <a:p/>
          </p:txBody>
        </p:sp>
        <p:pic>
          <p:nvPicPr>
            <p:cNvPr id="6" name="object 6"/>
            <p:cNvPicPr/>
            <p:nvPr/>
          </p:nvPicPr>
          <p:blipFill>
            <a:blip r:embed="rId1" cstate="print"/>
            <a:stretch>
              <a:fillRect/>
            </a:stretch>
          </p:blipFill>
          <p:spPr>
            <a:xfrm>
              <a:off x="9620230" y="8617758"/>
              <a:ext cx="3386182" cy="1669240"/>
            </a:xfrm>
            <a:prstGeom prst="rect">
              <a:avLst/>
            </a:prstGeom>
          </p:spPr>
        </p:pic>
      </p:grpSp>
      <p:grpSp>
        <p:nvGrpSpPr>
          <p:cNvPr id="7" name="object 7"/>
          <p:cNvGrpSpPr/>
          <p:nvPr/>
        </p:nvGrpSpPr>
        <p:grpSpPr>
          <a:xfrm>
            <a:off x="9866912" y="3025313"/>
            <a:ext cx="7394575" cy="6512559"/>
            <a:chOff x="9866912" y="3025313"/>
            <a:chExt cx="7394575" cy="6512559"/>
          </a:xfrm>
        </p:grpSpPr>
        <p:sp>
          <p:nvSpPr>
            <p:cNvPr id="8" name="object 8"/>
            <p:cNvSpPr/>
            <p:nvPr/>
          </p:nvSpPr>
          <p:spPr>
            <a:xfrm>
              <a:off x="13524673" y="3431912"/>
              <a:ext cx="3094355" cy="3189605"/>
            </a:xfrm>
            <a:custGeom>
              <a:avLst/>
              <a:gdLst/>
              <a:ahLst/>
              <a:cxnLst/>
              <a:rect l="l" t="t" r="r" b="b"/>
              <a:pathLst>
                <a:path w="3094355" h="3189604">
                  <a:moveTo>
                    <a:pt x="0" y="3189458"/>
                  </a:moveTo>
                  <a:lnTo>
                    <a:pt x="13284" y="1780128"/>
                  </a:lnTo>
                  <a:lnTo>
                    <a:pt x="3093893" y="0"/>
                  </a:lnTo>
                  <a:lnTo>
                    <a:pt x="3093893" y="211251"/>
                  </a:lnTo>
                  <a:lnTo>
                    <a:pt x="0" y="3189458"/>
                  </a:lnTo>
                  <a:close/>
                </a:path>
              </a:pathLst>
            </a:custGeom>
            <a:solidFill>
              <a:srgbClr val="F0ABC1"/>
            </a:solidFill>
          </p:spPr>
          <p:txBody>
            <a:bodyPr wrap="square" lIns="0" tIns="0" rIns="0" bIns="0" rtlCol="0"/>
            <a:lstStyle/>
            <a:p/>
          </p:txBody>
        </p:sp>
        <p:sp>
          <p:nvSpPr>
            <p:cNvPr id="9" name="object 9"/>
            <p:cNvSpPr/>
            <p:nvPr/>
          </p:nvSpPr>
          <p:spPr>
            <a:xfrm>
              <a:off x="13146793" y="3089182"/>
              <a:ext cx="4021454" cy="3532504"/>
            </a:xfrm>
            <a:custGeom>
              <a:avLst/>
              <a:gdLst/>
              <a:ahLst/>
              <a:cxnLst/>
              <a:rect l="l" t="t" r="r" b="b"/>
              <a:pathLst>
                <a:path w="4021455" h="3532504">
                  <a:moveTo>
                    <a:pt x="377880" y="3532188"/>
                  </a:moveTo>
                  <a:lnTo>
                    <a:pt x="0" y="1887970"/>
                  </a:lnTo>
                  <a:lnTo>
                    <a:pt x="4020880" y="0"/>
                  </a:lnTo>
                  <a:lnTo>
                    <a:pt x="757236" y="2325246"/>
                  </a:lnTo>
                  <a:lnTo>
                    <a:pt x="377880" y="3532188"/>
                  </a:lnTo>
                  <a:close/>
                </a:path>
              </a:pathLst>
            </a:custGeom>
            <a:solidFill>
              <a:srgbClr val="F6B4A6"/>
            </a:solidFill>
          </p:spPr>
          <p:txBody>
            <a:bodyPr wrap="square" lIns="0" tIns="0" rIns="0" bIns="0" rtlCol="0"/>
            <a:lstStyle/>
            <a:p/>
          </p:txBody>
        </p:sp>
        <p:sp>
          <p:nvSpPr>
            <p:cNvPr id="10" name="object 10"/>
            <p:cNvSpPr/>
            <p:nvPr/>
          </p:nvSpPr>
          <p:spPr>
            <a:xfrm>
              <a:off x="11716458" y="3051996"/>
              <a:ext cx="5516245" cy="3188335"/>
            </a:xfrm>
            <a:custGeom>
              <a:avLst/>
              <a:gdLst/>
              <a:ahLst/>
              <a:cxnLst/>
              <a:rect l="l" t="t" r="r" b="b"/>
              <a:pathLst>
                <a:path w="5516244" h="3188335">
                  <a:moveTo>
                    <a:pt x="1434763" y="1925156"/>
                  </a:moveTo>
                  <a:lnTo>
                    <a:pt x="0" y="1094922"/>
                  </a:lnTo>
                  <a:lnTo>
                    <a:pt x="5265227" y="4685"/>
                  </a:lnTo>
                  <a:lnTo>
                    <a:pt x="5314007" y="0"/>
                  </a:lnTo>
                  <a:lnTo>
                    <a:pt x="5363203" y="4870"/>
                  </a:lnTo>
                  <a:lnTo>
                    <a:pt x="5409907" y="17773"/>
                  </a:lnTo>
                  <a:lnTo>
                    <a:pt x="5451215" y="37186"/>
                  </a:lnTo>
                  <a:lnTo>
                    <a:pt x="1434763" y="1925156"/>
                  </a:lnTo>
                  <a:close/>
                </a:path>
                <a:path w="5516244" h="3188335">
                  <a:moveTo>
                    <a:pt x="3619382" y="3188235"/>
                  </a:moveTo>
                  <a:lnTo>
                    <a:pt x="2191999" y="2362432"/>
                  </a:lnTo>
                  <a:lnTo>
                    <a:pt x="5451215" y="37186"/>
                  </a:lnTo>
                  <a:lnTo>
                    <a:pt x="5485096" y="61307"/>
                  </a:lnTo>
                  <a:lnTo>
                    <a:pt x="5507491" y="88337"/>
                  </a:lnTo>
                  <a:lnTo>
                    <a:pt x="5515771" y="116751"/>
                  </a:lnTo>
                  <a:lnTo>
                    <a:pt x="5507306" y="145028"/>
                  </a:lnTo>
                  <a:lnTo>
                    <a:pt x="3619382" y="3188235"/>
                  </a:lnTo>
                  <a:close/>
                </a:path>
              </a:pathLst>
            </a:custGeom>
            <a:solidFill>
              <a:srgbClr val="94DDDE"/>
            </a:solidFill>
          </p:spPr>
          <p:txBody>
            <a:bodyPr wrap="square" lIns="0" tIns="0" rIns="0" bIns="0" rtlCol="0"/>
            <a:lstStyle/>
            <a:p/>
          </p:txBody>
        </p:sp>
        <p:pic>
          <p:nvPicPr>
            <p:cNvPr id="11" name="object 11"/>
            <p:cNvPicPr/>
            <p:nvPr/>
          </p:nvPicPr>
          <p:blipFill>
            <a:blip r:embed="rId2" cstate="print"/>
            <a:stretch>
              <a:fillRect/>
            </a:stretch>
          </p:blipFill>
          <p:spPr>
            <a:xfrm>
              <a:off x="9866912" y="3025313"/>
              <a:ext cx="7394193" cy="4624617"/>
            </a:xfrm>
            <a:prstGeom prst="rect">
              <a:avLst/>
            </a:prstGeom>
          </p:spPr>
        </p:pic>
        <p:sp>
          <p:nvSpPr>
            <p:cNvPr id="12" name="object 12"/>
            <p:cNvSpPr/>
            <p:nvPr/>
          </p:nvSpPr>
          <p:spPr>
            <a:xfrm>
              <a:off x="15603693" y="7666962"/>
              <a:ext cx="1372235" cy="1414780"/>
            </a:xfrm>
            <a:custGeom>
              <a:avLst/>
              <a:gdLst/>
              <a:ahLst/>
              <a:cxnLst/>
              <a:rect l="l" t="t" r="r" b="b"/>
              <a:pathLst>
                <a:path w="1372234" h="1414779">
                  <a:moveTo>
                    <a:pt x="0" y="1414626"/>
                  </a:moveTo>
                  <a:lnTo>
                    <a:pt x="5891" y="789543"/>
                  </a:lnTo>
                  <a:lnTo>
                    <a:pt x="1371980" y="0"/>
                  </a:lnTo>
                  <a:lnTo>
                    <a:pt x="1371980" y="93696"/>
                  </a:lnTo>
                  <a:lnTo>
                    <a:pt x="0" y="1414626"/>
                  </a:lnTo>
                  <a:close/>
                </a:path>
              </a:pathLst>
            </a:custGeom>
            <a:solidFill>
              <a:srgbClr val="F0ABC1"/>
            </a:solidFill>
          </p:spPr>
          <p:txBody>
            <a:bodyPr wrap="square" lIns="0" tIns="0" rIns="0" bIns="0" rtlCol="0"/>
            <a:lstStyle/>
            <a:p/>
          </p:txBody>
        </p:sp>
        <p:sp>
          <p:nvSpPr>
            <p:cNvPr id="13" name="object 13"/>
            <p:cNvSpPr/>
            <p:nvPr/>
          </p:nvSpPr>
          <p:spPr>
            <a:xfrm>
              <a:off x="15436123" y="7514951"/>
              <a:ext cx="1783080" cy="1567180"/>
            </a:xfrm>
            <a:custGeom>
              <a:avLst/>
              <a:gdLst/>
              <a:ahLst/>
              <a:cxnLst/>
              <a:rect l="l" t="t" r="r" b="b"/>
              <a:pathLst>
                <a:path w="1783080" h="1567179">
                  <a:moveTo>
                    <a:pt x="167570" y="1566638"/>
                  </a:moveTo>
                  <a:lnTo>
                    <a:pt x="0" y="837374"/>
                  </a:lnTo>
                  <a:lnTo>
                    <a:pt x="1783050" y="0"/>
                  </a:lnTo>
                  <a:lnTo>
                    <a:pt x="335794" y="1031320"/>
                  </a:lnTo>
                  <a:lnTo>
                    <a:pt x="167570" y="1566638"/>
                  </a:lnTo>
                  <a:close/>
                </a:path>
              </a:pathLst>
            </a:custGeom>
            <a:solidFill>
              <a:srgbClr val="F6B4A6"/>
            </a:solidFill>
          </p:spPr>
          <p:txBody>
            <a:bodyPr wrap="square" lIns="0" tIns="0" rIns="0" bIns="0" rtlCol="0"/>
            <a:lstStyle/>
            <a:p/>
          </p:txBody>
        </p:sp>
        <p:sp>
          <p:nvSpPr>
            <p:cNvPr id="14" name="object 14"/>
            <p:cNvSpPr/>
            <p:nvPr/>
          </p:nvSpPr>
          <p:spPr>
            <a:xfrm>
              <a:off x="14801844" y="7498458"/>
              <a:ext cx="2446020" cy="1414145"/>
            </a:xfrm>
            <a:custGeom>
              <a:avLst/>
              <a:gdLst/>
              <a:ahLst/>
              <a:cxnLst/>
              <a:rect l="l" t="t" r="r" b="b"/>
              <a:pathLst>
                <a:path w="2446019" h="1414145">
                  <a:moveTo>
                    <a:pt x="636242" y="853868"/>
                  </a:moveTo>
                  <a:lnTo>
                    <a:pt x="0" y="485632"/>
                  </a:lnTo>
                  <a:lnTo>
                    <a:pt x="2334853" y="2078"/>
                  </a:lnTo>
                  <a:lnTo>
                    <a:pt x="2356485" y="0"/>
                  </a:lnTo>
                  <a:lnTo>
                    <a:pt x="2378300" y="2160"/>
                  </a:lnTo>
                  <a:lnTo>
                    <a:pt x="2399011" y="7883"/>
                  </a:lnTo>
                  <a:lnTo>
                    <a:pt x="2417329" y="16493"/>
                  </a:lnTo>
                  <a:lnTo>
                    <a:pt x="636242" y="853868"/>
                  </a:lnTo>
                  <a:close/>
                </a:path>
                <a:path w="2446019" h="1414145">
                  <a:moveTo>
                    <a:pt x="1605007" y="1414083"/>
                  </a:moveTo>
                  <a:lnTo>
                    <a:pt x="972037" y="1047814"/>
                  </a:lnTo>
                  <a:lnTo>
                    <a:pt x="2417329" y="16493"/>
                  </a:lnTo>
                  <a:lnTo>
                    <a:pt x="2432354" y="27191"/>
                  </a:lnTo>
                  <a:lnTo>
                    <a:pt x="2442285" y="39180"/>
                  </a:lnTo>
                  <a:lnTo>
                    <a:pt x="2445956" y="51783"/>
                  </a:lnTo>
                  <a:lnTo>
                    <a:pt x="2442203" y="64324"/>
                  </a:lnTo>
                  <a:lnTo>
                    <a:pt x="1605007" y="1414083"/>
                  </a:lnTo>
                  <a:close/>
                </a:path>
              </a:pathLst>
            </a:custGeom>
            <a:solidFill>
              <a:srgbClr val="94DDDE"/>
            </a:solidFill>
          </p:spPr>
          <p:txBody>
            <a:bodyPr wrap="square" lIns="0" tIns="0" rIns="0" bIns="0" rtlCol="0"/>
            <a:lstStyle/>
            <a:p/>
          </p:txBody>
        </p:sp>
        <p:pic>
          <p:nvPicPr>
            <p:cNvPr id="15" name="object 15"/>
            <p:cNvPicPr/>
            <p:nvPr/>
          </p:nvPicPr>
          <p:blipFill>
            <a:blip r:embed="rId3" cstate="print"/>
            <a:stretch>
              <a:fillRect/>
            </a:stretch>
          </p:blipFill>
          <p:spPr>
            <a:xfrm>
              <a:off x="13981667" y="7486623"/>
              <a:ext cx="3278939" cy="2051165"/>
            </a:xfrm>
            <a:prstGeom prst="rect">
              <a:avLst/>
            </a:prstGeom>
          </p:spPr>
        </p:pic>
      </p:grpSp>
      <p:grpSp>
        <p:nvGrpSpPr>
          <p:cNvPr id="16" name="object 16"/>
          <p:cNvGrpSpPr/>
          <p:nvPr/>
        </p:nvGrpSpPr>
        <p:grpSpPr>
          <a:xfrm>
            <a:off x="13326000" y="715294"/>
            <a:ext cx="3279140" cy="2051685"/>
            <a:chOff x="13326000" y="715294"/>
            <a:chExt cx="3279140" cy="2051685"/>
          </a:xfrm>
        </p:grpSpPr>
        <p:sp>
          <p:nvSpPr>
            <p:cNvPr id="17" name="object 17"/>
            <p:cNvSpPr/>
            <p:nvPr/>
          </p:nvSpPr>
          <p:spPr>
            <a:xfrm>
              <a:off x="14948026" y="895634"/>
              <a:ext cx="1372235" cy="1414780"/>
            </a:xfrm>
            <a:custGeom>
              <a:avLst/>
              <a:gdLst/>
              <a:ahLst/>
              <a:cxnLst/>
              <a:rect l="l" t="t" r="r" b="b"/>
              <a:pathLst>
                <a:path w="1372234" h="1414780">
                  <a:moveTo>
                    <a:pt x="0" y="1414626"/>
                  </a:moveTo>
                  <a:lnTo>
                    <a:pt x="5891" y="789543"/>
                  </a:lnTo>
                  <a:lnTo>
                    <a:pt x="1371980" y="0"/>
                  </a:lnTo>
                  <a:lnTo>
                    <a:pt x="1371980" y="93696"/>
                  </a:lnTo>
                  <a:lnTo>
                    <a:pt x="0" y="1414626"/>
                  </a:lnTo>
                  <a:close/>
                </a:path>
              </a:pathLst>
            </a:custGeom>
            <a:solidFill>
              <a:srgbClr val="F0ABC1"/>
            </a:solidFill>
          </p:spPr>
          <p:txBody>
            <a:bodyPr wrap="square" lIns="0" tIns="0" rIns="0" bIns="0" rtlCol="0"/>
            <a:lstStyle/>
            <a:p/>
          </p:txBody>
        </p:sp>
        <p:sp>
          <p:nvSpPr>
            <p:cNvPr id="18" name="object 18"/>
            <p:cNvSpPr/>
            <p:nvPr/>
          </p:nvSpPr>
          <p:spPr>
            <a:xfrm>
              <a:off x="14780456" y="743623"/>
              <a:ext cx="1783080" cy="1567180"/>
            </a:xfrm>
            <a:custGeom>
              <a:avLst/>
              <a:gdLst/>
              <a:ahLst/>
              <a:cxnLst/>
              <a:rect l="l" t="t" r="r" b="b"/>
              <a:pathLst>
                <a:path w="1783080" h="1567180">
                  <a:moveTo>
                    <a:pt x="167570" y="1566638"/>
                  </a:moveTo>
                  <a:lnTo>
                    <a:pt x="0" y="837374"/>
                  </a:lnTo>
                  <a:lnTo>
                    <a:pt x="1783050" y="0"/>
                  </a:lnTo>
                  <a:lnTo>
                    <a:pt x="335794" y="1031320"/>
                  </a:lnTo>
                  <a:lnTo>
                    <a:pt x="167570" y="1566638"/>
                  </a:lnTo>
                  <a:close/>
                </a:path>
              </a:pathLst>
            </a:custGeom>
            <a:solidFill>
              <a:srgbClr val="F6B4A6"/>
            </a:solidFill>
          </p:spPr>
          <p:txBody>
            <a:bodyPr wrap="square" lIns="0" tIns="0" rIns="0" bIns="0" rtlCol="0"/>
            <a:lstStyle/>
            <a:p/>
          </p:txBody>
        </p:sp>
        <p:sp>
          <p:nvSpPr>
            <p:cNvPr id="19" name="object 19"/>
            <p:cNvSpPr/>
            <p:nvPr/>
          </p:nvSpPr>
          <p:spPr>
            <a:xfrm>
              <a:off x="14146177" y="727129"/>
              <a:ext cx="2446020" cy="1414145"/>
            </a:xfrm>
            <a:custGeom>
              <a:avLst/>
              <a:gdLst/>
              <a:ahLst/>
              <a:cxnLst/>
              <a:rect l="l" t="t" r="r" b="b"/>
              <a:pathLst>
                <a:path w="2446019" h="1414145">
                  <a:moveTo>
                    <a:pt x="636242" y="853868"/>
                  </a:moveTo>
                  <a:lnTo>
                    <a:pt x="0" y="485632"/>
                  </a:lnTo>
                  <a:lnTo>
                    <a:pt x="2334853" y="2078"/>
                  </a:lnTo>
                  <a:lnTo>
                    <a:pt x="2356485" y="0"/>
                  </a:lnTo>
                  <a:lnTo>
                    <a:pt x="2378300" y="2160"/>
                  </a:lnTo>
                  <a:lnTo>
                    <a:pt x="2399011" y="7883"/>
                  </a:lnTo>
                  <a:lnTo>
                    <a:pt x="2417329" y="16493"/>
                  </a:lnTo>
                  <a:lnTo>
                    <a:pt x="636242" y="853868"/>
                  </a:lnTo>
                  <a:close/>
                </a:path>
                <a:path w="2446019" h="1414145">
                  <a:moveTo>
                    <a:pt x="1605007" y="1414083"/>
                  </a:moveTo>
                  <a:lnTo>
                    <a:pt x="972037" y="1047814"/>
                  </a:lnTo>
                  <a:lnTo>
                    <a:pt x="2417329" y="16493"/>
                  </a:lnTo>
                  <a:lnTo>
                    <a:pt x="2432354" y="27191"/>
                  </a:lnTo>
                  <a:lnTo>
                    <a:pt x="2442285" y="39180"/>
                  </a:lnTo>
                  <a:lnTo>
                    <a:pt x="2445956" y="51783"/>
                  </a:lnTo>
                  <a:lnTo>
                    <a:pt x="2442203" y="64324"/>
                  </a:lnTo>
                  <a:lnTo>
                    <a:pt x="1605007" y="1414083"/>
                  </a:lnTo>
                  <a:close/>
                </a:path>
              </a:pathLst>
            </a:custGeom>
            <a:solidFill>
              <a:srgbClr val="94DDDE"/>
            </a:solidFill>
          </p:spPr>
          <p:txBody>
            <a:bodyPr wrap="square" lIns="0" tIns="0" rIns="0" bIns="0" rtlCol="0"/>
            <a:lstStyle/>
            <a:p/>
          </p:txBody>
        </p:sp>
        <p:pic>
          <p:nvPicPr>
            <p:cNvPr id="20" name="object 20"/>
            <p:cNvPicPr/>
            <p:nvPr/>
          </p:nvPicPr>
          <p:blipFill>
            <a:blip r:embed="rId4" cstate="print"/>
            <a:stretch>
              <a:fillRect/>
            </a:stretch>
          </p:blipFill>
          <p:spPr>
            <a:xfrm>
              <a:off x="13326000" y="715294"/>
              <a:ext cx="3278939" cy="2051165"/>
            </a:xfrm>
            <a:prstGeom prst="rect">
              <a:avLst/>
            </a:prstGeom>
          </p:spPr>
        </p:pic>
      </p:grpSp>
      <p:sp>
        <p:nvSpPr>
          <p:cNvPr id="22" name="TextBox 21"/>
          <p:cNvSpPr txBox="1"/>
          <p:nvPr/>
        </p:nvSpPr>
        <p:spPr>
          <a:xfrm>
            <a:off x="1026895" y="4836714"/>
            <a:ext cx="9144000" cy="2814040"/>
          </a:xfrm>
          <a:prstGeom prst="rect">
            <a:avLst/>
          </a:prstGeom>
          <a:noFill/>
        </p:spPr>
        <p:txBody>
          <a:bodyPr wrap="square">
            <a:spAutoFit/>
          </a:bodyPr>
          <a:lstStyle/>
          <a:p>
            <a:pPr marL="342900" lvl="0" indent="-342900">
              <a:buSzPts val="1300"/>
              <a:buFont typeface="Times New Roman" panose="02020603050405020304" pitchFamily="18" charset="0"/>
              <a:buAutoNum type="arabicPeriod"/>
              <a:tabLst>
                <a:tab pos="566420" algn="l"/>
              </a:tabLst>
            </a:pPr>
            <a:r>
              <a:rPr lang="vi-VN" sz="3600" spc="0" dirty="0">
                <a:solidFill>
                  <a:srgbClr val="0000FF"/>
                </a:solidFill>
                <a:effectLst/>
                <a:latin typeface="Times New Roman" panose="02020603050405020304" pitchFamily="18" charset="0"/>
                <a:ea typeface="Times New Roman" panose="02020603050405020304" pitchFamily="18" charset="0"/>
                <a:hlinkClick r:id="rId5"/>
              </a:rPr>
              <a:t>https://www.youtube.com/</a:t>
            </a:r>
            <a:endParaRPr lang="en-US" sz="3600" spc="0" dirty="0">
              <a:effectLst/>
              <a:latin typeface="Times New Roman" panose="02020603050405020304" pitchFamily="18" charset="0"/>
              <a:ea typeface="Times New Roman" panose="02020603050405020304" pitchFamily="18" charset="0"/>
            </a:endParaRPr>
          </a:p>
          <a:p>
            <a:pPr>
              <a:spcBef>
                <a:spcPts val="40"/>
              </a:spcBef>
            </a:pPr>
            <a:r>
              <a:rPr lang="vi-VN" sz="3600" dirty="0">
                <a:effectLst/>
                <a:latin typeface="Times New Roman" panose="02020603050405020304" pitchFamily="18" charset="0"/>
                <a:ea typeface="Times New Roman" panose="02020603050405020304" pitchFamily="18" charset="0"/>
              </a:rPr>
              <a:t> </a:t>
            </a:r>
            <a:endParaRPr lang="en-US" sz="3600" dirty="0">
              <a:effectLst/>
              <a:latin typeface="Times New Roman" panose="02020603050405020304" pitchFamily="18" charset="0"/>
              <a:ea typeface="Times New Roman" panose="02020603050405020304" pitchFamily="18" charset="0"/>
            </a:endParaRPr>
          </a:p>
          <a:p>
            <a:pPr marL="342900" marR="430530" lvl="0" indent="-342900">
              <a:lnSpc>
                <a:spcPct val="150000"/>
              </a:lnSpc>
              <a:spcBef>
                <a:spcPts val="440"/>
              </a:spcBef>
              <a:spcAft>
                <a:spcPts val="0"/>
              </a:spcAft>
              <a:buSzPts val="1300"/>
              <a:buFont typeface="Times New Roman" panose="02020603050405020304" pitchFamily="18" charset="0"/>
              <a:buAutoNum type="arabicPeriod"/>
              <a:tabLst>
                <a:tab pos="566420" algn="l"/>
              </a:tabLst>
            </a:pPr>
            <a:r>
              <a:rPr lang="vi-VN" sz="3600" spc="0" dirty="0">
                <a:effectLst/>
                <a:latin typeface="Times New Roman" panose="02020603050405020304" pitchFamily="18" charset="0"/>
                <a:ea typeface="Times New Roman" panose="02020603050405020304" pitchFamily="18" charset="0"/>
              </a:rPr>
              <a:t>Giáo trình môn cơ sở dữ liệu trường Đại học Giao Thông Vận Tải phân hiệu tại TPHCM.</a:t>
            </a:r>
            <a:endParaRPr lang="en-US" sz="3600" spc="0" dirty="0">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object 10"/>
          <p:cNvGrpSpPr/>
          <p:nvPr/>
        </p:nvGrpSpPr>
        <p:grpSpPr>
          <a:xfrm>
            <a:off x="10441703" y="1683246"/>
            <a:ext cx="434975" cy="623570"/>
            <a:chOff x="10441703" y="1683246"/>
            <a:chExt cx="434975" cy="623570"/>
          </a:xfrm>
        </p:grpSpPr>
        <p:sp>
          <p:nvSpPr>
            <p:cNvPr id="11" name="object 11"/>
            <p:cNvSpPr/>
            <p:nvPr/>
          </p:nvSpPr>
          <p:spPr>
            <a:xfrm>
              <a:off x="10441703" y="1683246"/>
              <a:ext cx="434975" cy="431165"/>
            </a:xfrm>
            <a:custGeom>
              <a:avLst/>
              <a:gdLst/>
              <a:ahLst/>
              <a:cxnLst/>
              <a:rect l="l" t="t" r="r" b="b"/>
              <a:pathLst>
                <a:path w="434975" h="431164">
                  <a:moveTo>
                    <a:pt x="217357" y="431114"/>
                  </a:moveTo>
                  <a:lnTo>
                    <a:pt x="167579" y="425411"/>
                  </a:lnTo>
                  <a:lnTo>
                    <a:pt x="121853" y="409171"/>
                  </a:lnTo>
                  <a:lnTo>
                    <a:pt x="81492" y="383698"/>
                  </a:lnTo>
                  <a:lnTo>
                    <a:pt x="47811" y="350297"/>
                  </a:lnTo>
                  <a:lnTo>
                    <a:pt x="22126" y="310270"/>
                  </a:lnTo>
                  <a:lnTo>
                    <a:pt x="5750" y="264922"/>
                  </a:lnTo>
                  <a:lnTo>
                    <a:pt x="0" y="215557"/>
                  </a:lnTo>
                  <a:lnTo>
                    <a:pt x="5750" y="166192"/>
                  </a:lnTo>
                  <a:lnTo>
                    <a:pt x="22126" y="120844"/>
                  </a:lnTo>
                  <a:lnTo>
                    <a:pt x="47811" y="80817"/>
                  </a:lnTo>
                  <a:lnTo>
                    <a:pt x="81492" y="47415"/>
                  </a:lnTo>
                  <a:lnTo>
                    <a:pt x="121853" y="21942"/>
                  </a:lnTo>
                  <a:lnTo>
                    <a:pt x="167579" y="5703"/>
                  </a:lnTo>
                  <a:lnTo>
                    <a:pt x="217357" y="0"/>
                  </a:lnTo>
                  <a:lnTo>
                    <a:pt x="267134" y="5703"/>
                  </a:lnTo>
                  <a:lnTo>
                    <a:pt x="312861" y="21942"/>
                  </a:lnTo>
                  <a:lnTo>
                    <a:pt x="327790" y="31365"/>
                  </a:lnTo>
                  <a:lnTo>
                    <a:pt x="217357" y="31365"/>
                  </a:lnTo>
                  <a:lnTo>
                    <a:pt x="167982" y="37944"/>
                  </a:lnTo>
                  <a:lnTo>
                    <a:pt x="123615" y="56513"/>
                  </a:lnTo>
                  <a:lnTo>
                    <a:pt x="86025" y="85314"/>
                  </a:lnTo>
                  <a:lnTo>
                    <a:pt x="56984" y="122592"/>
                  </a:lnTo>
                  <a:lnTo>
                    <a:pt x="38261" y="166592"/>
                  </a:lnTo>
                  <a:lnTo>
                    <a:pt x="31627" y="215557"/>
                  </a:lnTo>
                  <a:lnTo>
                    <a:pt x="38261" y="264522"/>
                  </a:lnTo>
                  <a:lnTo>
                    <a:pt x="56985" y="308521"/>
                  </a:lnTo>
                  <a:lnTo>
                    <a:pt x="86026" y="345800"/>
                  </a:lnTo>
                  <a:lnTo>
                    <a:pt x="123616" y="374601"/>
                  </a:lnTo>
                  <a:lnTo>
                    <a:pt x="167983" y="393169"/>
                  </a:lnTo>
                  <a:lnTo>
                    <a:pt x="217357" y="399749"/>
                  </a:lnTo>
                  <a:lnTo>
                    <a:pt x="327790" y="399749"/>
                  </a:lnTo>
                  <a:lnTo>
                    <a:pt x="312861" y="409171"/>
                  </a:lnTo>
                  <a:lnTo>
                    <a:pt x="267134" y="425411"/>
                  </a:lnTo>
                  <a:lnTo>
                    <a:pt x="217357" y="431114"/>
                  </a:lnTo>
                  <a:close/>
                </a:path>
                <a:path w="434975" h="431164">
                  <a:moveTo>
                    <a:pt x="327790" y="399749"/>
                  </a:moveTo>
                  <a:lnTo>
                    <a:pt x="217357" y="399749"/>
                  </a:lnTo>
                  <a:lnTo>
                    <a:pt x="266731" y="393169"/>
                  </a:lnTo>
                  <a:lnTo>
                    <a:pt x="311098" y="374601"/>
                  </a:lnTo>
                  <a:lnTo>
                    <a:pt x="348687" y="345800"/>
                  </a:lnTo>
                  <a:lnTo>
                    <a:pt x="377729" y="308521"/>
                  </a:lnTo>
                  <a:lnTo>
                    <a:pt x="396452" y="264522"/>
                  </a:lnTo>
                  <a:lnTo>
                    <a:pt x="403087" y="215557"/>
                  </a:lnTo>
                  <a:lnTo>
                    <a:pt x="396452" y="166592"/>
                  </a:lnTo>
                  <a:lnTo>
                    <a:pt x="377729" y="122592"/>
                  </a:lnTo>
                  <a:lnTo>
                    <a:pt x="348688" y="85314"/>
                  </a:lnTo>
                  <a:lnTo>
                    <a:pt x="311099" y="56513"/>
                  </a:lnTo>
                  <a:lnTo>
                    <a:pt x="266732" y="37944"/>
                  </a:lnTo>
                  <a:lnTo>
                    <a:pt x="217357" y="31365"/>
                  </a:lnTo>
                  <a:lnTo>
                    <a:pt x="327790" y="31365"/>
                  </a:lnTo>
                  <a:lnTo>
                    <a:pt x="386902" y="80817"/>
                  </a:lnTo>
                  <a:lnTo>
                    <a:pt x="412588" y="120844"/>
                  </a:lnTo>
                  <a:lnTo>
                    <a:pt x="428963" y="166192"/>
                  </a:lnTo>
                  <a:lnTo>
                    <a:pt x="434714" y="215557"/>
                  </a:lnTo>
                  <a:lnTo>
                    <a:pt x="428963" y="264922"/>
                  </a:lnTo>
                  <a:lnTo>
                    <a:pt x="412588" y="310270"/>
                  </a:lnTo>
                  <a:lnTo>
                    <a:pt x="386902" y="350297"/>
                  </a:lnTo>
                  <a:lnTo>
                    <a:pt x="353222" y="383698"/>
                  </a:lnTo>
                  <a:lnTo>
                    <a:pt x="327790" y="399749"/>
                  </a:lnTo>
                  <a:close/>
                </a:path>
              </a:pathLst>
            </a:custGeom>
            <a:solidFill>
              <a:srgbClr val="2A4A81"/>
            </a:solidFill>
          </p:spPr>
          <p:txBody>
            <a:bodyPr wrap="square" lIns="0" tIns="0" rIns="0" bIns="0" rtlCol="0"/>
            <a:lstStyle/>
            <a:p/>
          </p:txBody>
        </p:sp>
        <p:pic>
          <p:nvPicPr>
            <p:cNvPr id="12" name="object 12"/>
            <p:cNvPicPr/>
            <p:nvPr/>
          </p:nvPicPr>
          <p:blipFill>
            <a:blip r:embed="rId1" cstate="print"/>
            <a:stretch>
              <a:fillRect/>
            </a:stretch>
          </p:blipFill>
          <p:spPr>
            <a:xfrm>
              <a:off x="10562522" y="1892195"/>
              <a:ext cx="193079" cy="414604"/>
            </a:xfrm>
            <a:prstGeom prst="rect">
              <a:avLst/>
            </a:prstGeom>
          </p:spPr>
        </p:pic>
      </p:grpSp>
      <p:pic>
        <p:nvPicPr>
          <p:cNvPr id="13" name="object 13"/>
          <p:cNvPicPr/>
          <p:nvPr/>
        </p:nvPicPr>
        <p:blipFill>
          <a:blip r:embed="rId2" cstate="print"/>
          <a:stretch>
            <a:fillRect/>
          </a:stretch>
        </p:blipFill>
        <p:spPr>
          <a:xfrm>
            <a:off x="11798224" y="1700326"/>
            <a:ext cx="569464" cy="561897"/>
          </a:xfrm>
          <a:prstGeom prst="rect">
            <a:avLst/>
          </a:prstGeom>
        </p:spPr>
      </p:pic>
      <p:sp>
        <p:nvSpPr>
          <p:cNvPr id="185" name="Content Placeholder 184"/>
          <p:cNvSpPr>
            <a:spLocks noGrp="1"/>
          </p:cNvSpPr>
          <p:nvPr>
            <p:ph sz="half" idx="3"/>
          </p:nvPr>
        </p:nvSpPr>
        <p:spPr/>
        <p:txBody>
          <a:bodyPr/>
          <a:p>
            <a:endParaRPr lang="en-US"/>
          </a:p>
        </p:txBody>
      </p:sp>
      <p:pic>
        <p:nvPicPr>
          <p:cNvPr id="14" name="object 14"/>
          <p:cNvPicPr/>
          <p:nvPr/>
        </p:nvPicPr>
        <p:blipFill>
          <a:blip r:embed="rId3" cstate="print"/>
          <a:stretch>
            <a:fillRect/>
          </a:stretch>
        </p:blipFill>
        <p:spPr>
          <a:xfrm>
            <a:off x="14961564" y="1649433"/>
            <a:ext cx="140093" cy="184354"/>
          </a:xfrm>
          <a:prstGeom prst="rect">
            <a:avLst/>
          </a:prstGeom>
        </p:spPr>
      </p:pic>
      <p:grpSp>
        <p:nvGrpSpPr>
          <p:cNvPr id="15" name="object 15"/>
          <p:cNvGrpSpPr/>
          <p:nvPr/>
        </p:nvGrpSpPr>
        <p:grpSpPr>
          <a:xfrm>
            <a:off x="14815073" y="1873619"/>
            <a:ext cx="228600" cy="433705"/>
            <a:chOff x="14815073" y="1873619"/>
            <a:chExt cx="228600" cy="433705"/>
          </a:xfrm>
        </p:grpSpPr>
        <p:pic>
          <p:nvPicPr>
            <p:cNvPr id="16" name="object 16"/>
            <p:cNvPicPr/>
            <p:nvPr/>
          </p:nvPicPr>
          <p:blipFill>
            <a:blip r:embed="rId4" cstate="print"/>
            <a:stretch>
              <a:fillRect/>
            </a:stretch>
          </p:blipFill>
          <p:spPr>
            <a:xfrm>
              <a:off x="14816142" y="2141804"/>
              <a:ext cx="118627" cy="164894"/>
            </a:xfrm>
            <a:prstGeom prst="rect">
              <a:avLst/>
            </a:prstGeom>
          </p:spPr>
        </p:pic>
        <p:sp>
          <p:nvSpPr>
            <p:cNvPr id="17" name="object 17"/>
            <p:cNvSpPr/>
            <p:nvPr/>
          </p:nvSpPr>
          <p:spPr>
            <a:xfrm>
              <a:off x="14830119" y="1889959"/>
              <a:ext cx="197485" cy="337185"/>
            </a:xfrm>
            <a:custGeom>
              <a:avLst/>
              <a:gdLst/>
              <a:ahLst/>
              <a:cxnLst/>
              <a:rect l="l" t="t" r="r" b="b"/>
              <a:pathLst>
                <a:path w="197484" h="337185">
                  <a:moveTo>
                    <a:pt x="19877" y="337088"/>
                  </a:moveTo>
                  <a:lnTo>
                    <a:pt x="17518" y="337088"/>
                  </a:lnTo>
                  <a:lnTo>
                    <a:pt x="13650" y="337088"/>
                  </a:lnTo>
                  <a:lnTo>
                    <a:pt x="9824" y="335712"/>
                  </a:lnTo>
                  <a:lnTo>
                    <a:pt x="1906" y="328803"/>
                  </a:lnTo>
                  <a:lnTo>
                    <a:pt x="0" y="322055"/>
                  </a:lnTo>
                  <a:lnTo>
                    <a:pt x="1931" y="315865"/>
                  </a:lnTo>
                  <a:lnTo>
                    <a:pt x="17516" y="320742"/>
                  </a:lnTo>
                  <a:lnTo>
                    <a:pt x="1984" y="315694"/>
                  </a:lnTo>
                  <a:lnTo>
                    <a:pt x="101434" y="32896"/>
                  </a:lnTo>
                  <a:lnTo>
                    <a:pt x="132769" y="2373"/>
                  </a:lnTo>
                  <a:lnTo>
                    <a:pt x="147838" y="0"/>
                  </a:lnTo>
                  <a:lnTo>
                    <a:pt x="153402" y="0"/>
                  </a:lnTo>
                  <a:lnTo>
                    <a:pt x="187177" y="19650"/>
                  </a:lnTo>
                  <a:lnTo>
                    <a:pt x="196994" y="46586"/>
                  </a:lnTo>
                  <a:lnTo>
                    <a:pt x="196568" y="56161"/>
                  </a:lnTo>
                  <a:lnTo>
                    <a:pt x="116290" y="287124"/>
                  </a:lnTo>
                  <a:lnTo>
                    <a:pt x="22251" y="336577"/>
                  </a:lnTo>
                  <a:lnTo>
                    <a:pt x="19877" y="337088"/>
                  </a:lnTo>
                  <a:close/>
                </a:path>
              </a:pathLst>
            </a:custGeom>
            <a:solidFill>
              <a:srgbClr val="FEFEFE"/>
            </a:solidFill>
          </p:spPr>
          <p:txBody>
            <a:bodyPr wrap="square" lIns="0" tIns="0" rIns="0" bIns="0" rtlCol="0"/>
            <a:lstStyle/>
            <a:p/>
          </p:txBody>
        </p:sp>
        <p:sp>
          <p:nvSpPr>
            <p:cNvPr id="18" name="object 18"/>
            <p:cNvSpPr/>
            <p:nvPr/>
          </p:nvSpPr>
          <p:spPr>
            <a:xfrm>
              <a:off x="14815073" y="1873619"/>
              <a:ext cx="228600" cy="370205"/>
            </a:xfrm>
            <a:custGeom>
              <a:avLst/>
              <a:gdLst/>
              <a:ahLst/>
              <a:cxnLst/>
              <a:rect l="l" t="t" r="r" b="b"/>
              <a:pathLst>
                <a:path w="228600" h="370205">
                  <a:moveTo>
                    <a:pt x="37324" y="369758"/>
                  </a:moveTo>
                  <a:lnTo>
                    <a:pt x="24857" y="369758"/>
                  </a:lnTo>
                  <a:lnTo>
                    <a:pt x="17168" y="366974"/>
                  </a:lnTo>
                  <a:lnTo>
                    <a:pt x="11079" y="361647"/>
                  </a:lnTo>
                  <a:lnTo>
                    <a:pt x="4903" y="354390"/>
                  </a:lnTo>
                  <a:lnTo>
                    <a:pt x="1134" y="345831"/>
                  </a:lnTo>
                  <a:lnTo>
                    <a:pt x="0" y="337082"/>
                  </a:lnTo>
                  <a:lnTo>
                    <a:pt x="9" y="336072"/>
                  </a:lnTo>
                  <a:lnTo>
                    <a:pt x="101076" y="43813"/>
                  </a:lnTo>
                  <a:lnTo>
                    <a:pt x="125028" y="12079"/>
                  </a:lnTo>
                  <a:lnTo>
                    <a:pt x="162883" y="0"/>
                  </a:lnTo>
                  <a:lnTo>
                    <a:pt x="170299" y="0"/>
                  </a:lnTo>
                  <a:lnTo>
                    <a:pt x="177624" y="1254"/>
                  </a:lnTo>
                  <a:lnTo>
                    <a:pt x="184642" y="3733"/>
                  </a:lnTo>
                  <a:lnTo>
                    <a:pt x="206964" y="17071"/>
                  </a:lnTo>
                  <a:lnTo>
                    <a:pt x="218546" y="32685"/>
                  </a:lnTo>
                  <a:lnTo>
                    <a:pt x="162883" y="32685"/>
                  </a:lnTo>
                  <a:lnTo>
                    <a:pt x="152990" y="34217"/>
                  </a:lnTo>
                  <a:lnTo>
                    <a:pt x="32885" y="336072"/>
                  </a:lnTo>
                  <a:lnTo>
                    <a:pt x="32561" y="337082"/>
                  </a:lnTo>
                  <a:lnTo>
                    <a:pt x="109197" y="337082"/>
                  </a:lnTo>
                  <a:lnTo>
                    <a:pt x="42049" y="368742"/>
                  </a:lnTo>
                  <a:lnTo>
                    <a:pt x="37324" y="369758"/>
                  </a:lnTo>
                  <a:close/>
                </a:path>
                <a:path w="228600" h="370205">
                  <a:moveTo>
                    <a:pt x="109197" y="337082"/>
                  </a:moveTo>
                  <a:lnTo>
                    <a:pt x="32561" y="337082"/>
                  </a:lnTo>
                  <a:lnTo>
                    <a:pt x="116047" y="297722"/>
                  </a:lnTo>
                  <a:lnTo>
                    <a:pt x="116308" y="297066"/>
                  </a:lnTo>
                  <a:lnTo>
                    <a:pt x="193889" y="76518"/>
                  </a:lnTo>
                  <a:lnTo>
                    <a:pt x="195700" y="63581"/>
                  </a:lnTo>
                  <a:lnTo>
                    <a:pt x="192526" y="51376"/>
                  </a:lnTo>
                  <a:lnTo>
                    <a:pt x="185011" y="41252"/>
                  </a:lnTo>
                  <a:lnTo>
                    <a:pt x="173800" y="34560"/>
                  </a:lnTo>
                  <a:lnTo>
                    <a:pt x="170191" y="33288"/>
                  </a:lnTo>
                  <a:lnTo>
                    <a:pt x="166506" y="32685"/>
                  </a:lnTo>
                  <a:lnTo>
                    <a:pt x="218546" y="32685"/>
                  </a:lnTo>
                  <a:lnTo>
                    <a:pt x="221944" y="37266"/>
                  </a:lnTo>
                  <a:lnTo>
                    <a:pt x="228285" y="61605"/>
                  </a:lnTo>
                  <a:lnTo>
                    <a:pt x="224688" y="87377"/>
                  </a:lnTo>
                  <a:lnTo>
                    <a:pt x="147018" y="308171"/>
                  </a:lnTo>
                  <a:lnTo>
                    <a:pt x="143476" y="317346"/>
                  </a:lnTo>
                  <a:lnTo>
                    <a:pt x="137550" y="323714"/>
                  </a:lnTo>
                  <a:lnTo>
                    <a:pt x="109197" y="337082"/>
                  </a:lnTo>
                  <a:close/>
                </a:path>
              </a:pathLst>
            </a:custGeom>
            <a:solidFill>
              <a:srgbClr val="2A4A81"/>
            </a:solidFill>
          </p:spPr>
          <p:txBody>
            <a:bodyPr wrap="square" lIns="0" tIns="0" rIns="0" bIns="0" rtlCol="0"/>
            <a:lstStyle/>
            <a:p/>
          </p:txBody>
        </p:sp>
      </p:grpSp>
      <p:grpSp>
        <p:nvGrpSpPr>
          <p:cNvPr id="19" name="object 19"/>
          <p:cNvGrpSpPr/>
          <p:nvPr/>
        </p:nvGrpSpPr>
        <p:grpSpPr>
          <a:xfrm>
            <a:off x="14922013" y="1758265"/>
            <a:ext cx="327660" cy="518159"/>
            <a:chOff x="14922013" y="1758265"/>
            <a:chExt cx="327660" cy="518159"/>
          </a:xfrm>
        </p:grpSpPr>
        <p:pic>
          <p:nvPicPr>
            <p:cNvPr id="20" name="object 20"/>
            <p:cNvPicPr/>
            <p:nvPr/>
          </p:nvPicPr>
          <p:blipFill>
            <a:blip r:embed="rId5" cstate="print"/>
            <a:stretch>
              <a:fillRect/>
            </a:stretch>
          </p:blipFill>
          <p:spPr>
            <a:xfrm>
              <a:off x="15160282" y="2100457"/>
              <a:ext cx="89268" cy="175705"/>
            </a:xfrm>
            <a:prstGeom prst="rect">
              <a:avLst/>
            </a:prstGeom>
          </p:spPr>
        </p:pic>
        <p:sp>
          <p:nvSpPr>
            <p:cNvPr id="21" name="object 21"/>
            <p:cNvSpPr/>
            <p:nvPr/>
          </p:nvSpPr>
          <p:spPr>
            <a:xfrm>
              <a:off x="15029277" y="1889961"/>
              <a:ext cx="201930" cy="347980"/>
            </a:xfrm>
            <a:custGeom>
              <a:avLst/>
              <a:gdLst/>
              <a:ahLst/>
              <a:cxnLst/>
              <a:rect l="l" t="t" r="r" b="b"/>
              <a:pathLst>
                <a:path w="201930" h="347980">
                  <a:moveTo>
                    <a:pt x="155889" y="347371"/>
                  </a:moveTo>
                  <a:lnTo>
                    <a:pt x="155391" y="347371"/>
                  </a:lnTo>
                  <a:lnTo>
                    <a:pt x="149483" y="347371"/>
                  </a:lnTo>
                  <a:lnTo>
                    <a:pt x="143987" y="344165"/>
                  </a:lnTo>
                  <a:lnTo>
                    <a:pt x="141098" y="338918"/>
                  </a:lnTo>
                  <a:lnTo>
                    <a:pt x="155396" y="331028"/>
                  </a:lnTo>
                  <a:lnTo>
                    <a:pt x="141010" y="338765"/>
                  </a:lnTo>
                  <a:lnTo>
                    <a:pt x="140355" y="337543"/>
                  </a:lnTo>
                  <a:lnTo>
                    <a:pt x="5222" y="71570"/>
                  </a:lnTo>
                  <a:lnTo>
                    <a:pt x="1680" y="62512"/>
                  </a:lnTo>
                  <a:lnTo>
                    <a:pt x="0" y="53076"/>
                  </a:lnTo>
                  <a:lnTo>
                    <a:pt x="199" y="43493"/>
                  </a:lnTo>
                  <a:lnTo>
                    <a:pt x="26775" y="5355"/>
                  </a:lnTo>
                  <a:lnTo>
                    <a:pt x="41362" y="0"/>
                  </a:lnTo>
                  <a:lnTo>
                    <a:pt x="49049" y="0"/>
                  </a:lnTo>
                  <a:lnTo>
                    <a:pt x="85131" y="15714"/>
                  </a:lnTo>
                  <a:lnTo>
                    <a:pt x="199296" y="236349"/>
                  </a:lnTo>
                  <a:lnTo>
                    <a:pt x="201368" y="244608"/>
                  </a:lnTo>
                  <a:lnTo>
                    <a:pt x="168838" y="342355"/>
                  </a:lnTo>
                  <a:lnTo>
                    <a:pt x="163339" y="346715"/>
                  </a:lnTo>
                  <a:lnTo>
                    <a:pt x="155889" y="347371"/>
                  </a:lnTo>
                  <a:close/>
                </a:path>
              </a:pathLst>
            </a:custGeom>
            <a:solidFill>
              <a:srgbClr val="FEFEFE"/>
            </a:solidFill>
          </p:spPr>
          <p:txBody>
            <a:bodyPr wrap="square" lIns="0" tIns="0" rIns="0" bIns="0" rtlCol="0"/>
            <a:lstStyle/>
            <a:p/>
          </p:txBody>
        </p:sp>
        <p:sp>
          <p:nvSpPr>
            <p:cNvPr id="22" name="object 22"/>
            <p:cNvSpPr/>
            <p:nvPr/>
          </p:nvSpPr>
          <p:spPr>
            <a:xfrm>
              <a:off x="15012992" y="1873616"/>
              <a:ext cx="234950" cy="380365"/>
            </a:xfrm>
            <a:custGeom>
              <a:avLst/>
              <a:gdLst/>
              <a:ahLst/>
              <a:cxnLst/>
              <a:rect l="l" t="t" r="r" b="b"/>
              <a:pathLst>
                <a:path w="234950" h="380364">
                  <a:moveTo>
                    <a:pt x="172628" y="380008"/>
                  </a:moveTo>
                  <a:lnTo>
                    <a:pt x="171661" y="380008"/>
                  </a:lnTo>
                  <a:lnTo>
                    <a:pt x="162986" y="378828"/>
                  </a:lnTo>
                  <a:lnTo>
                    <a:pt x="6955" y="95320"/>
                  </a:lnTo>
                  <a:lnTo>
                    <a:pt x="0" y="70687"/>
                  </a:lnTo>
                  <a:lnTo>
                    <a:pt x="265" y="57924"/>
                  </a:lnTo>
                  <a:lnTo>
                    <a:pt x="15544" y="22933"/>
                  </a:lnTo>
                  <a:lnTo>
                    <a:pt x="50092" y="1816"/>
                  </a:lnTo>
                  <a:lnTo>
                    <a:pt x="65336" y="0"/>
                  </a:lnTo>
                  <a:lnTo>
                    <a:pt x="83351" y="2492"/>
                  </a:lnTo>
                  <a:lnTo>
                    <a:pt x="99641" y="9636"/>
                  </a:lnTo>
                  <a:lnTo>
                    <a:pt x="113387" y="20928"/>
                  </a:lnTo>
                  <a:lnTo>
                    <a:pt x="121559" y="32685"/>
                  </a:lnTo>
                  <a:lnTo>
                    <a:pt x="60325" y="32685"/>
                  </a:lnTo>
                  <a:lnTo>
                    <a:pt x="55238" y="33836"/>
                  </a:lnTo>
                  <a:lnTo>
                    <a:pt x="50465" y="36268"/>
                  </a:lnTo>
                  <a:lnTo>
                    <a:pt x="40230" y="44376"/>
                  </a:lnTo>
                  <a:lnTo>
                    <a:pt x="34109" y="55401"/>
                  </a:lnTo>
                  <a:lnTo>
                    <a:pt x="32567" y="67918"/>
                  </a:lnTo>
                  <a:lnTo>
                    <a:pt x="36064" y="80506"/>
                  </a:lnTo>
                  <a:lnTo>
                    <a:pt x="171177" y="346441"/>
                  </a:lnTo>
                  <a:lnTo>
                    <a:pt x="171681" y="347373"/>
                  </a:lnTo>
                  <a:lnTo>
                    <a:pt x="206100" y="347373"/>
                  </a:lnTo>
                  <a:lnTo>
                    <a:pt x="202662" y="357704"/>
                  </a:lnTo>
                  <a:lnTo>
                    <a:pt x="173598" y="379966"/>
                  </a:lnTo>
                  <a:lnTo>
                    <a:pt x="172628" y="380008"/>
                  </a:lnTo>
                  <a:close/>
                </a:path>
                <a:path w="234950" h="380364">
                  <a:moveTo>
                    <a:pt x="206100" y="347373"/>
                  </a:moveTo>
                  <a:lnTo>
                    <a:pt x="171681" y="347373"/>
                  </a:lnTo>
                  <a:lnTo>
                    <a:pt x="200848" y="259739"/>
                  </a:lnTo>
                  <a:lnTo>
                    <a:pt x="200700" y="259417"/>
                  </a:lnTo>
                  <a:lnTo>
                    <a:pt x="94661" y="50679"/>
                  </a:lnTo>
                  <a:lnTo>
                    <a:pt x="65336" y="32685"/>
                  </a:lnTo>
                  <a:lnTo>
                    <a:pt x="121559" y="32685"/>
                  </a:lnTo>
                  <a:lnTo>
                    <a:pt x="123770" y="35865"/>
                  </a:lnTo>
                  <a:lnTo>
                    <a:pt x="229826" y="244606"/>
                  </a:lnTo>
                  <a:lnTo>
                    <a:pt x="233976" y="253582"/>
                  </a:lnTo>
                  <a:lnTo>
                    <a:pt x="234456" y="262178"/>
                  </a:lnTo>
                  <a:lnTo>
                    <a:pt x="206100" y="347373"/>
                  </a:lnTo>
                  <a:close/>
                </a:path>
              </a:pathLst>
            </a:custGeom>
            <a:solidFill>
              <a:srgbClr val="2A4A81"/>
            </a:solidFill>
          </p:spPr>
          <p:txBody>
            <a:bodyPr wrap="square" lIns="0" tIns="0" rIns="0" bIns="0" rtlCol="0"/>
            <a:lstStyle/>
            <a:p/>
          </p:txBody>
        </p:sp>
        <p:pic>
          <p:nvPicPr>
            <p:cNvPr id="23" name="object 23"/>
            <p:cNvPicPr/>
            <p:nvPr/>
          </p:nvPicPr>
          <p:blipFill>
            <a:blip r:embed="rId6" cstate="print"/>
            <a:stretch>
              <a:fillRect/>
            </a:stretch>
          </p:blipFill>
          <p:spPr>
            <a:xfrm>
              <a:off x="14922013" y="1758265"/>
              <a:ext cx="219193" cy="219393"/>
            </a:xfrm>
            <a:prstGeom prst="rect">
              <a:avLst/>
            </a:prstGeom>
          </p:spPr>
        </p:pic>
      </p:grpSp>
      <p:grpSp>
        <p:nvGrpSpPr>
          <p:cNvPr id="24" name="object 24"/>
          <p:cNvGrpSpPr/>
          <p:nvPr/>
        </p:nvGrpSpPr>
        <p:grpSpPr>
          <a:xfrm>
            <a:off x="13292649" y="1696516"/>
            <a:ext cx="531495" cy="572135"/>
            <a:chOff x="13292649" y="1696516"/>
            <a:chExt cx="531495" cy="572135"/>
          </a:xfrm>
        </p:grpSpPr>
        <p:sp>
          <p:nvSpPr>
            <p:cNvPr id="25" name="object 25"/>
            <p:cNvSpPr/>
            <p:nvPr/>
          </p:nvSpPr>
          <p:spPr>
            <a:xfrm>
              <a:off x="13340811" y="1696516"/>
              <a:ext cx="483234" cy="572135"/>
            </a:xfrm>
            <a:custGeom>
              <a:avLst/>
              <a:gdLst/>
              <a:ahLst/>
              <a:cxnLst/>
              <a:rect l="l" t="t" r="r" b="b"/>
              <a:pathLst>
                <a:path w="483234" h="572135">
                  <a:moveTo>
                    <a:pt x="452177" y="571509"/>
                  </a:moveTo>
                  <a:lnTo>
                    <a:pt x="30898" y="571509"/>
                  </a:lnTo>
                  <a:lnTo>
                    <a:pt x="18871" y="569045"/>
                  </a:lnTo>
                  <a:lnTo>
                    <a:pt x="9049" y="562324"/>
                  </a:lnTo>
                  <a:lnTo>
                    <a:pt x="2428" y="552355"/>
                  </a:lnTo>
                  <a:lnTo>
                    <a:pt x="0" y="540148"/>
                  </a:lnTo>
                  <a:lnTo>
                    <a:pt x="0" y="31361"/>
                  </a:lnTo>
                  <a:lnTo>
                    <a:pt x="2428" y="19153"/>
                  </a:lnTo>
                  <a:lnTo>
                    <a:pt x="9049" y="9185"/>
                  </a:lnTo>
                  <a:lnTo>
                    <a:pt x="18871" y="2464"/>
                  </a:lnTo>
                  <a:lnTo>
                    <a:pt x="30898" y="0"/>
                  </a:lnTo>
                  <a:lnTo>
                    <a:pt x="452180" y="0"/>
                  </a:lnTo>
                  <a:lnTo>
                    <a:pt x="464206" y="2464"/>
                  </a:lnTo>
                  <a:lnTo>
                    <a:pt x="474028" y="9185"/>
                  </a:lnTo>
                  <a:lnTo>
                    <a:pt x="480649" y="19153"/>
                  </a:lnTo>
                  <a:lnTo>
                    <a:pt x="483076" y="31361"/>
                  </a:lnTo>
                  <a:lnTo>
                    <a:pt x="30898" y="31361"/>
                  </a:lnTo>
                  <a:lnTo>
                    <a:pt x="30898" y="540148"/>
                  </a:lnTo>
                  <a:lnTo>
                    <a:pt x="483076" y="540148"/>
                  </a:lnTo>
                  <a:lnTo>
                    <a:pt x="480648" y="552355"/>
                  </a:lnTo>
                  <a:lnTo>
                    <a:pt x="474027" y="562324"/>
                  </a:lnTo>
                  <a:lnTo>
                    <a:pt x="464205" y="569045"/>
                  </a:lnTo>
                  <a:lnTo>
                    <a:pt x="452177" y="571509"/>
                  </a:lnTo>
                  <a:close/>
                </a:path>
                <a:path w="483234" h="572135">
                  <a:moveTo>
                    <a:pt x="483076" y="540148"/>
                  </a:moveTo>
                  <a:lnTo>
                    <a:pt x="452180" y="540148"/>
                  </a:lnTo>
                  <a:lnTo>
                    <a:pt x="452180" y="31361"/>
                  </a:lnTo>
                  <a:lnTo>
                    <a:pt x="483076" y="31361"/>
                  </a:lnTo>
                  <a:lnTo>
                    <a:pt x="483076" y="540148"/>
                  </a:lnTo>
                  <a:close/>
                </a:path>
              </a:pathLst>
            </a:custGeom>
            <a:solidFill>
              <a:srgbClr val="2A4A81"/>
            </a:solidFill>
          </p:spPr>
          <p:txBody>
            <a:bodyPr wrap="square" lIns="0" tIns="0" rIns="0" bIns="0" rtlCol="0"/>
            <a:lstStyle/>
            <a:p/>
          </p:txBody>
        </p:sp>
        <p:sp>
          <p:nvSpPr>
            <p:cNvPr id="26" name="object 26"/>
            <p:cNvSpPr/>
            <p:nvPr/>
          </p:nvSpPr>
          <p:spPr>
            <a:xfrm>
              <a:off x="13356260" y="1712197"/>
              <a:ext cx="362585" cy="540385"/>
            </a:xfrm>
            <a:custGeom>
              <a:avLst/>
              <a:gdLst/>
              <a:ahLst/>
              <a:cxnLst/>
              <a:rect l="l" t="t" r="r" b="b"/>
              <a:pathLst>
                <a:path w="362584" h="540385">
                  <a:moveTo>
                    <a:pt x="355269" y="540148"/>
                  </a:moveTo>
                  <a:lnTo>
                    <a:pt x="15449" y="540148"/>
                  </a:lnTo>
                  <a:lnTo>
                    <a:pt x="6916" y="540148"/>
                  </a:lnTo>
                  <a:lnTo>
                    <a:pt x="0" y="533128"/>
                  </a:lnTo>
                  <a:lnTo>
                    <a:pt x="0" y="7020"/>
                  </a:lnTo>
                  <a:lnTo>
                    <a:pt x="6916" y="0"/>
                  </a:lnTo>
                  <a:lnTo>
                    <a:pt x="355269" y="0"/>
                  </a:lnTo>
                  <a:lnTo>
                    <a:pt x="362185" y="7020"/>
                  </a:lnTo>
                  <a:lnTo>
                    <a:pt x="362185" y="533128"/>
                  </a:lnTo>
                  <a:lnTo>
                    <a:pt x="355269" y="540148"/>
                  </a:lnTo>
                  <a:close/>
                </a:path>
              </a:pathLst>
            </a:custGeom>
            <a:solidFill>
              <a:srgbClr val="FEFEFE"/>
            </a:solidFill>
          </p:spPr>
          <p:txBody>
            <a:bodyPr wrap="square" lIns="0" tIns="0" rIns="0" bIns="0" rtlCol="0"/>
            <a:lstStyle/>
            <a:p/>
          </p:txBody>
        </p:sp>
        <p:sp>
          <p:nvSpPr>
            <p:cNvPr id="27" name="object 27"/>
            <p:cNvSpPr/>
            <p:nvPr/>
          </p:nvSpPr>
          <p:spPr>
            <a:xfrm>
              <a:off x="13340811" y="1696516"/>
              <a:ext cx="393700" cy="572135"/>
            </a:xfrm>
            <a:custGeom>
              <a:avLst/>
              <a:gdLst/>
              <a:ahLst/>
              <a:cxnLst/>
              <a:rect l="l" t="t" r="r" b="b"/>
              <a:pathLst>
                <a:path w="393700" h="572135">
                  <a:moveTo>
                    <a:pt x="362185" y="571509"/>
                  </a:moveTo>
                  <a:lnTo>
                    <a:pt x="30898" y="571509"/>
                  </a:lnTo>
                  <a:lnTo>
                    <a:pt x="18871" y="569045"/>
                  </a:lnTo>
                  <a:lnTo>
                    <a:pt x="9049" y="562324"/>
                  </a:lnTo>
                  <a:lnTo>
                    <a:pt x="2428" y="552355"/>
                  </a:lnTo>
                  <a:lnTo>
                    <a:pt x="0" y="540148"/>
                  </a:lnTo>
                  <a:lnTo>
                    <a:pt x="0" y="31361"/>
                  </a:lnTo>
                  <a:lnTo>
                    <a:pt x="2428" y="19153"/>
                  </a:lnTo>
                  <a:lnTo>
                    <a:pt x="9049" y="9185"/>
                  </a:lnTo>
                  <a:lnTo>
                    <a:pt x="18871" y="2464"/>
                  </a:lnTo>
                  <a:lnTo>
                    <a:pt x="30898" y="0"/>
                  </a:lnTo>
                  <a:lnTo>
                    <a:pt x="362185" y="0"/>
                  </a:lnTo>
                  <a:lnTo>
                    <a:pt x="374213" y="2464"/>
                  </a:lnTo>
                  <a:lnTo>
                    <a:pt x="384034" y="9185"/>
                  </a:lnTo>
                  <a:lnTo>
                    <a:pt x="390656" y="19153"/>
                  </a:lnTo>
                  <a:lnTo>
                    <a:pt x="393084" y="31361"/>
                  </a:lnTo>
                  <a:lnTo>
                    <a:pt x="30898" y="31361"/>
                  </a:lnTo>
                  <a:lnTo>
                    <a:pt x="30898" y="540148"/>
                  </a:lnTo>
                  <a:lnTo>
                    <a:pt x="393084" y="540148"/>
                  </a:lnTo>
                  <a:lnTo>
                    <a:pt x="390656" y="552355"/>
                  </a:lnTo>
                  <a:lnTo>
                    <a:pt x="384034" y="562324"/>
                  </a:lnTo>
                  <a:lnTo>
                    <a:pt x="374213" y="569045"/>
                  </a:lnTo>
                  <a:lnTo>
                    <a:pt x="362185" y="571509"/>
                  </a:lnTo>
                  <a:close/>
                </a:path>
                <a:path w="393700" h="572135">
                  <a:moveTo>
                    <a:pt x="393084" y="540148"/>
                  </a:moveTo>
                  <a:lnTo>
                    <a:pt x="362185" y="540148"/>
                  </a:lnTo>
                  <a:lnTo>
                    <a:pt x="362185" y="31361"/>
                  </a:lnTo>
                  <a:lnTo>
                    <a:pt x="393084" y="31361"/>
                  </a:lnTo>
                  <a:lnTo>
                    <a:pt x="393084" y="540148"/>
                  </a:lnTo>
                  <a:close/>
                </a:path>
              </a:pathLst>
            </a:custGeom>
            <a:solidFill>
              <a:srgbClr val="2A4A81"/>
            </a:solidFill>
          </p:spPr>
          <p:txBody>
            <a:bodyPr wrap="square" lIns="0" tIns="0" rIns="0" bIns="0" rtlCol="0"/>
            <a:lstStyle/>
            <a:p/>
          </p:txBody>
        </p:sp>
        <p:pic>
          <p:nvPicPr>
            <p:cNvPr id="28" name="object 28"/>
            <p:cNvPicPr/>
            <p:nvPr/>
          </p:nvPicPr>
          <p:blipFill>
            <a:blip r:embed="rId7" cstate="print"/>
            <a:stretch>
              <a:fillRect/>
            </a:stretch>
          </p:blipFill>
          <p:spPr>
            <a:xfrm>
              <a:off x="13292649" y="1847770"/>
              <a:ext cx="164002" cy="104920"/>
            </a:xfrm>
            <a:prstGeom prst="rect">
              <a:avLst/>
            </a:prstGeom>
          </p:spPr>
        </p:pic>
        <p:pic>
          <p:nvPicPr>
            <p:cNvPr id="29" name="object 29"/>
            <p:cNvPicPr/>
            <p:nvPr/>
          </p:nvPicPr>
          <p:blipFill>
            <a:blip r:embed="rId7" cstate="print"/>
            <a:stretch>
              <a:fillRect/>
            </a:stretch>
          </p:blipFill>
          <p:spPr>
            <a:xfrm>
              <a:off x="13292649" y="2011850"/>
              <a:ext cx="164002" cy="104920"/>
            </a:xfrm>
            <a:prstGeom prst="rect">
              <a:avLst/>
            </a:prstGeom>
          </p:spPr>
        </p:pic>
        <p:sp>
          <p:nvSpPr>
            <p:cNvPr id="30" name="object 30"/>
            <p:cNvSpPr/>
            <p:nvPr/>
          </p:nvSpPr>
          <p:spPr>
            <a:xfrm>
              <a:off x="13559981" y="1709063"/>
              <a:ext cx="218440" cy="546100"/>
            </a:xfrm>
            <a:custGeom>
              <a:avLst/>
              <a:gdLst/>
              <a:ahLst/>
              <a:cxnLst/>
              <a:rect l="l" t="t" r="r" b="b"/>
              <a:pathLst>
                <a:path w="218440" h="546100">
                  <a:moveTo>
                    <a:pt x="118046" y="472186"/>
                  </a:moveTo>
                  <a:lnTo>
                    <a:pt x="111137" y="465162"/>
                  </a:lnTo>
                  <a:lnTo>
                    <a:pt x="6921" y="465162"/>
                  </a:lnTo>
                  <a:lnTo>
                    <a:pt x="0" y="472186"/>
                  </a:lnTo>
                  <a:lnTo>
                    <a:pt x="0" y="489508"/>
                  </a:lnTo>
                  <a:lnTo>
                    <a:pt x="6921" y="496519"/>
                  </a:lnTo>
                  <a:lnTo>
                    <a:pt x="102603" y="496519"/>
                  </a:lnTo>
                  <a:lnTo>
                    <a:pt x="111137" y="496519"/>
                  </a:lnTo>
                  <a:lnTo>
                    <a:pt x="118046" y="489508"/>
                  </a:lnTo>
                  <a:lnTo>
                    <a:pt x="118046" y="472186"/>
                  </a:lnTo>
                  <a:close/>
                </a:path>
                <a:path w="218440" h="546100">
                  <a:moveTo>
                    <a:pt x="118046" y="414286"/>
                  </a:moveTo>
                  <a:lnTo>
                    <a:pt x="111137" y="407263"/>
                  </a:lnTo>
                  <a:lnTo>
                    <a:pt x="6921" y="407263"/>
                  </a:lnTo>
                  <a:lnTo>
                    <a:pt x="0" y="414286"/>
                  </a:lnTo>
                  <a:lnTo>
                    <a:pt x="0" y="431609"/>
                  </a:lnTo>
                  <a:lnTo>
                    <a:pt x="6921" y="438619"/>
                  </a:lnTo>
                  <a:lnTo>
                    <a:pt x="102603" y="438619"/>
                  </a:lnTo>
                  <a:lnTo>
                    <a:pt x="111137" y="438619"/>
                  </a:lnTo>
                  <a:lnTo>
                    <a:pt x="118046" y="431609"/>
                  </a:lnTo>
                  <a:lnTo>
                    <a:pt x="118046" y="414286"/>
                  </a:lnTo>
                  <a:close/>
                </a:path>
                <a:path w="218440" h="546100">
                  <a:moveTo>
                    <a:pt x="217881" y="212928"/>
                  </a:moveTo>
                  <a:lnTo>
                    <a:pt x="210959" y="205905"/>
                  </a:lnTo>
                  <a:lnTo>
                    <a:pt x="193903" y="205905"/>
                  </a:lnTo>
                  <a:lnTo>
                    <a:pt x="186982" y="212928"/>
                  </a:lnTo>
                  <a:lnTo>
                    <a:pt x="186982" y="539038"/>
                  </a:lnTo>
                  <a:lnTo>
                    <a:pt x="193903" y="546061"/>
                  </a:lnTo>
                  <a:lnTo>
                    <a:pt x="202425" y="546061"/>
                  </a:lnTo>
                  <a:lnTo>
                    <a:pt x="210959" y="546061"/>
                  </a:lnTo>
                  <a:lnTo>
                    <a:pt x="217881" y="539038"/>
                  </a:lnTo>
                  <a:lnTo>
                    <a:pt x="217881" y="212928"/>
                  </a:lnTo>
                  <a:close/>
                </a:path>
                <a:path w="218440" h="546100">
                  <a:moveTo>
                    <a:pt x="217881" y="7023"/>
                  </a:moveTo>
                  <a:lnTo>
                    <a:pt x="210959" y="0"/>
                  </a:lnTo>
                  <a:lnTo>
                    <a:pt x="193903" y="0"/>
                  </a:lnTo>
                  <a:lnTo>
                    <a:pt x="186982" y="7023"/>
                  </a:lnTo>
                  <a:lnTo>
                    <a:pt x="186982" y="118795"/>
                  </a:lnTo>
                  <a:lnTo>
                    <a:pt x="193903" y="125818"/>
                  </a:lnTo>
                  <a:lnTo>
                    <a:pt x="202425" y="125818"/>
                  </a:lnTo>
                  <a:lnTo>
                    <a:pt x="210959" y="125818"/>
                  </a:lnTo>
                  <a:lnTo>
                    <a:pt x="217881" y="118795"/>
                  </a:lnTo>
                  <a:lnTo>
                    <a:pt x="217881" y="7023"/>
                  </a:lnTo>
                  <a:close/>
                </a:path>
              </a:pathLst>
            </a:custGeom>
            <a:solidFill>
              <a:srgbClr val="2A4A81"/>
            </a:solidFill>
          </p:spPr>
          <p:txBody>
            <a:bodyPr wrap="square" lIns="0" tIns="0" rIns="0" bIns="0" rtlCol="0"/>
            <a:lstStyle/>
            <a:p/>
          </p:txBody>
        </p:sp>
      </p:grpSp>
      <p:sp>
        <p:nvSpPr>
          <p:cNvPr id="31" name="object 31"/>
          <p:cNvSpPr/>
          <p:nvPr/>
        </p:nvSpPr>
        <p:spPr>
          <a:xfrm>
            <a:off x="16641267" y="1943305"/>
            <a:ext cx="35560" cy="211454"/>
          </a:xfrm>
          <a:custGeom>
            <a:avLst/>
            <a:gdLst/>
            <a:ahLst/>
            <a:cxnLst/>
            <a:rect l="l" t="t" r="r" b="b"/>
            <a:pathLst>
              <a:path w="35559" h="211455">
                <a:moveTo>
                  <a:pt x="27166" y="211248"/>
                </a:moveTo>
                <a:lnTo>
                  <a:pt x="17500" y="211248"/>
                </a:lnTo>
                <a:lnTo>
                  <a:pt x="7834" y="211248"/>
                </a:lnTo>
                <a:lnTo>
                  <a:pt x="0" y="203480"/>
                </a:lnTo>
                <a:lnTo>
                  <a:pt x="0" y="7768"/>
                </a:lnTo>
                <a:lnTo>
                  <a:pt x="7834" y="0"/>
                </a:lnTo>
                <a:lnTo>
                  <a:pt x="27166" y="0"/>
                </a:lnTo>
                <a:lnTo>
                  <a:pt x="35001" y="7768"/>
                </a:lnTo>
                <a:lnTo>
                  <a:pt x="35001" y="203480"/>
                </a:lnTo>
                <a:lnTo>
                  <a:pt x="27166" y="211248"/>
                </a:lnTo>
                <a:close/>
              </a:path>
            </a:pathLst>
          </a:custGeom>
          <a:solidFill>
            <a:srgbClr val="2A4A81"/>
          </a:solidFill>
        </p:spPr>
        <p:txBody>
          <a:bodyPr wrap="square" lIns="0" tIns="0" rIns="0" bIns="0" rtlCol="0"/>
          <a:lstStyle/>
          <a:p/>
        </p:txBody>
      </p:sp>
      <p:grpSp>
        <p:nvGrpSpPr>
          <p:cNvPr id="32" name="object 32"/>
          <p:cNvGrpSpPr/>
          <p:nvPr/>
        </p:nvGrpSpPr>
        <p:grpSpPr>
          <a:xfrm>
            <a:off x="16195538" y="1649585"/>
            <a:ext cx="589915" cy="657225"/>
            <a:chOff x="16195538" y="1649585"/>
            <a:chExt cx="589915" cy="657225"/>
          </a:xfrm>
        </p:grpSpPr>
        <p:sp>
          <p:nvSpPr>
            <p:cNvPr id="33" name="object 33"/>
            <p:cNvSpPr/>
            <p:nvPr/>
          </p:nvSpPr>
          <p:spPr>
            <a:xfrm>
              <a:off x="16434177" y="1943305"/>
              <a:ext cx="35560" cy="211454"/>
            </a:xfrm>
            <a:custGeom>
              <a:avLst/>
              <a:gdLst/>
              <a:ahLst/>
              <a:cxnLst/>
              <a:rect l="l" t="t" r="r" b="b"/>
              <a:pathLst>
                <a:path w="35559" h="211455">
                  <a:moveTo>
                    <a:pt x="27164" y="211248"/>
                  </a:moveTo>
                  <a:lnTo>
                    <a:pt x="17500" y="211248"/>
                  </a:lnTo>
                  <a:lnTo>
                    <a:pt x="7835" y="211248"/>
                  </a:lnTo>
                  <a:lnTo>
                    <a:pt x="0" y="203480"/>
                  </a:lnTo>
                  <a:lnTo>
                    <a:pt x="0" y="7768"/>
                  </a:lnTo>
                  <a:lnTo>
                    <a:pt x="7835" y="0"/>
                  </a:lnTo>
                  <a:lnTo>
                    <a:pt x="27166" y="0"/>
                  </a:lnTo>
                  <a:lnTo>
                    <a:pt x="35001" y="7768"/>
                  </a:lnTo>
                  <a:lnTo>
                    <a:pt x="35001" y="203480"/>
                  </a:lnTo>
                  <a:lnTo>
                    <a:pt x="27164" y="211248"/>
                  </a:lnTo>
                  <a:close/>
                </a:path>
              </a:pathLst>
            </a:custGeom>
            <a:solidFill>
              <a:srgbClr val="2A4A81"/>
            </a:solidFill>
          </p:spPr>
          <p:txBody>
            <a:bodyPr wrap="square" lIns="0" tIns="0" rIns="0" bIns="0" rtlCol="0"/>
            <a:lstStyle/>
            <a:p/>
          </p:txBody>
        </p:sp>
        <p:sp>
          <p:nvSpPr>
            <p:cNvPr id="34" name="object 34"/>
            <p:cNvSpPr/>
            <p:nvPr/>
          </p:nvSpPr>
          <p:spPr>
            <a:xfrm>
              <a:off x="16378621" y="1666940"/>
              <a:ext cx="353695" cy="301625"/>
            </a:xfrm>
            <a:custGeom>
              <a:avLst/>
              <a:gdLst/>
              <a:ahLst/>
              <a:cxnLst/>
              <a:rect l="l" t="t" r="r" b="b"/>
              <a:pathLst>
                <a:path w="353694" h="301625">
                  <a:moveTo>
                    <a:pt x="345364" y="301519"/>
                  </a:moveTo>
                  <a:lnTo>
                    <a:pt x="17500" y="301519"/>
                  </a:lnTo>
                  <a:lnTo>
                    <a:pt x="7834" y="301519"/>
                  </a:lnTo>
                  <a:lnTo>
                    <a:pt x="0" y="293751"/>
                  </a:lnTo>
                  <a:lnTo>
                    <a:pt x="0" y="102422"/>
                  </a:lnTo>
                  <a:lnTo>
                    <a:pt x="8130" y="62593"/>
                  </a:lnTo>
                  <a:lnTo>
                    <a:pt x="30289" y="30032"/>
                  </a:lnTo>
                  <a:lnTo>
                    <a:pt x="63129" y="8061"/>
                  </a:lnTo>
                  <a:lnTo>
                    <a:pt x="103300" y="0"/>
                  </a:lnTo>
                  <a:lnTo>
                    <a:pt x="249898" y="0"/>
                  </a:lnTo>
                  <a:lnTo>
                    <a:pt x="290069" y="8061"/>
                  </a:lnTo>
                  <a:lnTo>
                    <a:pt x="322909" y="30032"/>
                  </a:lnTo>
                  <a:lnTo>
                    <a:pt x="345068" y="62593"/>
                  </a:lnTo>
                  <a:lnTo>
                    <a:pt x="353199" y="102422"/>
                  </a:lnTo>
                  <a:lnTo>
                    <a:pt x="353199" y="293751"/>
                  </a:lnTo>
                  <a:lnTo>
                    <a:pt x="345364" y="301519"/>
                  </a:lnTo>
                  <a:close/>
                </a:path>
              </a:pathLst>
            </a:custGeom>
            <a:solidFill>
              <a:srgbClr val="FEFEFE"/>
            </a:solidFill>
          </p:spPr>
          <p:txBody>
            <a:bodyPr wrap="square" lIns="0" tIns="0" rIns="0" bIns="0" rtlCol="0"/>
            <a:lstStyle/>
            <a:p/>
          </p:txBody>
        </p:sp>
        <p:sp>
          <p:nvSpPr>
            <p:cNvPr id="35" name="object 35"/>
            <p:cNvSpPr/>
            <p:nvPr/>
          </p:nvSpPr>
          <p:spPr>
            <a:xfrm>
              <a:off x="16361123" y="1649585"/>
              <a:ext cx="388620" cy="336550"/>
            </a:xfrm>
            <a:custGeom>
              <a:avLst/>
              <a:gdLst/>
              <a:ahLst/>
              <a:cxnLst/>
              <a:rect l="l" t="t" r="r" b="b"/>
              <a:pathLst>
                <a:path w="388619" h="336550">
                  <a:moveTo>
                    <a:pt x="353199" y="336223"/>
                  </a:moveTo>
                  <a:lnTo>
                    <a:pt x="35001" y="336223"/>
                  </a:lnTo>
                  <a:lnTo>
                    <a:pt x="21377" y="333496"/>
                  </a:lnTo>
                  <a:lnTo>
                    <a:pt x="10251" y="326059"/>
                  </a:lnTo>
                  <a:lnTo>
                    <a:pt x="2750" y="315028"/>
                  </a:lnTo>
                  <a:lnTo>
                    <a:pt x="0" y="301519"/>
                  </a:lnTo>
                  <a:lnTo>
                    <a:pt x="0" y="119771"/>
                  </a:lnTo>
                  <a:lnTo>
                    <a:pt x="9508" y="73195"/>
                  </a:lnTo>
                  <a:lnTo>
                    <a:pt x="35421" y="35119"/>
                  </a:lnTo>
                  <a:lnTo>
                    <a:pt x="73824" y="9427"/>
                  </a:lnTo>
                  <a:lnTo>
                    <a:pt x="120801" y="0"/>
                  </a:lnTo>
                  <a:lnTo>
                    <a:pt x="267399" y="0"/>
                  </a:lnTo>
                  <a:lnTo>
                    <a:pt x="314375" y="9427"/>
                  </a:lnTo>
                  <a:lnTo>
                    <a:pt x="352155" y="34703"/>
                  </a:lnTo>
                  <a:lnTo>
                    <a:pt x="120798" y="34703"/>
                  </a:lnTo>
                  <a:lnTo>
                    <a:pt x="87400" y="41388"/>
                  </a:lnTo>
                  <a:lnTo>
                    <a:pt x="60128" y="59619"/>
                  </a:lnTo>
                  <a:lnTo>
                    <a:pt x="41741" y="86659"/>
                  </a:lnTo>
                  <a:lnTo>
                    <a:pt x="34999" y="119771"/>
                  </a:lnTo>
                  <a:lnTo>
                    <a:pt x="34999" y="301519"/>
                  </a:lnTo>
                  <a:lnTo>
                    <a:pt x="388200" y="301519"/>
                  </a:lnTo>
                  <a:lnTo>
                    <a:pt x="385450" y="315028"/>
                  </a:lnTo>
                  <a:lnTo>
                    <a:pt x="377949" y="326059"/>
                  </a:lnTo>
                  <a:lnTo>
                    <a:pt x="366823" y="333496"/>
                  </a:lnTo>
                  <a:lnTo>
                    <a:pt x="353199" y="336223"/>
                  </a:lnTo>
                  <a:close/>
                </a:path>
                <a:path w="388619" h="336550">
                  <a:moveTo>
                    <a:pt x="388200" y="301519"/>
                  </a:moveTo>
                  <a:lnTo>
                    <a:pt x="353199" y="301519"/>
                  </a:lnTo>
                  <a:lnTo>
                    <a:pt x="353199" y="119771"/>
                  </a:lnTo>
                  <a:lnTo>
                    <a:pt x="346455" y="86658"/>
                  </a:lnTo>
                  <a:lnTo>
                    <a:pt x="328067" y="59618"/>
                  </a:lnTo>
                  <a:lnTo>
                    <a:pt x="300794" y="41388"/>
                  </a:lnTo>
                  <a:lnTo>
                    <a:pt x="267399" y="34703"/>
                  </a:lnTo>
                  <a:lnTo>
                    <a:pt x="352155" y="34703"/>
                  </a:lnTo>
                  <a:lnTo>
                    <a:pt x="352779" y="35120"/>
                  </a:lnTo>
                  <a:lnTo>
                    <a:pt x="378692" y="73196"/>
                  </a:lnTo>
                  <a:lnTo>
                    <a:pt x="388200" y="119771"/>
                  </a:lnTo>
                  <a:lnTo>
                    <a:pt x="388200" y="301519"/>
                  </a:lnTo>
                  <a:close/>
                </a:path>
              </a:pathLst>
            </a:custGeom>
            <a:solidFill>
              <a:srgbClr val="2A4A81"/>
            </a:solidFill>
          </p:spPr>
          <p:txBody>
            <a:bodyPr wrap="square" lIns="0" tIns="0" rIns="0" bIns="0" rtlCol="0"/>
            <a:lstStyle/>
            <a:p/>
          </p:txBody>
        </p:sp>
        <p:pic>
          <p:nvPicPr>
            <p:cNvPr id="36" name="object 36"/>
            <p:cNvPicPr/>
            <p:nvPr/>
          </p:nvPicPr>
          <p:blipFill>
            <a:blip r:embed="rId8" cstate="print"/>
            <a:stretch>
              <a:fillRect/>
            </a:stretch>
          </p:blipFill>
          <p:spPr>
            <a:xfrm>
              <a:off x="16465199" y="1746004"/>
              <a:ext cx="180045" cy="143388"/>
            </a:xfrm>
            <a:prstGeom prst="rect">
              <a:avLst/>
            </a:prstGeom>
          </p:spPr>
        </p:pic>
        <p:pic>
          <p:nvPicPr>
            <p:cNvPr id="37" name="object 37"/>
            <p:cNvPicPr/>
            <p:nvPr/>
          </p:nvPicPr>
          <p:blipFill>
            <a:blip r:embed="rId9" cstate="print"/>
            <a:stretch>
              <a:fillRect/>
            </a:stretch>
          </p:blipFill>
          <p:spPr>
            <a:xfrm>
              <a:off x="16250380" y="1937995"/>
              <a:ext cx="253409" cy="368686"/>
            </a:xfrm>
            <a:prstGeom prst="rect">
              <a:avLst/>
            </a:prstGeom>
          </p:spPr>
        </p:pic>
        <p:pic>
          <p:nvPicPr>
            <p:cNvPr id="38" name="object 38"/>
            <p:cNvPicPr/>
            <p:nvPr/>
          </p:nvPicPr>
          <p:blipFill>
            <a:blip r:embed="rId10" cstate="print"/>
            <a:stretch>
              <a:fillRect/>
            </a:stretch>
          </p:blipFill>
          <p:spPr>
            <a:xfrm>
              <a:off x="16606654" y="2094186"/>
              <a:ext cx="104226" cy="212495"/>
            </a:xfrm>
            <a:prstGeom prst="rect">
              <a:avLst/>
            </a:prstGeom>
          </p:spPr>
        </p:pic>
        <p:sp>
          <p:nvSpPr>
            <p:cNvPr id="39" name="object 39"/>
            <p:cNvSpPr/>
            <p:nvPr/>
          </p:nvSpPr>
          <p:spPr>
            <a:xfrm>
              <a:off x="16342610" y="2040957"/>
              <a:ext cx="425450" cy="83820"/>
            </a:xfrm>
            <a:custGeom>
              <a:avLst/>
              <a:gdLst/>
              <a:ahLst/>
              <a:cxnLst/>
              <a:rect l="l" t="t" r="r" b="b"/>
              <a:pathLst>
                <a:path w="425450" h="83819">
                  <a:moveTo>
                    <a:pt x="383203" y="83327"/>
                  </a:moveTo>
                  <a:lnTo>
                    <a:pt x="42020" y="83327"/>
                  </a:lnTo>
                  <a:lnTo>
                    <a:pt x="25679" y="80048"/>
                  </a:lnTo>
                  <a:lnTo>
                    <a:pt x="12321" y="71111"/>
                  </a:lnTo>
                  <a:lnTo>
                    <a:pt x="3307" y="57866"/>
                  </a:lnTo>
                  <a:lnTo>
                    <a:pt x="0" y="41665"/>
                  </a:lnTo>
                  <a:lnTo>
                    <a:pt x="3307" y="25463"/>
                  </a:lnTo>
                  <a:lnTo>
                    <a:pt x="12321" y="12217"/>
                  </a:lnTo>
                  <a:lnTo>
                    <a:pt x="25679" y="3279"/>
                  </a:lnTo>
                  <a:lnTo>
                    <a:pt x="42020" y="0"/>
                  </a:lnTo>
                  <a:lnTo>
                    <a:pt x="383203" y="0"/>
                  </a:lnTo>
                  <a:lnTo>
                    <a:pt x="399544" y="3279"/>
                  </a:lnTo>
                  <a:lnTo>
                    <a:pt x="412904" y="12216"/>
                  </a:lnTo>
                  <a:lnTo>
                    <a:pt x="421919" y="25461"/>
                  </a:lnTo>
                  <a:lnTo>
                    <a:pt x="425227" y="41665"/>
                  </a:lnTo>
                  <a:lnTo>
                    <a:pt x="421919" y="57866"/>
                  </a:lnTo>
                  <a:lnTo>
                    <a:pt x="412905" y="71111"/>
                  </a:lnTo>
                  <a:lnTo>
                    <a:pt x="399546" y="80048"/>
                  </a:lnTo>
                  <a:lnTo>
                    <a:pt x="383203" y="83327"/>
                  </a:lnTo>
                  <a:close/>
                </a:path>
              </a:pathLst>
            </a:custGeom>
            <a:solidFill>
              <a:srgbClr val="FEFEFE"/>
            </a:solidFill>
          </p:spPr>
          <p:txBody>
            <a:bodyPr wrap="square" lIns="0" tIns="0" rIns="0" bIns="0" rtlCol="0"/>
            <a:lstStyle/>
            <a:p/>
          </p:txBody>
        </p:sp>
        <p:sp>
          <p:nvSpPr>
            <p:cNvPr id="40" name="object 40"/>
            <p:cNvSpPr/>
            <p:nvPr/>
          </p:nvSpPr>
          <p:spPr>
            <a:xfrm>
              <a:off x="16325109" y="2023605"/>
              <a:ext cx="460375" cy="118110"/>
            </a:xfrm>
            <a:custGeom>
              <a:avLst/>
              <a:gdLst/>
              <a:ahLst/>
              <a:cxnLst/>
              <a:rect l="l" t="t" r="r" b="b"/>
              <a:pathLst>
                <a:path w="460375" h="118110">
                  <a:moveTo>
                    <a:pt x="400704" y="118030"/>
                  </a:moveTo>
                  <a:lnTo>
                    <a:pt x="59521" y="118030"/>
                  </a:lnTo>
                  <a:lnTo>
                    <a:pt x="36375" y="113385"/>
                  </a:lnTo>
                  <a:lnTo>
                    <a:pt x="17453" y="100726"/>
                  </a:lnTo>
                  <a:lnTo>
                    <a:pt x="4684" y="81965"/>
                  </a:lnTo>
                  <a:lnTo>
                    <a:pt x="0" y="59016"/>
                  </a:lnTo>
                  <a:lnTo>
                    <a:pt x="4684" y="36066"/>
                  </a:lnTo>
                  <a:lnTo>
                    <a:pt x="17453" y="17304"/>
                  </a:lnTo>
                  <a:lnTo>
                    <a:pt x="36375" y="4644"/>
                  </a:lnTo>
                  <a:lnTo>
                    <a:pt x="59521" y="0"/>
                  </a:lnTo>
                  <a:lnTo>
                    <a:pt x="400704" y="0"/>
                  </a:lnTo>
                  <a:lnTo>
                    <a:pt x="423850" y="4644"/>
                  </a:lnTo>
                  <a:lnTo>
                    <a:pt x="442773" y="17304"/>
                  </a:lnTo>
                  <a:lnTo>
                    <a:pt x="454614" y="34703"/>
                  </a:lnTo>
                  <a:lnTo>
                    <a:pt x="59521" y="34703"/>
                  </a:lnTo>
                  <a:lnTo>
                    <a:pt x="49978" y="36613"/>
                  </a:lnTo>
                  <a:lnTo>
                    <a:pt x="42184" y="41823"/>
                  </a:lnTo>
                  <a:lnTo>
                    <a:pt x="36928" y="49551"/>
                  </a:lnTo>
                  <a:lnTo>
                    <a:pt x="35001" y="59016"/>
                  </a:lnTo>
                  <a:lnTo>
                    <a:pt x="36929" y="68480"/>
                  </a:lnTo>
                  <a:lnTo>
                    <a:pt x="42184" y="76207"/>
                  </a:lnTo>
                  <a:lnTo>
                    <a:pt x="49978" y="81417"/>
                  </a:lnTo>
                  <a:lnTo>
                    <a:pt x="59521" y="83327"/>
                  </a:lnTo>
                  <a:lnTo>
                    <a:pt x="454616" y="83327"/>
                  </a:lnTo>
                  <a:lnTo>
                    <a:pt x="442774" y="100726"/>
                  </a:lnTo>
                  <a:lnTo>
                    <a:pt x="423851" y="113385"/>
                  </a:lnTo>
                  <a:lnTo>
                    <a:pt x="400704" y="118030"/>
                  </a:lnTo>
                  <a:close/>
                </a:path>
                <a:path w="460375" h="118110">
                  <a:moveTo>
                    <a:pt x="454616" y="83327"/>
                  </a:moveTo>
                  <a:lnTo>
                    <a:pt x="400704" y="83327"/>
                  </a:lnTo>
                  <a:lnTo>
                    <a:pt x="410251" y="81416"/>
                  </a:lnTo>
                  <a:lnTo>
                    <a:pt x="418045" y="76206"/>
                  </a:lnTo>
                  <a:lnTo>
                    <a:pt x="423300" y="68478"/>
                  </a:lnTo>
                  <a:lnTo>
                    <a:pt x="425227" y="59016"/>
                  </a:lnTo>
                  <a:lnTo>
                    <a:pt x="423300" y="49551"/>
                  </a:lnTo>
                  <a:lnTo>
                    <a:pt x="418045" y="41823"/>
                  </a:lnTo>
                  <a:lnTo>
                    <a:pt x="410250" y="36613"/>
                  </a:lnTo>
                  <a:lnTo>
                    <a:pt x="400704" y="34703"/>
                  </a:lnTo>
                  <a:lnTo>
                    <a:pt x="454614" y="34703"/>
                  </a:lnTo>
                  <a:lnTo>
                    <a:pt x="455542" y="36066"/>
                  </a:lnTo>
                  <a:lnTo>
                    <a:pt x="460228" y="59016"/>
                  </a:lnTo>
                  <a:lnTo>
                    <a:pt x="455543" y="81965"/>
                  </a:lnTo>
                  <a:lnTo>
                    <a:pt x="454616" y="83327"/>
                  </a:lnTo>
                  <a:close/>
                </a:path>
              </a:pathLst>
            </a:custGeom>
            <a:solidFill>
              <a:srgbClr val="2A4A81"/>
            </a:solidFill>
          </p:spPr>
          <p:txBody>
            <a:bodyPr wrap="square" lIns="0" tIns="0" rIns="0" bIns="0" rtlCol="0"/>
            <a:lstStyle/>
            <a:p/>
          </p:txBody>
        </p:sp>
        <p:sp>
          <p:nvSpPr>
            <p:cNvPr id="41" name="object 41"/>
            <p:cNvSpPr/>
            <p:nvPr/>
          </p:nvSpPr>
          <p:spPr>
            <a:xfrm>
              <a:off x="16213042" y="1914659"/>
              <a:ext cx="292735" cy="73025"/>
            </a:xfrm>
            <a:custGeom>
              <a:avLst/>
              <a:gdLst/>
              <a:ahLst/>
              <a:cxnLst/>
              <a:rect l="l" t="t" r="r" b="b"/>
              <a:pathLst>
                <a:path w="292734" h="73025">
                  <a:moveTo>
                    <a:pt x="255746" y="72895"/>
                  </a:moveTo>
                  <a:lnTo>
                    <a:pt x="36759" y="72895"/>
                  </a:lnTo>
                  <a:lnTo>
                    <a:pt x="22465" y="70026"/>
                  </a:lnTo>
                  <a:lnTo>
                    <a:pt x="10779" y="62208"/>
                  </a:lnTo>
                  <a:lnTo>
                    <a:pt x="2893" y="50621"/>
                  </a:lnTo>
                  <a:lnTo>
                    <a:pt x="0" y="36449"/>
                  </a:lnTo>
                  <a:lnTo>
                    <a:pt x="2893" y="22274"/>
                  </a:lnTo>
                  <a:lnTo>
                    <a:pt x="10779" y="10687"/>
                  </a:lnTo>
                  <a:lnTo>
                    <a:pt x="22465" y="2868"/>
                  </a:lnTo>
                  <a:lnTo>
                    <a:pt x="36759" y="0"/>
                  </a:lnTo>
                  <a:lnTo>
                    <a:pt x="255746" y="0"/>
                  </a:lnTo>
                  <a:lnTo>
                    <a:pt x="270042" y="2868"/>
                  </a:lnTo>
                  <a:lnTo>
                    <a:pt x="281729" y="10687"/>
                  </a:lnTo>
                  <a:lnTo>
                    <a:pt x="289615" y="22274"/>
                  </a:lnTo>
                  <a:lnTo>
                    <a:pt x="292508" y="36449"/>
                  </a:lnTo>
                  <a:lnTo>
                    <a:pt x="289615" y="50621"/>
                  </a:lnTo>
                  <a:lnTo>
                    <a:pt x="281729" y="62208"/>
                  </a:lnTo>
                  <a:lnTo>
                    <a:pt x="270042" y="70026"/>
                  </a:lnTo>
                  <a:lnTo>
                    <a:pt x="255746" y="72895"/>
                  </a:lnTo>
                  <a:close/>
                </a:path>
              </a:pathLst>
            </a:custGeom>
            <a:solidFill>
              <a:srgbClr val="FEFEFE"/>
            </a:solidFill>
          </p:spPr>
          <p:txBody>
            <a:bodyPr wrap="square" lIns="0" tIns="0" rIns="0" bIns="0" rtlCol="0"/>
            <a:lstStyle/>
            <a:p/>
          </p:txBody>
        </p:sp>
        <p:sp>
          <p:nvSpPr>
            <p:cNvPr id="42" name="object 42"/>
            <p:cNvSpPr/>
            <p:nvPr/>
          </p:nvSpPr>
          <p:spPr>
            <a:xfrm>
              <a:off x="16195538" y="1897307"/>
              <a:ext cx="327660" cy="107950"/>
            </a:xfrm>
            <a:custGeom>
              <a:avLst/>
              <a:gdLst/>
              <a:ahLst/>
              <a:cxnLst/>
              <a:rect l="l" t="t" r="r" b="b"/>
              <a:pathLst>
                <a:path w="327659" h="107950">
                  <a:moveTo>
                    <a:pt x="273249" y="107601"/>
                  </a:moveTo>
                  <a:lnTo>
                    <a:pt x="54263" y="107601"/>
                  </a:lnTo>
                  <a:lnTo>
                    <a:pt x="33161" y="103366"/>
                  </a:lnTo>
                  <a:lnTo>
                    <a:pt x="15911" y="91825"/>
                  </a:lnTo>
                  <a:lnTo>
                    <a:pt x="4270" y="74722"/>
                  </a:lnTo>
                  <a:lnTo>
                    <a:pt x="0" y="53800"/>
                  </a:lnTo>
                  <a:lnTo>
                    <a:pt x="4271" y="32878"/>
                  </a:lnTo>
                  <a:lnTo>
                    <a:pt x="15911" y="15775"/>
                  </a:lnTo>
                  <a:lnTo>
                    <a:pt x="33161" y="4234"/>
                  </a:lnTo>
                  <a:lnTo>
                    <a:pt x="54263" y="0"/>
                  </a:lnTo>
                  <a:lnTo>
                    <a:pt x="273249" y="0"/>
                  </a:lnTo>
                  <a:lnTo>
                    <a:pt x="294351" y="4234"/>
                  </a:lnTo>
                  <a:lnTo>
                    <a:pt x="311601" y="15775"/>
                  </a:lnTo>
                  <a:lnTo>
                    <a:pt x="323242" y="32878"/>
                  </a:lnTo>
                  <a:lnTo>
                    <a:pt x="323614" y="34703"/>
                  </a:lnTo>
                  <a:lnTo>
                    <a:pt x="54263" y="34703"/>
                  </a:lnTo>
                  <a:lnTo>
                    <a:pt x="46765" y="36203"/>
                  </a:lnTo>
                  <a:lnTo>
                    <a:pt x="40643" y="40296"/>
                  </a:lnTo>
                  <a:lnTo>
                    <a:pt x="36515" y="46367"/>
                  </a:lnTo>
                  <a:lnTo>
                    <a:pt x="35001" y="53800"/>
                  </a:lnTo>
                  <a:lnTo>
                    <a:pt x="36515" y="61234"/>
                  </a:lnTo>
                  <a:lnTo>
                    <a:pt x="40644" y="67304"/>
                  </a:lnTo>
                  <a:lnTo>
                    <a:pt x="46767" y="71397"/>
                  </a:lnTo>
                  <a:lnTo>
                    <a:pt x="54263" y="72898"/>
                  </a:lnTo>
                  <a:lnTo>
                    <a:pt x="323614" y="72898"/>
                  </a:lnTo>
                  <a:lnTo>
                    <a:pt x="323242" y="74722"/>
                  </a:lnTo>
                  <a:lnTo>
                    <a:pt x="311601" y="91825"/>
                  </a:lnTo>
                  <a:lnTo>
                    <a:pt x="294351" y="103366"/>
                  </a:lnTo>
                  <a:lnTo>
                    <a:pt x="273249" y="107601"/>
                  </a:lnTo>
                  <a:close/>
                </a:path>
                <a:path w="327659" h="107950">
                  <a:moveTo>
                    <a:pt x="323614" y="72898"/>
                  </a:moveTo>
                  <a:lnTo>
                    <a:pt x="273249" y="72898"/>
                  </a:lnTo>
                  <a:lnTo>
                    <a:pt x="280747" y="71397"/>
                  </a:lnTo>
                  <a:lnTo>
                    <a:pt x="286869" y="67304"/>
                  </a:lnTo>
                  <a:lnTo>
                    <a:pt x="290997" y="61234"/>
                  </a:lnTo>
                  <a:lnTo>
                    <a:pt x="292511" y="53800"/>
                  </a:lnTo>
                  <a:lnTo>
                    <a:pt x="290997" y="46367"/>
                  </a:lnTo>
                  <a:lnTo>
                    <a:pt x="286869" y="40296"/>
                  </a:lnTo>
                  <a:lnTo>
                    <a:pt x="280747" y="36203"/>
                  </a:lnTo>
                  <a:lnTo>
                    <a:pt x="273249" y="34703"/>
                  </a:lnTo>
                  <a:lnTo>
                    <a:pt x="323614" y="34703"/>
                  </a:lnTo>
                  <a:lnTo>
                    <a:pt x="327513" y="53800"/>
                  </a:lnTo>
                  <a:lnTo>
                    <a:pt x="323614" y="72898"/>
                  </a:lnTo>
                  <a:close/>
                </a:path>
              </a:pathLst>
            </a:custGeom>
            <a:solidFill>
              <a:srgbClr val="2A4A81"/>
            </a:solidFill>
          </p:spPr>
          <p:txBody>
            <a:bodyPr wrap="square" lIns="0" tIns="0" rIns="0" bIns="0" rtlCol="0"/>
            <a:lstStyle/>
            <a:p/>
          </p:txBody>
        </p:sp>
      </p:grpSp>
      <p:grpSp>
        <p:nvGrpSpPr>
          <p:cNvPr id="43" name="object 43"/>
          <p:cNvGrpSpPr/>
          <p:nvPr/>
        </p:nvGrpSpPr>
        <p:grpSpPr>
          <a:xfrm>
            <a:off x="8884137" y="8057394"/>
            <a:ext cx="638175" cy="495300"/>
            <a:chOff x="8884137" y="8057394"/>
            <a:chExt cx="638175" cy="495300"/>
          </a:xfrm>
        </p:grpSpPr>
        <p:sp>
          <p:nvSpPr>
            <p:cNvPr id="44" name="object 44"/>
            <p:cNvSpPr/>
            <p:nvPr/>
          </p:nvSpPr>
          <p:spPr>
            <a:xfrm>
              <a:off x="8938373" y="8057394"/>
              <a:ext cx="529590" cy="326390"/>
            </a:xfrm>
            <a:custGeom>
              <a:avLst/>
              <a:gdLst/>
              <a:ahLst/>
              <a:cxnLst/>
              <a:rect l="l" t="t" r="r" b="b"/>
              <a:pathLst>
                <a:path w="529590" h="326390">
                  <a:moveTo>
                    <a:pt x="171379" y="325824"/>
                  </a:moveTo>
                  <a:lnTo>
                    <a:pt x="34674" y="325824"/>
                  </a:lnTo>
                  <a:lnTo>
                    <a:pt x="22916" y="323653"/>
                  </a:lnTo>
                  <a:lnTo>
                    <a:pt x="1217" y="288753"/>
                  </a:lnTo>
                  <a:lnTo>
                    <a:pt x="0" y="263959"/>
                  </a:lnTo>
                  <a:lnTo>
                    <a:pt x="4271" y="216573"/>
                  </a:lnTo>
                  <a:lnTo>
                    <a:pt x="16584" y="171949"/>
                  </a:lnTo>
                  <a:lnTo>
                    <a:pt x="36184" y="130837"/>
                  </a:lnTo>
                  <a:lnTo>
                    <a:pt x="62319" y="93989"/>
                  </a:lnTo>
                  <a:lnTo>
                    <a:pt x="94236" y="62156"/>
                  </a:lnTo>
                  <a:lnTo>
                    <a:pt x="131180" y="36090"/>
                  </a:lnTo>
                  <a:lnTo>
                    <a:pt x="172400" y="16540"/>
                  </a:lnTo>
                  <a:lnTo>
                    <a:pt x="217142" y="4260"/>
                  </a:lnTo>
                  <a:lnTo>
                    <a:pt x="264652" y="0"/>
                  </a:lnTo>
                  <a:lnTo>
                    <a:pt x="312163" y="4260"/>
                  </a:lnTo>
                  <a:lnTo>
                    <a:pt x="356905" y="16540"/>
                  </a:lnTo>
                  <a:lnTo>
                    <a:pt x="390944" y="32684"/>
                  </a:lnTo>
                  <a:lnTo>
                    <a:pt x="264652" y="32684"/>
                  </a:lnTo>
                  <a:lnTo>
                    <a:pt x="217920" y="37383"/>
                  </a:lnTo>
                  <a:lnTo>
                    <a:pt x="174394" y="50859"/>
                  </a:lnTo>
                  <a:lnTo>
                    <a:pt x="135006" y="72182"/>
                  </a:lnTo>
                  <a:lnTo>
                    <a:pt x="100688" y="100423"/>
                  </a:lnTo>
                  <a:lnTo>
                    <a:pt x="72373" y="134651"/>
                  </a:lnTo>
                  <a:lnTo>
                    <a:pt x="50994" y="173937"/>
                  </a:lnTo>
                  <a:lnTo>
                    <a:pt x="37483" y="217349"/>
                  </a:lnTo>
                  <a:lnTo>
                    <a:pt x="32773" y="263959"/>
                  </a:lnTo>
                  <a:lnTo>
                    <a:pt x="32901" y="271346"/>
                  </a:lnTo>
                  <a:lnTo>
                    <a:pt x="33272" y="278672"/>
                  </a:lnTo>
                  <a:lnTo>
                    <a:pt x="33895" y="286167"/>
                  </a:lnTo>
                  <a:lnTo>
                    <a:pt x="34676" y="293139"/>
                  </a:lnTo>
                  <a:lnTo>
                    <a:pt x="203971" y="293139"/>
                  </a:lnTo>
                  <a:lnTo>
                    <a:pt x="203861" y="297227"/>
                  </a:lnTo>
                  <a:lnTo>
                    <a:pt x="178180" y="325112"/>
                  </a:lnTo>
                  <a:lnTo>
                    <a:pt x="171379" y="325824"/>
                  </a:lnTo>
                  <a:close/>
                </a:path>
                <a:path w="529590" h="326390">
                  <a:moveTo>
                    <a:pt x="527593" y="293139"/>
                  </a:moveTo>
                  <a:lnTo>
                    <a:pt x="494634" y="293139"/>
                  </a:lnTo>
                  <a:lnTo>
                    <a:pt x="495440" y="285936"/>
                  </a:lnTo>
                  <a:lnTo>
                    <a:pt x="496037" y="278672"/>
                  </a:lnTo>
                  <a:lnTo>
                    <a:pt x="496407" y="271346"/>
                  </a:lnTo>
                  <a:lnTo>
                    <a:pt x="496534" y="263959"/>
                  </a:lnTo>
                  <a:lnTo>
                    <a:pt x="491823" y="217349"/>
                  </a:lnTo>
                  <a:lnTo>
                    <a:pt x="478312" y="173937"/>
                  </a:lnTo>
                  <a:lnTo>
                    <a:pt x="456933" y="134651"/>
                  </a:lnTo>
                  <a:lnTo>
                    <a:pt x="428618" y="100423"/>
                  </a:lnTo>
                  <a:lnTo>
                    <a:pt x="394300" y="72182"/>
                  </a:lnTo>
                  <a:lnTo>
                    <a:pt x="354912" y="50859"/>
                  </a:lnTo>
                  <a:lnTo>
                    <a:pt x="311385" y="37383"/>
                  </a:lnTo>
                  <a:lnTo>
                    <a:pt x="264652" y="32684"/>
                  </a:lnTo>
                  <a:lnTo>
                    <a:pt x="390944" y="32684"/>
                  </a:lnTo>
                  <a:lnTo>
                    <a:pt x="435069" y="62156"/>
                  </a:lnTo>
                  <a:lnTo>
                    <a:pt x="466984" y="93989"/>
                  </a:lnTo>
                  <a:lnTo>
                    <a:pt x="493118" y="130837"/>
                  </a:lnTo>
                  <a:lnTo>
                    <a:pt x="512717" y="171949"/>
                  </a:lnTo>
                  <a:lnTo>
                    <a:pt x="525028" y="216573"/>
                  </a:lnTo>
                  <a:lnTo>
                    <a:pt x="529298" y="263959"/>
                  </a:lnTo>
                  <a:lnTo>
                    <a:pt x="529162" y="272090"/>
                  </a:lnTo>
                  <a:lnTo>
                    <a:pt x="528755" y="280364"/>
                  </a:lnTo>
                  <a:lnTo>
                    <a:pt x="528080" y="288753"/>
                  </a:lnTo>
                  <a:lnTo>
                    <a:pt x="527593" y="293139"/>
                  </a:lnTo>
                  <a:close/>
                </a:path>
                <a:path w="529590" h="326390">
                  <a:moveTo>
                    <a:pt x="203971" y="293139"/>
                  </a:moveTo>
                  <a:lnTo>
                    <a:pt x="171381" y="293139"/>
                  </a:lnTo>
                  <a:lnTo>
                    <a:pt x="171112" y="290238"/>
                  </a:lnTo>
                  <a:lnTo>
                    <a:pt x="171032" y="288753"/>
                  </a:lnTo>
                  <a:lnTo>
                    <a:pt x="170955" y="284332"/>
                  </a:lnTo>
                  <a:lnTo>
                    <a:pt x="178319" y="247956"/>
                  </a:lnTo>
                  <a:lnTo>
                    <a:pt x="198400" y="218251"/>
                  </a:lnTo>
                  <a:lnTo>
                    <a:pt x="228183" y="198223"/>
                  </a:lnTo>
                  <a:lnTo>
                    <a:pt x="264655" y="190879"/>
                  </a:lnTo>
                  <a:lnTo>
                    <a:pt x="301127" y="198223"/>
                  </a:lnTo>
                  <a:lnTo>
                    <a:pt x="330910" y="218251"/>
                  </a:lnTo>
                  <a:lnTo>
                    <a:pt x="334501" y="223563"/>
                  </a:lnTo>
                  <a:lnTo>
                    <a:pt x="264650" y="223563"/>
                  </a:lnTo>
                  <a:lnTo>
                    <a:pt x="240956" y="228346"/>
                  </a:lnTo>
                  <a:lnTo>
                    <a:pt x="221587" y="241382"/>
                  </a:lnTo>
                  <a:lnTo>
                    <a:pt x="208517" y="260701"/>
                  </a:lnTo>
                  <a:lnTo>
                    <a:pt x="203721" y="284332"/>
                  </a:lnTo>
                  <a:lnTo>
                    <a:pt x="203814" y="288058"/>
                  </a:lnTo>
                  <a:lnTo>
                    <a:pt x="203879" y="288753"/>
                  </a:lnTo>
                  <a:lnTo>
                    <a:pt x="203971" y="293139"/>
                  </a:lnTo>
                  <a:close/>
                </a:path>
                <a:path w="529590" h="326390">
                  <a:moveTo>
                    <a:pt x="494626" y="325824"/>
                  </a:moveTo>
                  <a:lnTo>
                    <a:pt x="357921" y="325824"/>
                  </a:lnTo>
                  <a:lnTo>
                    <a:pt x="351120" y="325112"/>
                  </a:lnTo>
                  <a:lnTo>
                    <a:pt x="325420" y="288753"/>
                  </a:lnTo>
                  <a:lnTo>
                    <a:pt x="325485" y="288058"/>
                  </a:lnTo>
                  <a:lnTo>
                    <a:pt x="325579" y="284332"/>
                  </a:lnTo>
                  <a:lnTo>
                    <a:pt x="320782" y="260700"/>
                  </a:lnTo>
                  <a:lnTo>
                    <a:pt x="307711" y="241381"/>
                  </a:lnTo>
                  <a:lnTo>
                    <a:pt x="288341" y="228346"/>
                  </a:lnTo>
                  <a:lnTo>
                    <a:pt x="264650" y="223563"/>
                  </a:lnTo>
                  <a:lnTo>
                    <a:pt x="334501" y="223563"/>
                  </a:lnTo>
                  <a:lnTo>
                    <a:pt x="350991" y="247956"/>
                  </a:lnTo>
                  <a:lnTo>
                    <a:pt x="358354" y="284332"/>
                  </a:lnTo>
                  <a:lnTo>
                    <a:pt x="358277" y="288753"/>
                  </a:lnTo>
                  <a:lnTo>
                    <a:pt x="358198" y="290238"/>
                  </a:lnTo>
                  <a:lnTo>
                    <a:pt x="357928" y="293139"/>
                  </a:lnTo>
                  <a:lnTo>
                    <a:pt x="527593" y="293139"/>
                  </a:lnTo>
                  <a:lnTo>
                    <a:pt x="527138" y="297227"/>
                  </a:lnTo>
                  <a:lnTo>
                    <a:pt x="523509" y="308590"/>
                  </a:lnTo>
                  <a:lnTo>
                    <a:pt x="516299" y="317654"/>
                  </a:lnTo>
                  <a:lnTo>
                    <a:pt x="506380" y="323654"/>
                  </a:lnTo>
                  <a:lnTo>
                    <a:pt x="494626" y="325824"/>
                  </a:lnTo>
                  <a:close/>
                </a:path>
              </a:pathLst>
            </a:custGeom>
            <a:solidFill>
              <a:srgbClr val="2A4A81"/>
            </a:solidFill>
          </p:spPr>
          <p:txBody>
            <a:bodyPr wrap="square" lIns="0" tIns="0" rIns="0" bIns="0" rtlCol="0"/>
            <a:lstStyle/>
            <a:p/>
          </p:txBody>
        </p:sp>
        <p:sp>
          <p:nvSpPr>
            <p:cNvPr id="45" name="object 45"/>
            <p:cNvSpPr/>
            <p:nvPr/>
          </p:nvSpPr>
          <p:spPr>
            <a:xfrm>
              <a:off x="8900523" y="8370675"/>
              <a:ext cx="605155" cy="165735"/>
            </a:xfrm>
            <a:custGeom>
              <a:avLst/>
              <a:gdLst/>
              <a:ahLst/>
              <a:cxnLst/>
              <a:rect l="l" t="t" r="r" b="b"/>
              <a:pathLst>
                <a:path w="605154" h="165734">
                  <a:moveTo>
                    <a:pt x="597673" y="165608"/>
                  </a:moveTo>
                  <a:lnTo>
                    <a:pt x="16385" y="165608"/>
                  </a:lnTo>
                  <a:lnTo>
                    <a:pt x="7335" y="165608"/>
                  </a:lnTo>
                  <a:lnTo>
                    <a:pt x="0" y="158292"/>
                  </a:lnTo>
                  <a:lnTo>
                    <a:pt x="0" y="7316"/>
                  </a:lnTo>
                  <a:lnTo>
                    <a:pt x="7335" y="0"/>
                  </a:lnTo>
                  <a:lnTo>
                    <a:pt x="597673" y="0"/>
                  </a:lnTo>
                  <a:lnTo>
                    <a:pt x="605009" y="7316"/>
                  </a:lnTo>
                  <a:lnTo>
                    <a:pt x="605009" y="158292"/>
                  </a:lnTo>
                  <a:lnTo>
                    <a:pt x="597673" y="165608"/>
                  </a:lnTo>
                  <a:close/>
                </a:path>
              </a:pathLst>
            </a:custGeom>
            <a:solidFill>
              <a:srgbClr val="FEFEFE"/>
            </a:solidFill>
          </p:spPr>
          <p:txBody>
            <a:bodyPr wrap="square" lIns="0" tIns="0" rIns="0" bIns="0" rtlCol="0"/>
            <a:lstStyle/>
            <a:p/>
          </p:txBody>
        </p:sp>
        <p:sp>
          <p:nvSpPr>
            <p:cNvPr id="46" name="object 46"/>
            <p:cNvSpPr/>
            <p:nvPr/>
          </p:nvSpPr>
          <p:spPr>
            <a:xfrm>
              <a:off x="8884132" y="8076564"/>
              <a:ext cx="638175" cy="476250"/>
            </a:xfrm>
            <a:custGeom>
              <a:avLst/>
              <a:gdLst/>
              <a:ahLst/>
              <a:cxnLst/>
              <a:rect l="l" t="t" r="r" b="b"/>
              <a:pathLst>
                <a:path w="638175" h="476250">
                  <a:moveTo>
                    <a:pt x="335280" y="7315"/>
                  </a:moveTo>
                  <a:lnTo>
                    <a:pt x="327939" y="0"/>
                  </a:lnTo>
                  <a:lnTo>
                    <a:pt x="309841" y="0"/>
                  </a:lnTo>
                  <a:lnTo>
                    <a:pt x="302501" y="7315"/>
                  </a:lnTo>
                  <a:lnTo>
                    <a:pt x="302501" y="67157"/>
                  </a:lnTo>
                  <a:lnTo>
                    <a:pt x="309841" y="74485"/>
                  </a:lnTo>
                  <a:lnTo>
                    <a:pt x="318884" y="74485"/>
                  </a:lnTo>
                  <a:lnTo>
                    <a:pt x="327939" y="74485"/>
                  </a:lnTo>
                  <a:lnTo>
                    <a:pt x="335280" y="67157"/>
                  </a:lnTo>
                  <a:lnTo>
                    <a:pt x="335280" y="7315"/>
                  </a:lnTo>
                  <a:close/>
                </a:path>
                <a:path w="638175" h="476250">
                  <a:moveTo>
                    <a:pt x="637781" y="310464"/>
                  </a:moveTo>
                  <a:lnTo>
                    <a:pt x="635203" y="297738"/>
                  </a:lnTo>
                  <a:lnTo>
                    <a:pt x="628180" y="287350"/>
                  </a:lnTo>
                  <a:lnTo>
                    <a:pt x="617766" y="280339"/>
                  </a:lnTo>
                  <a:lnTo>
                    <a:pt x="605002" y="277774"/>
                  </a:lnTo>
                  <a:lnTo>
                    <a:pt x="605002" y="310464"/>
                  </a:lnTo>
                  <a:lnTo>
                    <a:pt x="605002" y="443382"/>
                  </a:lnTo>
                  <a:lnTo>
                    <a:pt x="489331" y="443382"/>
                  </a:lnTo>
                  <a:lnTo>
                    <a:pt x="489331" y="392569"/>
                  </a:lnTo>
                  <a:lnTo>
                    <a:pt x="481990" y="385254"/>
                  </a:lnTo>
                  <a:lnTo>
                    <a:pt x="463892" y="385254"/>
                  </a:lnTo>
                  <a:lnTo>
                    <a:pt x="456565" y="392569"/>
                  </a:lnTo>
                  <a:lnTo>
                    <a:pt x="456565" y="443382"/>
                  </a:lnTo>
                  <a:lnTo>
                    <a:pt x="412305" y="443382"/>
                  </a:lnTo>
                  <a:lnTo>
                    <a:pt x="412305" y="392582"/>
                  </a:lnTo>
                  <a:lnTo>
                    <a:pt x="404964" y="385267"/>
                  </a:lnTo>
                  <a:lnTo>
                    <a:pt x="386867" y="385267"/>
                  </a:lnTo>
                  <a:lnTo>
                    <a:pt x="379526" y="392582"/>
                  </a:lnTo>
                  <a:lnTo>
                    <a:pt x="379526" y="443382"/>
                  </a:lnTo>
                  <a:lnTo>
                    <a:pt x="335267" y="443382"/>
                  </a:lnTo>
                  <a:lnTo>
                    <a:pt x="335267" y="392569"/>
                  </a:lnTo>
                  <a:lnTo>
                    <a:pt x="327939" y="385254"/>
                  </a:lnTo>
                  <a:lnTo>
                    <a:pt x="309841" y="385254"/>
                  </a:lnTo>
                  <a:lnTo>
                    <a:pt x="302501" y="392569"/>
                  </a:lnTo>
                  <a:lnTo>
                    <a:pt x="302501" y="443382"/>
                  </a:lnTo>
                  <a:lnTo>
                    <a:pt x="258241" y="443382"/>
                  </a:lnTo>
                  <a:lnTo>
                    <a:pt x="258241" y="392569"/>
                  </a:lnTo>
                  <a:lnTo>
                    <a:pt x="250913" y="385254"/>
                  </a:lnTo>
                  <a:lnTo>
                    <a:pt x="232803" y="385254"/>
                  </a:lnTo>
                  <a:lnTo>
                    <a:pt x="225475" y="392569"/>
                  </a:lnTo>
                  <a:lnTo>
                    <a:pt x="225475" y="443382"/>
                  </a:lnTo>
                  <a:lnTo>
                    <a:pt x="181216" y="443382"/>
                  </a:lnTo>
                  <a:lnTo>
                    <a:pt x="181216" y="347002"/>
                  </a:lnTo>
                  <a:lnTo>
                    <a:pt x="173875" y="339686"/>
                  </a:lnTo>
                  <a:lnTo>
                    <a:pt x="155778" y="339686"/>
                  </a:lnTo>
                  <a:lnTo>
                    <a:pt x="148437" y="347002"/>
                  </a:lnTo>
                  <a:lnTo>
                    <a:pt x="148437" y="443382"/>
                  </a:lnTo>
                  <a:lnTo>
                    <a:pt x="32766" y="443382"/>
                  </a:lnTo>
                  <a:lnTo>
                    <a:pt x="32766" y="310464"/>
                  </a:lnTo>
                  <a:lnTo>
                    <a:pt x="605002" y="310464"/>
                  </a:lnTo>
                  <a:lnTo>
                    <a:pt x="605002" y="277774"/>
                  </a:lnTo>
                  <a:lnTo>
                    <a:pt x="32766" y="277774"/>
                  </a:lnTo>
                  <a:lnTo>
                    <a:pt x="20015" y="280339"/>
                  </a:lnTo>
                  <a:lnTo>
                    <a:pt x="9601" y="287350"/>
                  </a:lnTo>
                  <a:lnTo>
                    <a:pt x="2578" y="297738"/>
                  </a:lnTo>
                  <a:lnTo>
                    <a:pt x="0" y="310464"/>
                  </a:lnTo>
                  <a:lnTo>
                    <a:pt x="0" y="443382"/>
                  </a:lnTo>
                  <a:lnTo>
                    <a:pt x="2578" y="456107"/>
                  </a:lnTo>
                  <a:lnTo>
                    <a:pt x="9601" y="466496"/>
                  </a:lnTo>
                  <a:lnTo>
                    <a:pt x="20015" y="473494"/>
                  </a:lnTo>
                  <a:lnTo>
                    <a:pt x="32766" y="476072"/>
                  </a:lnTo>
                  <a:lnTo>
                    <a:pt x="605002" y="476072"/>
                  </a:lnTo>
                  <a:lnTo>
                    <a:pt x="617766" y="473494"/>
                  </a:lnTo>
                  <a:lnTo>
                    <a:pt x="628180" y="466496"/>
                  </a:lnTo>
                  <a:lnTo>
                    <a:pt x="635203" y="456107"/>
                  </a:lnTo>
                  <a:lnTo>
                    <a:pt x="637781" y="443382"/>
                  </a:lnTo>
                  <a:lnTo>
                    <a:pt x="637781" y="310464"/>
                  </a:lnTo>
                  <a:close/>
                </a:path>
              </a:pathLst>
            </a:custGeom>
            <a:solidFill>
              <a:srgbClr val="2A4A81"/>
            </a:solidFill>
          </p:spPr>
          <p:txBody>
            <a:bodyPr wrap="square" lIns="0" tIns="0" rIns="0" bIns="0" rtlCol="0"/>
            <a:lstStyle/>
            <a:p/>
          </p:txBody>
        </p:sp>
        <p:pic>
          <p:nvPicPr>
            <p:cNvPr id="47" name="object 47"/>
            <p:cNvPicPr/>
            <p:nvPr/>
          </p:nvPicPr>
          <p:blipFill>
            <a:blip r:embed="rId11" cstate="print"/>
            <a:stretch>
              <a:fillRect/>
            </a:stretch>
          </p:blipFill>
          <p:spPr>
            <a:xfrm>
              <a:off x="9263477" y="8092617"/>
              <a:ext cx="110458" cy="106757"/>
            </a:xfrm>
            <a:prstGeom prst="rect">
              <a:avLst/>
            </a:prstGeom>
          </p:spPr>
        </p:pic>
        <p:pic>
          <p:nvPicPr>
            <p:cNvPr id="48" name="object 48"/>
            <p:cNvPicPr/>
            <p:nvPr/>
          </p:nvPicPr>
          <p:blipFill>
            <a:blip r:embed="rId12" cstate="print"/>
            <a:stretch>
              <a:fillRect/>
            </a:stretch>
          </p:blipFill>
          <p:spPr>
            <a:xfrm>
              <a:off x="9032117" y="8092617"/>
              <a:ext cx="110460" cy="106757"/>
            </a:xfrm>
            <a:prstGeom prst="rect">
              <a:avLst/>
            </a:prstGeom>
          </p:spPr>
        </p:pic>
      </p:grpSp>
      <p:grpSp>
        <p:nvGrpSpPr>
          <p:cNvPr id="50" name="object 50"/>
          <p:cNvGrpSpPr/>
          <p:nvPr/>
        </p:nvGrpSpPr>
        <p:grpSpPr>
          <a:xfrm>
            <a:off x="10603545" y="8067949"/>
            <a:ext cx="189865" cy="565150"/>
            <a:chOff x="10603545" y="8067949"/>
            <a:chExt cx="189865" cy="565150"/>
          </a:xfrm>
        </p:grpSpPr>
        <p:pic>
          <p:nvPicPr>
            <p:cNvPr id="51" name="object 51"/>
            <p:cNvPicPr/>
            <p:nvPr/>
          </p:nvPicPr>
          <p:blipFill>
            <a:blip r:embed="rId13" cstate="print"/>
            <a:stretch>
              <a:fillRect/>
            </a:stretch>
          </p:blipFill>
          <p:spPr>
            <a:xfrm>
              <a:off x="10603794" y="8422870"/>
              <a:ext cx="189246" cy="210210"/>
            </a:xfrm>
            <a:prstGeom prst="rect">
              <a:avLst/>
            </a:prstGeom>
          </p:spPr>
        </p:pic>
        <p:sp>
          <p:nvSpPr>
            <p:cNvPr id="52" name="object 52"/>
            <p:cNvSpPr/>
            <p:nvPr/>
          </p:nvSpPr>
          <p:spPr>
            <a:xfrm>
              <a:off x="10619932" y="8084057"/>
              <a:ext cx="156845" cy="387350"/>
            </a:xfrm>
            <a:custGeom>
              <a:avLst/>
              <a:gdLst/>
              <a:ahLst/>
              <a:cxnLst/>
              <a:rect l="l" t="t" r="r" b="b"/>
              <a:pathLst>
                <a:path w="156845" h="387350">
                  <a:moveTo>
                    <a:pt x="149297" y="387140"/>
                  </a:moveTo>
                  <a:lnTo>
                    <a:pt x="16392" y="387138"/>
                  </a:lnTo>
                  <a:lnTo>
                    <a:pt x="7519" y="387138"/>
                  </a:lnTo>
                  <a:lnTo>
                    <a:pt x="269" y="380162"/>
                  </a:lnTo>
                  <a:lnTo>
                    <a:pt x="0" y="368331"/>
                  </a:lnTo>
                  <a:lnTo>
                    <a:pt x="0" y="18517"/>
                  </a:lnTo>
                  <a:lnTo>
                    <a:pt x="387" y="6877"/>
                  </a:lnTo>
                  <a:lnTo>
                    <a:pt x="7610" y="0"/>
                  </a:lnTo>
                  <a:lnTo>
                    <a:pt x="149214" y="0"/>
                  </a:lnTo>
                  <a:lnTo>
                    <a:pt x="156437" y="6886"/>
                  </a:lnTo>
                  <a:lnTo>
                    <a:pt x="156817" y="18522"/>
                  </a:lnTo>
                  <a:lnTo>
                    <a:pt x="156761" y="371421"/>
                  </a:lnTo>
                  <a:lnTo>
                    <a:pt x="156547" y="380162"/>
                  </a:lnTo>
                  <a:lnTo>
                    <a:pt x="149297" y="387140"/>
                  </a:lnTo>
                  <a:close/>
                </a:path>
              </a:pathLst>
            </a:custGeom>
            <a:solidFill>
              <a:srgbClr val="FEFEFE"/>
            </a:solidFill>
          </p:spPr>
          <p:txBody>
            <a:bodyPr wrap="square" lIns="0" tIns="0" rIns="0" bIns="0" rtlCol="0"/>
            <a:lstStyle/>
            <a:p/>
          </p:txBody>
        </p:sp>
        <p:sp>
          <p:nvSpPr>
            <p:cNvPr id="53" name="object 53"/>
            <p:cNvSpPr/>
            <p:nvPr/>
          </p:nvSpPr>
          <p:spPr>
            <a:xfrm>
              <a:off x="10603650" y="8067949"/>
              <a:ext cx="189865" cy="419734"/>
            </a:xfrm>
            <a:custGeom>
              <a:avLst/>
              <a:gdLst/>
              <a:ahLst/>
              <a:cxnLst/>
              <a:rect l="l" t="t" r="r" b="b"/>
              <a:pathLst>
                <a:path w="189865" h="419734">
                  <a:moveTo>
                    <a:pt x="156706" y="419355"/>
                  </a:moveTo>
                  <a:lnTo>
                    <a:pt x="32673" y="419355"/>
                  </a:lnTo>
                  <a:lnTo>
                    <a:pt x="20136" y="416897"/>
                  </a:lnTo>
                  <a:lnTo>
                    <a:pt x="9833" y="410178"/>
                  </a:lnTo>
                  <a:lnTo>
                    <a:pt x="2784" y="400178"/>
                  </a:lnTo>
                  <a:lnTo>
                    <a:pt x="0" y="387921"/>
                  </a:lnTo>
                  <a:lnTo>
                    <a:pt x="32" y="31104"/>
                  </a:lnTo>
                  <a:lnTo>
                    <a:pt x="2916" y="18924"/>
                  </a:lnTo>
                  <a:lnTo>
                    <a:pt x="9988" y="9045"/>
                  </a:lnTo>
                  <a:lnTo>
                    <a:pt x="20248" y="2420"/>
                  </a:lnTo>
                  <a:lnTo>
                    <a:pt x="32696" y="0"/>
                  </a:lnTo>
                  <a:lnTo>
                    <a:pt x="156683" y="0"/>
                  </a:lnTo>
                  <a:lnTo>
                    <a:pt x="189346" y="31104"/>
                  </a:lnTo>
                  <a:lnTo>
                    <a:pt x="189386" y="32216"/>
                  </a:lnTo>
                  <a:lnTo>
                    <a:pt x="32693" y="32216"/>
                  </a:lnTo>
                  <a:lnTo>
                    <a:pt x="32673" y="387140"/>
                  </a:lnTo>
                  <a:lnTo>
                    <a:pt x="189399" y="387140"/>
                  </a:lnTo>
                  <a:lnTo>
                    <a:pt x="189372" y="387921"/>
                  </a:lnTo>
                  <a:lnTo>
                    <a:pt x="186602" y="400178"/>
                  </a:lnTo>
                  <a:lnTo>
                    <a:pt x="179527" y="410194"/>
                  </a:lnTo>
                  <a:lnTo>
                    <a:pt x="169224" y="416902"/>
                  </a:lnTo>
                  <a:lnTo>
                    <a:pt x="156706" y="419355"/>
                  </a:lnTo>
                  <a:close/>
                </a:path>
                <a:path w="189865" h="419734">
                  <a:moveTo>
                    <a:pt x="189399" y="387140"/>
                  </a:moveTo>
                  <a:lnTo>
                    <a:pt x="156706" y="387140"/>
                  </a:lnTo>
                  <a:lnTo>
                    <a:pt x="156683" y="32216"/>
                  </a:lnTo>
                  <a:lnTo>
                    <a:pt x="189386" y="32216"/>
                  </a:lnTo>
                  <a:lnTo>
                    <a:pt x="189399" y="387140"/>
                  </a:lnTo>
                  <a:close/>
                </a:path>
              </a:pathLst>
            </a:custGeom>
            <a:solidFill>
              <a:srgbClr val="2A4A81"/>
            </a:solidFill>
          </p:spPr>
          <p:txBody>
            <a:bodyPr wrap="square" lIns="0" tIns="0" rIns="0" bIns="0" rtlCol="0"/>
            <a:lstStyle/>
            <a:p/>
          </p:txBody>
        </p:sp>
        <p:sp>
          <p:nvSpPr>
            <p:cNvPr id="54" name="object 54"/>
            <p:cNvSpPr/>
            <p:nvPr/>
          </p:nvSpPr>
          <p:spPr>
            <a:xfrm>
              <a:off x="10619992" y="8112046"/>
              <a:ext cx="66040" cy="359410"/>
            </a:xfrm>
            <a:custGeom>
              <a:avLst/>
              <a:gdLst/>
              <a:ahLst/>
              <a:cxnLst/>
              <a:rect l="l" t="t" r="r" b="b"/>
              <a:pathLst>
                <a:path w="66040" h="359409">
                  <a:moveTo>
                    <a:pt x="58659" y="359149"/>
                  </a:moveTo>
                  <a:lnTo>
                    <a:pt x="16354" y="359149"/>
                  </a:lnTo>
                  <a:lnTo>
                    <a:pt x="7371" y="359149"/>
                  </a:lnTo>
                  <a:lnTo>
                    <a:pt x="72" y="352001"/>
                  </a:lnTo>
                  <a:lnTo>
                    <a:pt x="0" y="340341"/>
                  </a:lnTo>
                  <a:lnTo>
                    <a:pt x="0" y="7211"/>
                  </a:lnTo>
                  <a:lnTo>
                    <a:pt x="7316" y="0"/>
                  </a:lnTo>
                  <a:lnTo>
                    <a:pt x="58715" y="0"/>
                  </a:lnTo>
                  <a:lnTo>
                    <a:pt x="66031" y="7211"/>
                  </a:lnTo>
                  <a:lnTo>
                    <a:pt x="66018" y="343105"/>
                  </a:lnTo>
                  <a:lnTo>
                    <a:pt x="65958" y="351959"/>
                  </a:lnTo>
                  <a:lnTo>
                    <a:pt x="58659" y="359149"/>
                  </a:lnTo>
                  <a:close/>
                </a:path>
              </a:pathLst>
            </a:custGeom>
            <a:solidFill>
              <a:srgbClr val="FEFEFE"/>
            </a:solidFill>
          </p:spPr>
          <p:txBody>
            <a:bodyPr wrap="square" lIns="0" tIns="0" rIns="0" bIns="0" rtlCol="0"/>
            <a:lstStyle/>
            <a:p/>
          </p:txBody>
        </p:sp>
        <p:sp>
          <p:nvSpPr>
            <p:cNvPr id="55" name="object 55"/>
            <p:cNvSpPr/>
            <p:nvPr/>
          </p:nvSpPr>
          <p:spPr>
            <a:xfrm>
              <a:off x="10603648" y="8095938"/>
              <a:ext cx="99060" cy="391795"/>
            </a:xfrm>
            <a:custGeom>
              <a:avLst/>
              <a:gdLst/>
              <a:ahLst/>
              <a:cxnLst/>
              <a:rect l="l" t="t" r="r" b="b"/>
              <a:pathLst>
                <a:path w="99059" h="391795">
                  <a:moveTo>
                    <a:pt x="66021" y="391365"/>
                  </a:moveTo>
                  <a:lnTo>
                    <a:pt x="32698" y="391365"/>
                  </a:lnTo>
                  <a:lnTo>
                    <a:pt x="20029" y="388855"/>
                  </a:lnTo>
                  <a:lnTo>
                    <a:pt x="9664" y="382005"/>
                  </a:lnTo>
                  <a:lnTo>
                    <a:pt x="2646" y="371833"/>
                  </a:lnTo>
                  <a:lnTo>
                    <a:pt x="15" y="359372"/>
                  </a:lnTo>
                  <a:lnTo>
                    <a:pt x="0" y="32216"/>
                  </a:lnTo>
                  <a:lnTo>
                    <a:pt x="2568" y="19676"/>
                  </a:lnTo>
                  <a:lnTo>
                    <a:pt x="9572" y="9435"/>
                  </a:lnTo>
                  <a:lnTo>
                    <a:pt x="19961" y="2531"/>
                  </a:lnTo>
                  <a:lnTo>
                    <a:pt x="32683" y="0"/>
                  </a:lnTo>
                  <a:lnTo>
                    <a:pt x="66033" y="0"/>
                  </a:lnTo>
                  <a:lnTo>
                    <a:pt x="78756" y="2532"/>
                  </a:lnTo>
                  <a:lnTo>
                    <a:pt x="89145" y="9436"/>
                  </a:lnTo>
                  <a:lnTo>
                    <a:pt x="96150" y="19677"/>
                  </a:lnTo>
                  <a:lnTo>
                    <a:pt x="98720" y="32216"/>
                  </a:lnTo>
                  <a:lnTo>
                    <a:pt x="32686" y="32216"/>
                  </a:lnTo>
                  <a:lnTo>
                    <a:pt x="32698" y="359149"/>
                  </a:lnTo>
                  <a:lnTo>
                    <a:pt x="98706" y="359149"/>
                  </a:lnTo>
                  <a:lnTo>
                    <a:pt x="98703" y="359372"/>
                  </a:lnTo>
                  <a:lnTo>
                    <a:pt x="96068" y="371841"/>
                  </a:lnTo>
                  <a:lnTo>
                    <a:pt x="89049" y="382009"/>
                  </a:lnTo>
                  <a:lnTo>
                    <a:pt x="78684" y="388856"/>
                  </a:lnTo>
                  <a:lnTo>
                    <a:pt x="66021" y="391365"/>
                  </a:lnTo>
                  <a:close/>
                </a:path>
                <a:path w="99059" h="391795">
                  <a:moveTo>
                    <a:pt x="98706" y="359149"/>
                  </a:moveTo>
                  <a:lnTo>
                    <a:pt x="66021" y="359149"/>
                  </a:lnTo>
                  <a:lnTo>
                    <a:pt x="66033" y="32216"/>
                  </a:lnTo>
                  <a:lnTo>
                    <a:pt x="98720" y="32216"/>
                  </a:lnTo>
                  <a:lnTo>
                    <a:pt x="98706" y="359149"/>
                  </a:lnTo>
                  <a:close/>
                </a:path>
              </a:pathLst>
            </a:custGeom>
            <a:solidFill>
              <a:srgbClr val="2A4A81"/>
            </a:solidFill>
          </p:spPr>
          <p:txBody>
            <a:bodyPr wrap="square" lIns="0" tIns="0" rIns="0" bIns="0" rtlCol="0"/>
            <a:lstStyle/>
            <a:p/>
          </p:txBody>
        </p:sp>
        <p:pic>
          <p:nvPicPr>
            <p:cNvPr id="56" name="object 56"/>
            <p:cNvPicPr/>
            <p:nvPr/>
          </p:nvPicPr>
          <p:blipFill>
            <a:blip r:embed="rId14" cstate="print"/>
            <a:stretch>
              <a:fillRect/>
            </a:stretch>
          </p:blipFill>
          <p:spPr>
            <a:xfrm>
              <a:off x="10603545" y="8067949"/>
              <a:ext cx="189548" cy="116570"/>
            </a:xfrm>
            <a:prstGeom prst="rect">
              <a:avLst/>
            </a:prstGeom>
          </p:spPr>
        </p:pic>
      </p:grpSp>
      <p:grpSp>
        <p:nvGrpSpPr>
          <p:cNvPr id="57" name="object 57"/>
          <p:cNvGrpSpPr/>
          <p:nvPr/>
        </p:nvGrpSpPr>
        <p:grpSpPr>
          <a:xfrm>
            <a:off x="11744794" y="8074041"/>
            <a:ext cx="674370" cy="466725"/>
            <a:chOff x="11744794" y="8074041"/>
            <a:chExt cx="674370" cy="466725"/>
          </a:xfrm>
        </p:grpSpPr>
        <p:sp>
          <p:nvSpPr>
            <p:cNvPr id="58" name="object 58"/>
            <p:cNvSpPr/>
            <p:nvPr/>
          </p:nvSpPr>
          <p:spPr>
            <a:xfrm>
              <a:off x="11782651" y="8074041"/>
              <a:ext cx="636270" cy="321945"/>
            </a:xfrm>
            <a:custGeom>
              <a:avLst/>
              <a:gdLst/>
              <a:ahLst/>
              <a:cxnLst/>
              <a:rect l="l" t="t" r="r" b="b"/>
              <a:pathLst>
                <a:path w="636270" h="321945">
                  <a:moveTo>
                    <a:pt x="322755" y="321574"/>
                  </a:moveTo>
                  <a:lnTo>
                    <a:pt x="313452" y="321574"/>
                  </a:lnTo>
                  <a:lnTo>
                    <a:pt x="308803" y="320606"/>
                  </a:lnTo>
                  <a:lnTo>
                    <a:pt x="20153" y="192003"/>
                  </a:lnTo>
                  <a:lnTo>
                    <a:pt x="0" y="160787"/>
                  </a:lnTo>
                  <a:lnTo>
                    <a:pt x="1426" y="150975"/>
                  </a:lnTo>
                  <a:lnTo>
                    <a:pt x="308803" y="968"/>
                  </a:lnTo>
                  <a:lnTo>
                    <a:pt x="313452" y="0"/>
                  </a:lnTo>
                  <a:lnTo>
                    <a:pt x="322755" y="0"/>
                  </a:lnTo>
                  <a:lnTo>
                    <a:pt x="327407" y="968"/>
                  </a:lnTo>
                  <a:lnTo>
                    <a:pt x="401817" y="34121"/>
                  </a:lnTo>
                  <a:lnTo>
                    <a:pt x="318104" y="34121"/>
                  </a:lnTo>
                  <a:lnTo>
                    <a:pt x="33800" y="160787"/>
                  </a:lnTo>
                  <a:lnTo>
                    <a:pt x="318104" y="287453"/>
                  </a:lnTo>
                  <a:lnTo>
                    <a:pt x="401816" y="287453"/>
                  </a:lnTo>
                  <a:lnTo>
                    <a:pt x="327404" y="320606"/>
                  </a:lnTo>
                  <a:lnTo>
                    <a:pt x="322755" y="321574"/>
                  </a:lnTo>
                  <a:close/>
                </a:path>
                <a:path w="636270" h="321945">
                  <a:moveTo>
                    <a:pt x="401816" y="287453"/>
                  </a:moveTo>
                  <a:lnTo>
                    <a:pt x="318104" y="287453"/>
                  </a:lnTo>
                  <a:lnTo>
                    <a:pt x="602407" y="160787"/>
                  </a:lnTo>
                  <a:lnTo>
                    <a:pt x="318104" y="34121"/>
                  </a:lnTo>
                  <a:lnTo>
                    <a:pt x="401817" y="34121"/>
                  </a:lnTo>
                  <a:lnTo>
                    <a:pt x="616055" y="129571"/>
                  </a:lnTo>
                  <a:lnTo>
                    <a:pt x="624371" y="134850"/>
                  </a:lnTo>
                  <a:lnTo>
                    <a:pt x="630724" y="142157"/>
                  </a:lnTo>
                  <a:lnTo>
                    <a:pt x="634781" y="150975"/>
                  </a:lnTo>
                  <a:lnTo>
                    <a:pt x="636208" y="160787"/>
                  </a:lnTo>
                  <a:lnTo>
                    <a:pt x="634781" y="170598"/>
                  </a:lnTo>
                  <a:lnTo>
                    <a:pt x="630724" y="179416"/>
                  </a:lnTo>
                  <a:lnTo>
                    <a:pt x="624371" y="186724"/>
                  </a:lnTo>
                  <a:lnTo>
                    <a:pt x="616055" y="192003"/>
                  </a:lnTo>
                  <a:lnTo>
                    <a:pt x="401816" y="287453"/>
                  </a:lnTo>
                  <a:close/>
                </a:path>
              </a:pathLst>
            </a:custGeom>
            <a:solidFill>
              <a:srgbClr val="2A4A81"/>
            </a:solidFill>
          </p:spPr>
          <p:txBody>
            <a:bodyPr wrap="square" lIns="0" tIns="0" rIns="0" bIns="0" rtlCol="0"/>
            <a:lstStyle/>
            <a:p/>
          </p:txBody>
        </p:sp>
        <p:sp>
          <p:nvSpPr>
            <p:cNvPr id="59" name="object 59"/>
            <p:cNvSpPr/>
            <p:nvPr/>
          </p:nvSpPr>
          <p:spPr>
            <a:xfrm>
              <a:off x="11955984" y="8233442"/>
              <a:ext cx="289560" cy="290195"/>
            </a:xfrm>
            <a:custGeom>
              <a:avLst/>
              <a:gdLst/>
              <a:ahLst/>
              <a:cxnLst/>
              <a:rect l="l" t="t" r="r" b="b"/>
              <a:pathLst>
                <a:path w="289559" h="290195">
                  <a:moveTo>
                    <a:pt x="144771" y="290172"/>
                  </a:moveTo>
                  <a:lnTo>
                    <a:pt x="94595" y="286121"/>
                  </a:lnTo>
                  <a:lnTo>
                    <a:pt x="50650" y="274090"/>
                  </a:lnTo>
                  <a:lnTo>
                    <a:pt x="19483" y="254258"/>
                  </a:lnTo>
                  <a:lnTo>
                    <a:pt x="7638" y="226806"/>
                  </a:lnTo>
                  <a:lnTo>
                    <a:pt x="7638" y="85481"/>
                  </a:lnTo>
                  <a:lnTo>
                    <a:pt x="1453" y="77064"/>
                  </a:lnTo>
                  <a:lnTo>
                    <a:pt x="0" y="69045"/>
                  </a:lnTo>
                  <a:lnTo>
                    <a:pt x="0" y="63365"/>
                  </a:lnTo>
                  <a:lnTo>
                    <a:pt x="12815" y="35098"/>
                  </a:lnTo>
                  <a:lnTo>
                    <a:pt x="46238" y="15356"/>
                  </a:lnTo>
                  <a:lnTo>
                    <a:pt x="92736" y="3778"/>
                  </a:lnTo>
                  <a:lnTo>
                    <a:pt x="144773" y="0"/>
                  </a:lnTo>
                  <a:lnTo>
                    <a:pt x="196811" y="3778"/>
                  </a:lnTo>
                  <a:lnTo>
                    <a:pt x="243308" y="15356"/>
                  </a:lnTo>
                  <a:lnTo>
                    <a:pt x="276732" y="35098"/>
                  </a:lnTo>
                  <a:lnTo>
                    <a:pt x="289547" y="63365"/>
                  </a:lnTo>
                  <a:lnTo>
                    <a:pt x="289547" y="69045"/>
                  </a:lnTo>
                  <a:lnTo>
                    <a:pt x="288091" y="77064"/>
                  </a:lnTo>
                  <a:lnTo>
                    <a:pt x="281908" y="85481"/>
                  </a:lnTo>
                  <a:lnTo>
                    <a:pt x="281908" y="226806"/>
                  </a:lnTo>
                  <a:lnTo>
                    <a:pt x="270063" y="254258"/>
                  </a:lnTo>
                  <a:lnTo>
                    <a:pt x="238894" y="274090"/>
                  </a:lnTo>
                  <a:lnTo>
                    <a:pt x="194948" y="286121"/>
                  </a:lnTo>
                  <a:lnTo>
                    <a:pt x="144771" y="290172"/>
                  </a:lnTo>
                  <a:close/>
                </a:path>
              </a:pathLst>
            </a:custGeom>
            <a:solidFill>
              <a:srgbClr val="FEFEFE"/>
            </a:solidFill>
          </p:spPr>
          <p:txBody>
            <a:bodyPr wrap="square" lIns="0" tIns="0" rIns="0" bIns="0" rtlCol="0"/>
            <a:lstStyle/>
            <a:p/>
          </p:txBody>
        </p:sp>
        <p:sp>
          <p:nvSpPr>
            <p:cNvPr id="60" name="object 60"/>
            <p:cNvSpPr/>
            <p:nvPr/>
          </p:nvSpPr>
          <p:spPr>
            <a:xfrm>
              <a:off x="11939084" y="8216384"/>
              <a:ext cx="323850" cy="324485"/>
            </a:xfrm>
            <a:custGeom>
              <a:avLst/>
              <a:gdLst/>
              <a:ahLst/>
              <a:cxnLst/>
              <a:rect l="l" t="t" r="r" b="b"/>
              <a:pathLst>
                <a:path w="323850" h="324484">
                  <a:moveTo>
                    <a:pt x="161671" y="324296"/>
                  </a:moveTo>
                  <a:lnTo>
                    <a:pt x="109511" y="320216"/>
                  </a:lnTo>
                  <a:lnTo>
                    <a:pt x="64605" y="308493"/>
                  </a:lnTo>
                  <a:lnTo>
                    <a:pt x="17534" y="275000"/>
                  </a:lnTo>
                  <a:lnTo>
                    <a:pt x="7638" y="243869"/>
                  </a:lnTo>
                  <a:lnTo>
                    <a:pt x="7638" y="107715"/>
                  </a:lnTo>
                  <a:lnTo>
                    <a:pt x="3872" y="100139"/>
                  </a:lnTo>
                  <a:lnTo>
                    <a:pt x="1532" y="92938"/>
                  </a:lnTo>
                  <a:lnTo>
                    <a:pt x="335" y="86303"/>
                  </a:lnTo>
                  <a:lnTo>
                    <a:pt x="0" y="80423"/>
                  </a:lnTo>
                  <a:lnTo>
                    <a:pt x="2027" y="66137"/>
                  </a:lnTo>
                  <a:lnTo>
                    <a:pt x="28524" y="31386"/>
                  </a:lnTo>
                  <a:lnTo>
                    <a:pt x="82108" y="8899"/>
                  </a:lnTo>
                  <a:lnTo>
                    <a:pt x="133648" y="1020"/>
                  </a:lnTo>
                  <a:lnTo>
                    <a:pt x="161671" y="0"/>
                  </a:lnTo>
                  <a:lnTo>
                    <a:pt x="189693" y="1020"/>
                  </a:lnTo>
                  <a:lnTo>
                    <a:pt x="241233" y="8899"/>
                  </a:lnTo>
                  <a:lnTo>
                    <a:pt x="294817" y="31386"/>
                  </a:lnTo>
                  <a:lnTo>
                    <a:pt x="297629" y="34121"/>
                  </a:lnTo>
                  <a:lnTo>
                    <a:pt x="161671" y="34121"/>
                  </a:lnTo>
                  <a:lnTo>
                    <a:pt x="111898" y="37759"/>
                  </a:lnTo>
                  <a:lnTo>
                    <a:pt x="71253" y="47682"/>
                  </a:lnTo>
                  <a:lnTo>
                    <a:pt x="43850" y="62400"/>
                  </a:lnTo>
                  <a:lnTo>
                    <a:pt x="33803" y="80423"/>
                  </a:lnTo>
                  <a:lnTo>
                    <a:pt x="33803" y="85969"/>
                  </a:lnTo>
                  <a:lnTo>
                    <a:pt x="36501" y="91287"/>
                  </a:lnTo>
                  <a:lnTo>
                    <a:pt x="41441" y="96216"/>
                  </a:lnTo>
                  <a:lnTo>
                    <a:pt x="41444" y="243869"/>
                  </a:lnTo>
                  <a:lnTo>
                    <a:pt x="50890" y="261889"/>
                  </a:lnTo>
                  <a:lnTo>
                    <a:pt x="76656" y="276608"/>
                  </a:lnTo>
                  <a:lnTo>
                    <a:pt x="114873" y="286531"/>
                  </a:lnTo>
                  <a:lnTo>
                    <a:pt x="161673" y="290169"/>
                  </a:lnTo>
                  <a:lnTo>
                    <a:pt x="290918" y="290169"/>
                  </a:lnTo>
                  <a:lnTo>
                    <a:pt x="288549" y="292584"/>
                  </a:lnTo>
                  <a:lnTo>
                    <a:pt x="258736" y="308493"/>
                  </a:lnTo>
                  <a:lnTo>
                    <a:pt x="237488" y="315261"/>
                  </a:lnTo>
                  <a:lnTo>
                    <a:pt x="213830" y="320216"/>
                  </a:lnTo>
                  <a:lnTo>
                    <a:pt x="188360" y="323260"/>
                  </a:lnTo>
                  <a:lnTo>
                    <a:pt x="161671" y="324296"/>
                  </a:lnTo>
                  <a:close/>
                </a:path>
                <a:path w="323850" h="324484">
                  <a:moveTo>
                    <a:pt x="290918" y="290169"/>
                  </a:moveTo>
                  <a:lnTo>
                    <a:pt x="161673" y="290169"/>
                  </a:lnTo>
                  <a:lnTo>
                    <a:pt x="208473" y="286530"/>
                  </a:lnTo>
                  <a:lnTo>
                    <a:pt x="246690" y="276607"/>
                  </a:lnTo>
                  <a:lnTo>
                    <a:pt x="272457" y="261888"/>
                  </a:lnTo>
                  <a:lnTo>
                    <a:pt x="281902" y="243869"/>
                  </a:lnTo>
                  <a:lnTo>
                    <a:pt x="281905" y="96216"/>
                  </a:lnTo>
                  <a:lnTo>
                    <a:pt x="286843" y="91287"/>
                  </a:lnTo>
                  <a:lnTo>
                    <a:pt x="289544" y="85969"/>
                  </a:lnTo>
                  <a:lnTo>
                    <a:pt x="289544" y="80423"/>
                  </a:lnTo>
                  <a:lnTo>
                    <a:pt x="279495" y="62400"/>
                  </a:lnTo>
                  <a:lnTo>
                    <a:pt x="252091" y="47682"/>
                  </a:lnTo>
                  <a:lnTo>
                    <a:pt x="211445" y="37759"/>
                  </a:lnTo>
                  <a:lnTo>
                    <a:pt x="161671" y="34121"/>
                  </a:lnTo>
                  <a:lnTo>
                    <a:pt x="297629" y="34121"/>
                  </a:lnTo>
                  <a:lnTo>
                    <a:pt x="312947" y="49017"/>
                  </a:lnTo>
                  <a:lnTo>
                    <a:pt x="321314" y="66137"/>
                  </a:lnTo>
                  <a:lnTo>
                    <a:pt x="323342" y="80426"/>
                  </a:lnTo>
                  <a:lnTo>
                    <a:pt x="323006" y="86303"/>
                  </a:lnTo>
                  <a:lnTo>
                    <a:pt x="321810" y="92938"/>
                  </a:lnTo>
                  <a:lnTo>
                    <a:pt x="319470" y="100139"/>
                  </a:lnTo>
                  <a:lnTo>
                    <a:pt x="315703" y="107715"/>
                  </a:lnTo>
                  <a:lnTo>
                    <a:pt x="315703" y="243869"/>
                  </a:lnTo>
                  <a:lnTo>
                    <a:pt x="313773" y="258008"/>
                  </a:lnTo>
                  <a:lnTo>
                    <a:pt x="305808" y="275001"/>
                  </a:lnTo>
                  <a:lnTo>
                    <a:pt x="290918" y="290169"/>
                  </a:lnTo>
                  <a:close/>
                </a:path>
              </a:pathLst>
            </a:custGeom>
            <a:solidFill>
              <a:srgbClr val="2A4A81"/>
            </a:solidFill>
          </p:spPr>
          <p:txBody>
            <a:bodyPr wrap="square" lIns="0" tIns="0" rIns="0" bIns="0" rtlCol="0"/>
            <a:lstStyle/>
            <a:p/>
          </p:txBody>
        </p:sp>
        <p:pic>
          <p:nvPicPr>
            <p:cNvPr id="61" name="object 61"/>
            <p:cNvPicPr/>
            <p:nvPr/>
          </p:nvPicPr>
          <p:blipFill>
            <a:blip r:embed="rId15" cstate="print"/>
            <a:stretch>
              <a:fillRect/>
            </a:stretch>
          </p:blipFill>
          <p:spPr>
            <a:xfrm>
              <a:off x="11744794" y="8217767"/>
              <a:ext cx="143315" cy="312338"/>
            </a:xfrm>
            <a:prstGeom prst="rect">
              <a:avLst/>
            </a:prstGeom>
          </p:spPr>
        </p:pic>
      </p:grpSp>
      <p:grpSp>
        <p:nvGrpSpPr>
          <p:cNvPr id="62" name="object 62"/>
          <p:cNvGrpSpPr/>
          <p:nvPr/>
        </p:nvGrpSpPr>
        <p:grpSpPr>
          <a:xfrm>
            <a:off x="14751522" y="8026536"/>
            <a:ext cx="559435" cy="562610"/>
            <a:chOff x="14751522" y="8026536"/>
            <a:chExt cx="559435" cy="562610"/>
          </a:xfrm>
        </p:grpSpPr>
        <p:sp>
          <p:nvSpPr>
            <p:cNvPr id="63" name="object 63"/>
            <p:cNvSpPr/>
            <p:nvPr/>
          </p:nvSpPr>
          <p:spPr>
            <a:xfrm>
              <a:off x="14751522" y="8026536"/>
              <a:ext cx="559435" cy="562610"/>
            </a:xfrm>
            <a:custGeom>
              <a:avLst/>
              <a:gdLst/>
              <a:ahLst/>
              <a:cxnLst/>
              <a:rect l="l" t="t" r="r" b="b"/>
              <a:pathLst>
                <a:path w="559434" h="562609">
                  <a:moveTo>
                    <a:pt x="531097" y="562052"/>
                  </a:moveTo>
                  <a:lnTo>
                    <a:pt x="27835" y="562052"/>
                  </a:lnTo>
                  <a:lnTo>
                    <a:pt x="17000" y="559852"/>
                  </a:lnTo>
                  <a:lnTo>
                    <a:pt x="8152" y="553854"/>
                  </a:lnTo>
                  <a:lnTo>
                    <a:pt x="2187" y="544957"/>
                  </a:lnTo>
                  <a:lnTo>
                    <a:pt x="0" y="534061"/>
                  </a:lnTo>
                  <a:lnTo>
                    <a:pt x="0" y="27991"/>
                  </a:lnTo>
                  <a:lnTo>
                    <a:pt x="24242" y="0"/>
                  </a:lnTo>
                  <a:lnTo>
                    <a:pt x="35073" y="0"/>
                  </a:lnTo>
                  <a:lnTo>
                    <a:pt x="42194" y="2844"/>
                  </a:lnTo>
                  <a:lnTo>
                    <a:pt x="67201" y="27991"/>
                  </a:lnTo>
                  <a:lnTo>
                    <a:pt x="27835" y="27991"/>
                  </a:lnTo>
                  <a:lnTo>
                    <a:pt x="27835" y="534061"/>
                  </a:lnTo>
                  <a:lnTo>
                    <a:pt x="558673" y="534061"/>
                  </a:lnTo>
                  <a:lnTo>
                    <a:pt x="558807" y="536720"/>
                  </a:lnTo>
                  <a:lnTo>
                    <a:pt x="556813" y="544773"/>
                  </a:lnTo>
                  <a:lnTo>
                    <a:pt x="552561" y="551886"/>
                  </a:lnTo>
                  <a:lnTo>
                    <a:pt x="546561" y="557335"/>
                  </a:lnTo>
                  <a:lnTo>
                    <a:pt x="539259" y="560823"/>
                  </a:lnTo>
                  <a:lnTo>
                    <a:pt x="531097" y="562052"/>
                  </a:lnTo>
                  <a:close/>
                </a:path>
                <a:path w="559434" h="562609">
                  <a:moveTo>
                    <a:pt x="558673" y="534061"/>
                  </a:moveTo>
                  <a:lnTo>
                    <a:pt x="531097" y="534061"/>
                  </a:lnTo>
                  <a:lnTo>
                    <a:pt x="27835" y="27991"/>
                  </a:lnTo>
                  <a:lnTo>
                    <a:pt x="67201" y="27991"/>
                  </a:lnTo>
                  <a:lnTo>
                    <a:pt x="550779" y="514269"/>
                  </a:lnTo>
                  <a:lnTo>
                    <a:pt x="555686" y="520942"/>
                  </a:lnTo>
                  <a:lnTo>
                    <a:pt x="558397" y="528600"/>
                  </a:lnTo>
                  <a:lnTo>
                    <a:pt x="558673" y="534061"/>
                  </a:lnTo>
                  <a:close/>
                </a:path>
                <a:path w="559434" h="562609">
                  <a:moveTo>
                    <a:pt x="317117" y="448341"/>
                  </a:moveTo>
                  <a:lnTo>
                    <a:pt x="110692" y="448341"/>
                  </a:lnTo>
                  <a:lnTo>
                    <a:pt x="110692" y="240766"/>
                  </a:lnTo>
                  <a:lnTo>
                    <a:pt x="177892" y="308341"/>
                  </a:lnTo>
                  <a:lnTo>
                    <a:pt x="138527" y="308341"/>
                  </a:lnTo>
                  <a:lnTo>
                    <a:pt x="138527" y="420350"/>
                  </a:lnTo>
                  <a:lnTo>
                    <a:pt x="289281" y="420350"/>
                  </a:lnTo>
                  <a:lnTo>
                    <a:pt x="317117" y="448341"/>
                  </a:lnTo>
                  <a:close/>
                </a:path>
                <a:path w="559434" h="562609">
                  <a:moveTo>
                    <a:pt x="289281" y="420350"/>
                  </a:moveTo>
                  <a:lnTo>
                    <a:pt x="249915" y="420350"/>
                  </a:lnTo>
                  <a:lnTo>
                    <a:pt x="138527" y="308341"/>
                  </a:lnTo>
                  <a:lnTo>
                    <a:pt x="177892" y="308341"/>
                  </a:lnTo>
                  <a:lnTo>
                    <a:pt x="289281" y="420350"/>
                  </a:lnTo>
                  <a:close/>
                </a:path>
              </a:pathLst>
            </a:custGeom>
            <a:solidFill>
              <a:srgbClr val="2A4A81"/>
            </a:solidFill>
          </p:spPr>
          <p:txBody>
            <a:bodyPr wrap="square" lIns="0" tIns="0" rIns="0" bIns="0" rtlCol="0"/>
            <a:lstStyle/>
            <a:p/>
          </p:txBody>
        </p:sp>
        <p:pic>
          <p:nvPicPr>
            <p:cNvPr id="64" name="object 64"/>
            <p:cNvPicPr/>
            <p:nvPr/>
          </p:nvPicPr>
          <p:blipFill>
            <a:blip r:embed="rId16" cstate="print"/>
            <a:stretch>
              <a:fillRect/>
            </a:stretch>
          </p:blipFill>
          <p:spPr>
            <a:xfrm>
              <a:off x="14883370" y="8179703"/>
              <a:ext cx="254298" cy="254352"/>
            </a:xfrm>
            <a:prstGeom prst="rect">
              <a:avLst/>
            </a:prstGeom>
          </p:spPr>
        </p:pic>
        <p:sp>
          <p:nvSpPr>
            <p:cNvPr id="65" name="object 65"/>
            <p:cNvSpPr/>
            <p:nvPr/>
          </p:nvSpPr>
          <p:spPr>
            <a:xfrm>
              <a:off x="14789792" y="8104510"/>
              <a:ext cx="30480" cy="30480"/>
            </a:xfrm>
            <a:custGeom>
              <a:avLst/>
              <a:gdLst/>
              <a:ahLst/>
              <a:cxnLst/>
              <a:rect l="l" t="t" r="r" b="b"/>
              <a:pathLst>
                <a:path w="30480" h="30479">
                  <a:moveTo>
                    <a:pt x="23482" y="30424"/>
                  </a:moveTo>
                  <a:lnTo>
                    <a:pt x="6774" y="30424"/>
                  </a:lnTo>
                  <a:lnTo>
                    <a:pt x="0" y="23613"/>
                  </a:lnTo>
                  <a:lnTo>
                    <a:pt x="0" y="6810"/>
                  </a:lnTo>
                  <a:lnTo>
                    <a:pt x="6774" y="0"/>
                  </a:lnTo>
                  <a:lnTo>
                    <a:pt x="23482" y="0"/>
                  </a:lnTo>
                  <a:lnTo>
                    <a:pt x="30255" y="6810"/>
                  </a:lnTo>
                  <a:lnTo>
                    <a:pt x="30255" y="15212"/>
                  </a:lnTo>
                  <a:lnTo>
                    <a:pt x="30255" y="23613"/>
                  </a:lnTo>
                  <a:lnTo>
                    <a:pt x="23482" y="30424"/>
                  </a:lnTo>
                  <a:close/>
                </a:path>
              </a:pathLst>
            </a:custGeom>
            <a:solidFill>
              <a:srgbClr val="2A4A81"/>
            </a:solidFill>
          </p:spPr>
          <p:txBody>
            <a:bodyPr wrap="square" lIns="0" tIns="0" rIns="0" bIns="0" rtlCol="0"/>
            <a:lstStyle/>
            <a:p/>
          </p:txBody>
        </p:sp>
      </p:grpSp>
      <p:grpSp>
        <p:nvGrpSpPr>
          <p:cNvPr id="66" name="object 66"/>
          <p:cNvGrpSpPr/>
          <p:nvPr/>
        </p:nvGrpSpPr>
        <p:grpSpPr>
          <a:xfrm>
            <a:off x="13441427" y="7975833"/>
            <a:ext cx="234315" cy="657860"/>
            <a:chOff x="13441427" y="7975833"/>
            <a:chExt cx="234315" cy="657860"/>
          </a:xfrm>
        </p:grpSpPr>
        <p:pic>
          <p:nvPicPr>
            <p:cNvPr id="67" name="object 67"/>
            <p:cNvPicPr/>
            <p:nvPr/>
          </p:nvPicPr>
          <p:blipFill>
            <a:blip r:embed="rId17" cstate="print"/>
            <a:stretch>
              <a:fillRect/>
            </a:stretch>
          </p:blipFill>
          <p:spPr>
            <a:xfrm>
              <a:off x="13441509" y="8418838"/>
              <a:ext cx="234029" cy="214242"/>
            </a:xfrm>
            <a:prstGeom prst="rect">
              <a:avLst/>
            </a:prstGeom>
          </p:spPr>
        </p:pic>
        <p:sp>
          <p:nvSpPr>
            <p:cNvPr id="68" name="object 68"/>
            <p:cNvSpPr/>
            <p:nvPr/>
          </p:nvSpPr>
          <p:spPr>
            <a:xfrm>
              <a:off x="13457709" y="7992251"/>
              <a:ext cx="201930" cy="476250"/>
            </a:xfrm>
            <a:custGeom>
              <a:avLst/>
              <a:gdLst/>
              <a:ahLst/>
              <a:cxnLst/>
              <a:rect l="l" t="t" r="r" b="b"/>
              <a:pathLst>
                <a:path w="201930" h="476250">
                  <a:moveTo>
                    <a:pt x="194066" y="475841"/>
                  </a:moveTo>
                  <a:lnTo>
                    <a:pt x="16351" y="475841"/>
                  </a:lnTo>
                  <a:lnTo>
                    <a:pt x="7564" y="475841"/>
                  </a:lnTo>
                  <a:lnTo>
                    <a:pt x="363" y="468809"/>
                  </a:lnTo>
                  <a:lnTo>
                    <a:pt x="0" y="457589"/>
                  </a:lnTo>
                  <a:lnTo>
                    <a:pt x="0" y="101660"/>
                  </a:lnTo>
                  <a:lnTo>
                    <a:pt x="7935" y="62127"/>
                  </a:lnTo>
                  <a:lnTo>
                    <a:pt x="29561" y="29809"/>
                  </a:lnTo>
                  <a:lnTo>
                    <a:pt x="61610" y="8001"/>
                  </a:lnTo>
                  <a:lnTo>
                    <a:pt x="100815" y="0"/>
                  </a:lnTo>
                  <a:lnTo>
                    <a:pt x="140020" y="8001"/>
                  </a:lnTo>
                  <a:lnTo>
                    <a:pt x="172069" y="29809"/>
                  </a:lnTo>
                  <a:lnTo>
                    <a:pt x="193696" y="62127"/>
                  </a:lnTo>
                  <a:lnTo>
                    <a:pt x="201631" y="101660"/>
                  </a:lnTo>
                  <a:lnTo>
                    <a:pt x="201631" y="457589"/>
                  </a:lnTo>
                  <a:lnTo>
                    <a:pt x="201270" y="468809"/>
                  </a:lnTo>
                  <a:lnTo>
                    <a:pt x="194066" y="475841"/>
                  </a:lnTo>
                  <a:close/>
                </a:path>
              </a:pathLst>
            </a:custGeom>
            <a:solidFill>
              <a:srgbClr val="FEFEFE"/>
            </a:solidFill>
          </p:spPr>
          <p:txBody>
            <a:bodyPr wrap="square" lIns="0" tIns="0" rIns="0" bIns="0" rtlCol="0"/>
            <a:lstStyle/>
            <a:p/>
          </p:txBody>
        </p:sp>
        <p:sp>
          <p:nvSpPr>
            <p:cNvPr id="69" name="object 69"/>
            <p:cNvSpPr/>
            <p:nvPr/>
          </p:nvSpPr>
          <p:spPr>
            <a:xfrm>
              <a:off x="13441427" y="7975833"/>
              <a:ext cx="234315" cy="509270"/>
            </a:xfrm>
            <a:custGeom>
              <a:avLst/>
              <a:gdLst/>
              <a:ahLst/>
              <a:cxnLst/>
              <a:rect l="l" t="t" r="r" b="b"/>
              <a:pathLst>
                <a:path w="234315" h="509270">
                  <a:moveTo>
                    <a:pt x="201558" y="508677"/>
                  </a:moveTo>
                  <a:lnTo>
                    <a:pt x="32633" y="508677"/>
                  </a:lnTo>
                  <a:lnTo>
                    <a:pt x="20213" y="506203"/>
                  </a:lnTo>
                  <a:lnTo>
                    <a:pt x="9983" y="499432"/>
                  </a:lnTo>
                  <a:lnTo>
                    <a:pt x="2941" y="489341"/>
                  </a:lnTo>
                  <a:lnTo>
                    <a:pt x="87" y="476904"/>
                  </a:lnTo>
                  <a:lnTo>
                    <a:pt x="0" y="118078"/>
                  </a:lnTo>
                  <a:lnTo>
                    <a:pt x="9216" y="72160"/>
                  </a:lnTo>
                  <a:lnTo>
                    <a:pt x="34335" y="34623"/>
                  </a:lnTo>
                  <a:lnTo>
                    <a:pt x="71561" y="9293"/>
                  </a:lnTo>
                  <a:lnTo>
                    <a:pt x="117097" y="0"/>
                  </a:lnTo>
                  <a:lnTo>
                    <a:pt x="162633" y="9293"/>
                  </a:lnTo>
                  <a:lnTo>
                    <a:pt x="197231" y="32835"/>
                  </a:lnTo>
                  <a:lnTo>
                    <a:pt x="117097" y="32835"/>
                  </a:lnTo>
                  <a:lnTo>
                    <a:pt x="84193" y="39534"/>
                  </a:lnTo>
                  <a:lnTo>
                    <a:pt x="57324" y="57803"/>
                  </a:lnTo>
                  <a:lnTo>
                    <a:pt x="39207" y="84898"/>
                  </a:lnTo>
                  <a:lnTo>
                    <a:pt x="32563" y="118078"/>
                  </a:lnTo>
                  <a:lnTo>
                    <a:pt x="32633" y="475841"/>
                  </a:lnTo>
                  <a:lnTo>
                    <a:pt x="234138" y="475841"/>
                  </a:lnTo>
                  <a:lnTo>
                    <a:pt x="234104" y="476904"/>
                  </a:lnTo>
                  <a:lnTo>
                    <a:pt x="231250" y="489341"/>
                  </a:lnTo>
                  <a:lnTo>
                    <a:pt x="224208" y="499432"/>
                  </a:lnTo>
                  <a:lnTo>
                    <a:pt x="213977" y="506203"/>
                  </a:lnTo>
                  <a:lnTo>
                    <a:pt x="201558" y="508677"/>
                  </a:lnTo>
                  <a:close/>
                </a:path>
                <a:path w="234315" h="509270">
                  <a:moveTo>
                    <a:pt x="234138" y="475841"/>
                  </a:moveTo>
                  <a:lnTo>
                    <a:pt x="201561" y="475841"/>
                  </a:lnTo>
                  <a:lnTo>
                    <a:pt x="201631" y="118078"/>
                  </a:lnTo>
                  <a:lnTo>
                    <a:pt x="194987" y="84897"/>
                  </a:lnTo>
                  <a:lnTo>
                    <a:pt x="176871" y="57802"/>
                  </a:lnTo>
                  <a:lnTo>
                    <a:pt x="150001" y="39534"/>
                  </a:lnTo>
                  <a:lnTo>
                    <a:pt x="117097" y="32835"/>
                  </a:lnTo>
                  <a:lnTo>
                    <a:pt x="197231" y="32835"/>
                  </a:lnTo>
                  <a:lnTo>
                    <a:pt x="199858" y="34623"/>
                  </a:lnTo>
                  <a:lnTo>
                    <a:pt x="224976" y="72160"/>
                  </a:lnTo>
                  <a:lnTo>
                    <a:pt x="234191" y="118078"/>
                  </a:lnTo>
                  <a:lnTo>
                    <a:pt x="234138" y="475841"/>
                  </a:lnTo>
                  <a:close/>
                </a:path>
              </a:pathLst>
            </a:custGeom>
            <a:solidFill>
              <a:srgbClr val="2A4A81"/>
            </a:solidFill>
          </p:spPr>
          <p:txBody>
            <a:bodyPr wrap="square" lIns="0" tIns="0" rIns="0" bIns="0" rtlCol="0"/>
            <a:lstStyle/>
            <a:p/>
          </p:txBody>
        </p:sp>
        <p:pic>
          <p:nvPicPr>
            <p:cNvPr id="70" name="object 70"/>
            <p:cNvPicPr/>
            <p:nvPr/>
          </p:nvPicPr>
          <p:blipFill>
            <a:blip r:embed="rId18" cstate="print"/>
            <a:stretch>
              <a:fillRect/>
            </a:stretch>
          </p:blipFill>
          <p:spPr>
            <a:xfrm>
              <a:off x="13441427" y="7975833"/>
              <a:ext cx="234191" cy="200072"/>
            </a:xfrm>
            <a:prstGeom prst="rect">
              <a:avLst/>
            </a:prstGeom>
          </p:spPr>
        </p:pic>
        <p:sp>
          <p:nvSpPr>
            <p:cNvPr id="71" name="object 71"/>
            <p:cNvSpPr/>
            <p:nvPr/>
          </p:nvSpPr>
          <p:spPr>
            <a:xfrm>
              <a:off x="13457854" y="8159436"/>
              <a:ext cx="78105" cy="309245"/>
            </a:xfrm>
            <a:custGeom>
              <a:avLst/>
              <a:gdLst/>
              <a:ahLst/>
              <a:cxnLst/>
              <a:rect l="l" t="t" r="r" b="b"/>
              <a:pathLst>
                <a:path w="78105" h="309245">
                  <a:moveTo>
                    <a:pt x="70624" y="308655"/>
                  </a:moveTo>
                  <a:lnTo>
                    <a:pt x="16299" y="308655"/>
                  </a:lnTo>
                  <a:lnTo>
                    <a:pt x="7359" y="308655"/>
                  </a:lnTo>
                  <a:lnTo>
                    <a:pt x="90" y="301386"/>
                  </a:lnTo>
                  <a:lnTo>
                    <a:pt x="0" y="289504"/>
                  </a:lnTo>
                  <a:lnTo>
                    <a:pt x="0" y="7350"/>
                  </a:lnTo>
                  <a:lnTo>
                    <a:pt x="7289" y="0"/>
                  </a:lnTo>
                  <a:lnTo>
                    <a:pt x="70694" y="0"/>
                  </a:lnTo>
                  <a:lnTo>
                    <a:pt x="77983" y="7350"/>
                  </a:lnTo>
                  <a:lnTo>
                    <a:pt x="77966" y="292371"/>
                  </a:lnTo>
                  <a:lnTo>
                    <a:pt x="77893" y="301386"/>
                  </a:lnTo>
                  <a:lnTo>
                    <a:pt x="70624" y="308655"/>
                  </a:lnTo>
                  <a:close/>
                </a:path>
              </a:pathLst>
            </a:custGeom>
            <a:solidFill>
              <a:srgbClr val="FEFEFE"/>
            </a:solidFill>
          </p:spPr>
          <p:txBody>
            <a:bodyPr wrap="square" lIns="0" tIns="0" rIns="0" bIns="0" rtlCol="0"/>
            <a:lstStyle/>
            <a:p/>
          </p:txBody>
        </p:sp>
        <p:sp>
          <p:nvSpPr>
            <p:cNvPr id="72" name="object 72"/>
            <p:cNvSpPr/>
            <p:nvPr/>
          </p:nvSpPr>
          <p:spPr>
            <a:xfrm>
              <a:off x="13441570" y="8143019"/>
              <a:ext cx="111125" cy="341630"/>
            </a:xfrm>
            <a:custGeom>
              <a:avLst/>
              <a:gdLst/>
              <a:ahLst/>
              <a:cxnLst/>
              <a:rect l="l" t="t" r="r" b="b"/>
              <a:pathLst>
                <a:path w="111125" h="341629">
                  <a:moveTo>
                    <a:pt x="77963" y="341489"/>
                  </a:moveTo>
                  <a:lnTo>
                    <a:pt x="32580" y="341489"/>
                  </a:lnTo>
                  <a:lnTo>
                    <a:pt x="19969" y="338935"/>
                  </a:lnTo>
                  <a:lnTo>
                    <a:pt x="9647" y="331964"/>
                  </a:lnTo>
                  <a:lnTo>
                    <a:pt x="2652" y="321613"/>
                  </a:lnTo>
                  <a:lnTo>
                    <a:pt x="17" y="308918"/>
                  </a:lnTo>
                  <a:lnTo>
                    <a:pt x="0" y="32835"/>
                  </a:lnTo>
                  <a:lnTo>
                    <a:pt x="2558" y="20054"/>
                  </a:lnTo>
                  <a:lnTo>
                    <a:pt x="9537" y="9617"/>
                  </a:lnTo>
                  <a:lnTo>
                    <a:pt x="19887" y="2580"/>
                  </a:lnTo>
                  <a:lnTo>
                    <a:pt x="32563" y="0"/>
                  </a:lnTo>
                  <a:lnTo>
                    <a:pt x="77983" y="0"/>
                  </a:lnTo>
                  <a:lnTo>
                    <a:pt x="90659" y="2580"/>
                  </a:lnTo>
                  <a:lnTo>
                    <a:pt x="101009" y="9618"/>
                  </a:lnTo>
                  <a:lnTo>
                    <a:pt x="107987" y="20055"/>
                  </a:lnTo>
                  <a:lnTo>
                    <a:pt x="110544" y="32835"/>
                  </a:lnTo>
                  <a:lnTo>
                    <a:pt x="32565" y="32835"/>
                  </a:lnTo>
                  <a:lnTo>
                    <a:pt x="32583" y="308653"/>
                  </a:lnTo>
                  <a:lnTo>
                    <a:pt x="110529" y="308653"/>
                  </a:lnTo>
                  <a:lnTo>
                    <a:pt x="110526" y="308918"/>
                  </a:lnTo>
                  <a:lnTo>
                    <a:pt x="107892" y="321614"/>
                  </a:lnTo>
                  <a:lnTo>
                    <a:pt x="100896" y="331965"/>
                  </a:lnTo>
                  <a:lnTo>
                    <a:pt x="90575" y="338935"/>
                  </a:lnTo>
                  <a:lnTo>
                    <a:pt x="77963" y="341489"/>
                  </a:lnTo>
                  <a:close/>
                </a:path>
                <a:path w="111125" h="341629">
                  <a:moveTo>
                    <a:pt x="110529" y="308653"/>
                  </a:moveTo>
                  <a:lnTo>
                    <a:pt x="77966" y="308653"/>
                  </a:lnTo>
                  <a:lnTo>
                    <a:pt x="77983" y="32835"/>
                  </a:lnTo>
                  <a:lnTo>
                    <a:pt x="110544" y="32835"/>
                  </a:lnTo>
                  <a:lnTo>
                    <a:pt x="110529" y="308653"/>
                  </a:lnTo>
                  <a:close/>
                </a:path>
              </a:pathLst>
            </a:custGeom>
            <a:solidFill>
              <a:srgbClr val="2A4A81"/>
            </a:solidFill>
          </p:spPr>
          <p:txBody>
            <a:bodyPr wrap="square" lIns="0" tIns="0" rIns="0" bIns="0" rtlCol="0"/>
            <a:lstStyle/>
            <a:p/>
          </p:txBody>
        </p:sp>
      </p:grpSp>
      <p:pic>
        <p:nvPicPr>
          <p:cNvPr id="73" name="object 73"/>
          <p:cNvPicPr/>
          <p:nvPr/>
        </p:nvPicPr>
        <p:blipFill>
          <a:blip r:embed="rId19" cstate="print"/>
          <a:stretch>
            <a:fillRect/>
          </a:stretch>
        </p:blipFill>
        <p:spPr>
          <a:xfrm>
            <a:off x="16213263" y="8023806"/>
            <a:ext cx="572629" cy="570022"/>
          </a:xfrm>
          <a:prstGeom prst="rect">
            <a:avLst/>
          </a:prstGeom>
        </p:spPr>
      </p:pic>
      <p:pic>
        <p:nvPicPr>
          <p:cNvPr id="74" name="object 74"/>
          <p:cNvPicPr/>
          <p:nvPr/>
        </p:nvPicPr>
        <p:blipFill>
          <a:blip r:embed="rId20" cstate="print"/>
          <a:stretch>
            <a:fillRect/>
          </a:stretch>
        </p:blipFill>
        <p:spPr>
          <a:xfrm>
            <a:off x="9143670" y="6394337"/>
            <a:ext cx="126383" cy="156343"/>
          </a:xfrm>
          <a:prstGeom prst="rect">
            <a:avLst/>
          </a:prstGeom>
        </p:spPr>
      </p:pic>
      <p:grpSp>
        <p:nvGrpSpPr>
          <p:cNvPr id="75" name="object 75"/>
          <p:cNvGrpSpPr/>
          <p:nvPr/>
        </p:nvGrpSpPr>
        <p:grpSpPr>
          <a:xfrm>
            <a:off x="9016472" y="6480681"/>
            <a:ext cx="381000" cy="571500"/>
            <a:chOff x="9016472" y="6480681"/>
            <a:chExt cx="381000" cy="571500"/>
          </a:xfrm>
        </p:grpSpPr>
        <p:pic>
          <p:nvPicPr>
            <p:cNvPr id="76" name="object 76"/>
            <p:cNvPicPr/>
            <p:nvPr/>
          </p:nvPicPr>
          <p:blipFill>
            <a:blip r:embed="rId21" cstate="print"/>
            <a:stretch>
              <a:fillRect/>
            </a:stretch>
          </p:blipFill>
          <p:spPr>
            <a:xfrm>
              <a:off x="9145427" y="6814157"/>
              <a:ext cx="122871" cy="237510"/>
            </a:xfrm>
            <a:prstGeom prst="rect">
              <a:avLst/>
            </a:prstGeom>
          </p:spPr>
        </p:pic>
        <p:sp>
          <p:nvSpPr>
            <p:cNvPr id="77" name="object 77"/>
            <p:cNvSpPr/>
            <p:nvPr/>
          </p:nvSpPr>
          <p:spPr>
            <a:xfrm>
              <a:off x="9052864" y="6496967"/>
              <a:ext cx="308610" cy="375285"/>
            </a:xfrm>
            <a:custGeom>
              <a:avLst/>
              <a:gdLst/>
              <a:ahLst/>
              <a:cxnLst/>
              <a:rect l="l" t="t" r="r" b="b"/>
              <a:pathLst>
                <a:path w="308609" h="375284">
                  <a:moveTo>
                    <a:pt x="266658" y="375039"/>
                  </a:moveTo>
                  <a:lnTo>
                    <a:pt x="43290" y="375044"/>
                  </a:lnTo>
                  <a:lnTo>
                    <a:pt x="38275" y="375044"/>
                  </a:lnTo>
                  <a:lnTo>
                    <a:pt x="33535" y="372759"/>
                  </a:lnTo>
                  <a:lnTo>
                    <a:pt x="27323" y="364926"/>
                  </a:lnTo>
                  <a:lnTo>
                    <a:pt x="26189" y="359812"/>
                  </a:lnTo>
                  <a:lnTo>
                    <a:pt x="27358" y="354961"/>
                  </a:lnTo>
                  <a:lnTo>
                    <a:pt x="31922" y="333322"/>
                  </a:lnTo>
                  <a:lnTo>
                    <a:pt x="35193" y="311694"/>
                  </a:lnTo>
                  <a:lnTo>
                    <a:pt x="37163" y="290151"/>
                  </a:lnTo>
                  <a:lnTo>
                    <a:pt x="37822" y="268770"/>
                  </a:lnTo>
                  <a:lnTo>
                    <a:pt x="36349" y="254060"/>
                  </a:lnTo>
                  <a:lnTo>
                    <a:pt x="32434" y="238991"/>
                  </a:lnTo>
                  <a:lnTo>
                    <a:pt x="26826" y="223535"/>
                  </a:lnTo>
                  <a:lnTo>
                    <a:pt x="20279" y="207663"/>
                  </a:lnTo>
                  <a:lnTo>
                    <a:pt x="10598" y="183610"/>
                  </a:lnTo>
                  <a:lnTo>
                    <a:pt x="2944" y="158186"/>
                  </a:lnTo>
                  <a:lnTo>
                    <a:pt x="0" y="131576"/>
                  </a:lnTo>
                  <a:lnTo>
                    <a:pt x="4445" y="103963"/>
                  </a:lnTo>
                  <a:lnTo>
                    <a:pt x="26477" y="61074"/>
                  </a:lnTo>
                  <a:lnTo>
                    <a:pt x="60405" y="28297"/>
                  </a:lnTo>
                  <a:lnTo>
                    <a:pt x="103741" y="7362"/>
                  </a:lnTo>
                  <a:lnTo>
                    <a:pt x="153996" y="0"/>
                  </a:lnTo>
                  <a:lnTo>
                    <a:pt x="204249" y="7363"/>
                  </a:lnTo>
                  <a:lnTo>
                    <a:pt x="247584" y="28298"/>
                  </a:lnTo>
                  <a:lnTo>
                    <a:pt x="281512" y="61075"/>
                  </a:lnTo>
                  <a:lnTo>
                    <a:pt x="303544" y="103963"/>
                  </a:lnTo>
                  <a:lnTo>
                    <a:pt x="307989" y="131575"/>
                  </a:lnTo>
                  <a:lnTo>
                    <a:pt x="305044" y="158185"/>
                  </a:lnTo>
                  <a:lnTo>
                    <a:pt x="297391" y="183608"/>
                  </a:lnTo>
                  <a:lnTo>
                    <a:pt x="287711" y="207661"/>
                  </a:lnTo>
                  <a:lnTo>
                    <a:pt x="281164" y="223534"/>
                  </a:lnTo>
                  <a:lnTo>
                    <a:pt x="275557" y="238989"/>
                  </a:lnTo>
                  <a:lnTo>
                    <a:pt x="271641" y="254057"/>
                  </a:lnTo>
                  <a:lnTo>
                    <a:pt x="270168" y="268768"/>
                  </a:lnTo>
                  <a:lnTo>
                    <a:pt x="270155" y="276390"/>
                  </a:lnTo>
                  <a:lnTo>
                    <a:pt x="270219" y="296235"/>
                  </a:lnTo>
                  <a:lnTo>
                    <a:pt x="270961" y="316052"/>
                  </a:lnTo>
                  <a:lnTo>
                    <a:pt x="273063" y="335477"/>
                  </a:lnTo>
                  <a:lnTo>
                    <a:pt x="277204" y="354147"/>
                  </a:lnTo>
                  <a:lnTo>
                    <a:pt x="278666" y="359073"/>
                  </a:lnTo>
                  <a:lnTo>
                    <a:pt x="277703" y="364392"/>
                  </a:lnTo>
                  <a:lnTo>
                    <a:pt x="271519" y="372618"/>
                  </a:lnTo>
                  <a:lnTo>
                    <a:pt x="266658" y="375039"/>
                  </a:lnTo>
                  <a:close/>
                </a:path>
              </a:pathLst>
            </a:custGeom>
            <a:solidFill>
              <a:srgbClr val="FEFEFE"/>
            </a:solidFill>
          </p:spPr>
          <p:txBody>
            <a:bodyPr wrap="square" lIns="0" tIns="0" rIns="0" bIns="0" rtlCol="0"/>
            <a:lstStyle/>
            <a:p/>
          </p:txBody>
        </p:sp>
        <p:sp>
          <p:nvSpPr>
            <p:cNvPr id="78" name="object 78"/>
            <p:cNvSpPr/>
            <p:nvPr/>
          </p:nvSpPr>
          <p:spPr>
            <a:xfrm>
              <a:off x="9036413" y="6480681"/>
              <a:ext cx="340995" cy="407670"/>
            </a:xfrm>
            <a:custGeom>
              <a:avLst/>
              <a:gdLst/>
              <a:ahLst/>
              <a:cxnLst/>
              <a:rect l="l" t="t" r="r" b="b"/>
              <a:pathLst>
                <a:path w="340995" h="407670">
                  <a:moveTo>
                    <a:pt x="277945" y="407614"/>
                  </a:moveTo>
                  <a:lnTo>
                    <a:pt x="59744" y="407614"/>
                  </a:lnTo>
                  <a:lnTo>
                    <a:pt x="52367" y="406778"/>
                  </a:lnTo>
                  <a:lnTo>
                    <a:pt x="26983" y="374782"/>
                  </a:lnTo>
                  <a:lnTo>
                    <a:pt x="27883" y="367454"/>
                  </a:lnTo>
                  <a:lnTo>
                    <a:pt x="32250" y="346752"/>
                  </a:lnTo>
                  <a:lnTo>
                    <a:pt x="35380" y="326069"/>
                  </a:lnTo>
                  <a:lnTo>
                    <a:pt x="37265" y="305479"/>
                  </a:lnTo>
                  <a:lnTo>
                    <a:pt x="37895" y="285054"/>
                  </a:lnTo>
                  <a:lnTo>
                    <a:pt x="36529" y="272486"/>
                  </a:lnTo>
                  <a:lnTo>
                    <a:pt x="32895" y="259061"/>
                  </a:lnTo>
                  <a:lnTo>
                    <a:pt x="27693" y="244927"/>
                  </a:lnTo>
                  <a:lnTo>
                    <a:pt x="21620" y="230231"/>
                  </a:lnTo>
                  <a:lnTo>
                    <a:pt x="11143" y="204129"/>
                  </a:lnTo>
                  <a:lnTo>
                    <a:pt x="2942" y="176300"/>
                  </a:lnTo>
                  <a:lnTo>
                    <a:pt x="0" y="146699"/>
                  </a:lnTo>
                  <a:lnTo>
                    <a:pt x="5297" y="115283"/>
                  </a:lnTo>
                  <a:lnTo>
                    <a:pt x="30968" y="65946"/>
                  </a:lnTo>
                  <a:lnTo>
                    <a:pt x="71680" y="28428"/>
                  </a:lnTo>
                  <a:lnTo>
                    <a:pt x="118401" y="7240"/>
                  </a:lnTo>
                  <a:lnTo>
                    <a:pt x="170448" y="0"/>
                  </a:lnTo>
                  <a:lnTo>
                    <a:pt x="196964" y="1826"/>
                  </a:lnTo>
                  <a:lnTo>
                    <a:pt x="222495" y="7240"/>
                  </a:lnTo>
                  <a:lnTo>
                    <a:pt x="246695" y="16141"/>
                  </a:lnTo>
                  <a:lnTo>
                    <a:pt x="269218" y="28428"/>
                  </a:lnTo>
                  <a:lnTo>
                    <a:pt x="274570" y="32573"/>
                  </a:lnTo>
                  <a:lnTo>
                    <a:pt x="170448" y="32573"/>
                  </a:lnTo>
                  <a:lnTo>
                    <a:pt x="128255" y="38363"/>
                  </a:lnTo>
                  <a:lnTo>
                    <a:pt x="89545" y="55734"/>
                  </a:lnTo>
                  <a:lnTo>
                    <a:pt x="57799" y="84685"/>
                  </a:lnTo>
                  <a:lnTo>
                    <a:pt x="36499" y="125216"/>
                  </a:lnTo>
                  <a:lnTo>
                    <a:pt x="34346" y="165957"/>
                  </a:lnTo>
                  <a:lnTo>
                    <a:pt x="46920" y="205830"/>
                  </a:lnTo>
                  <a:lnTo>
                    <a:pt x="62823" y="245355"/>
                  </a:lnTo>
                  <a:lnTo>
                    <a:pt x="70656" y="285054"/>
                  </a:lnTo>
                  <a:lnTo>
                    <a:pt x="69967" y="307551"/>
                  </a:lnTo>
                  <a:lnTo>
                    <a:pt x="67909" y="330048"/>
                  </a:lnTo>
                  <a:lnTo>
                    <a:pt x="64495" y="352545"/>
                  </a:lnTo>
                  <a:lnTo>
                    <a:pt x="59742" y="375041"/>
                  </a:lnTo>
                  <a:lnTo>
                    <a:pt x="310552" y="375041"/>
                  </a:lnTo>
                  <a:lnTo>
                    <a:pt x="285533" y="406729"/>
                  </a:lnTo>
                  <a:lnTo>
                    <a:pt x="277945" y="407614"/>
                  </a:lnTo>
                  <a:close/>
                </a:path>
                <a:path w="340995" h="407670">
                  <a:moveTo>
                    <a:pt x="310552" y="375041"/>
                  </a:moveTo>
                  <a:lnTo>
                    <a:pt x="277943" y="375041"/>
                  </a:lnTo>
                  <a:lnTo>
                    <a:pt x="273116" y="352924"/>
                  </a:lnTo>
                  <a:lnTo>
                    <a:pt x="270870" y="330286"/>
                  </a:lnTo>
                  <a:lnTo>
                    <a:pt x="270350" y="311666"/>
                  </a:lnTo>
                  <a:lnTo>
                    <a:pt x="270239" y="285054"/>
                  </a:lnTo>
                  <a:lnTo>
                    <a:pt x="278073" y="245355"/>
                  </a:lnTo>
                  <a:lnTo>
                    <a:pt x="293976" y="205830"/>
                  </a:lnTo>
                  <a:lnTo>
                    <a:pt x="306550" y="165957"/>
                  </a:lnTo>
                  <a:lnTo>
                    <a:pt x="304397" y="125216"/>
                  </a:lnTo>
                  <a:lnTo>
                    <a:pt x="283096" y="84685"/>
                  </a:lnTo>
                  <a:lnTo>
                    <a:pt x="251350" y="55734"/>
                  </a:lnTo>
                  <a:lnTo>
                    <a:pt x="212640" y="38363"/>
                  </a:lnTo>
                  <a:lnTo>
                    <a:pt x="170448" y="32573"/>
                  </a:lnTo>
                  <a:lnTo>
                    <a:pt x="274570" y="32573"/>
                  </a:lnTo>
                  <a:lnTo>
                    <a:pt x="309930" y="65946"/>
                  </a:lnTo>
                  <a:lnTo>
                    <a:pt x="335601" y="115283"/>
                  </a:lnTo>
                  <a:lnTo>
                    <a:pt x="340898" y="146699"/>
                  </a:lnTo>
                  <a:lnTo>
                    <a:pt x="337955" y="176300"/>
                  </a:lnTo>
                  <a:lnTo>
                    <a:pt x="329754" y="204129"/>
                  </a:lnTo>
                  <a:lnTo>
                    <a:pt x="319278" y="230231"/>
                  </a:lnTo>
                  <a:lnTo>
                    <a:pt x="313204" y="244928"/>
                  </a:lnTo>
                  <a:lnTo>
                    <a:pt x="308001" y="259062"/>
                  </a:lnTo>
                  <a:lnTo>
                    <a:pt x="304369" y="272487"/>
                  </a:lnTo>
                  <a:lnTo>
                    <a:pt x="303003" y="285054"/>
                  </a:lnTo>
                  <a:lnTo>
                    <a:pt x="303044" y="311666"/>
                  </a:lnTo>
                  <a:lnTo>
                    <a:pt x="303714" y="330475"/>
                  </a:lnTo>
                  <a:lnTo>
                    <a:pt x="305617" y="348683"/>
                  </a:lnTo>
                  <a:lnTo>
                    <a:pt x="309369" y="365831"/>
                  </a:lnTo>
                  <a:lnTo>
                    <a:pt x="310661" y="373316"/>
                  </a:lnTo>
                  <a:lnTo>
                    <a:pt x="310552" y="375041"/>
                  </a:lnTo>
                  <a:close/>
                </a:path>
              </a:pathLst>
            </a:custGeom>
            <a:solidFill>
              <a:srgbClr val="2A4A81"/>
            </a:solidFill>
          </p:spPr>
          <p:txBody>
            <a:bodyPr wrap="square" lIns="0" tIns="0" rIns="0" bIns="0" rtlCol="0"/>
            <a:lstStyle/>
            <a:p/>
          </p:txBody>
        </p:sp>
        <p:sp>
          <p:nvSpPr>
            <p:cNvPr id="79" name="object 79"/>
            <p:cNvSpPr/>
            <p:nvPr/>
          </p:nvSpPr>
          <p:spPr>
            <a:xfrm>
              <a:off x="9032852" y="6814157"/>
              <a:ext cx="348615" cy="78105"/>
            </a:xfrm>
            <a:custGeom>
              <a:avLst/>
              <a:gdLst/>
              <a:ahLst/>
              <a:cxnLst/>
              <a:rect l="l" t="t" r="r" b="b"/>
              <a:pathLst>
                <a:path w="348615" h="78104">
                  <a:moveTo>
                    <a:pt x="308867" y="77847"/>
                  </a:moveTo>
                  <a:lnTo>
                    <a:pt x="39147" y="77847"/>
                  </a:lnTo>
                  <a:lnTo>
                    <a:pt x="23924" y="74783"/>
                  </a:lnTo>
                  <a:lnTo>
                    <a:pt x="11479" y="66433"/>
                  </a:lnTo>
                  <a:lnTo>
                    <a:pt x="3081" y="54060"/>
                  </a:lnTo>
                  <a:lnTo>
                    <a:pt x="0" y="38924"/>
                  </a:lnTo>
                  <a:lnTo>
                    <a:pt x="3081" y="23788"/>
                  </a:lnTo>
                  <a:lnTo>
                    <a:pt x="11479" y="11413"/>
                  </a:lnTo>
                  <a:lnTo>
                    <a:pt x="23924" y="3063"/>
                  </a:lnTo>
                  <a:lnTo>
                    <a:pt x="39147" y="0"/>
                  </a:lnTo>
                  <a:lnTo>
                    <a:pt x="308867" y="0"/>
                  </a:lnTo>
                  <a:lnTo>
                    <a:pt x="324091" y="3063"/>
                  </a:lnTo>
                  <a:lnTo>
                    <a:pt x="336537" y="11413"/>
                  </a:lnTo>
                  <a:lnTo>
                    <a:pt x="344935" y="23788"/>
                  </a:lnTo>
                  <a:lnTo>
                    <a:pt x="348016" y="38924"/>
                  </a:lnTo>
                  <a:lnTo>
                    <a:pt x="344935" y="54060"/>
                  </a:lnTo>
                  <a:lnTo>
                    <a:pt x="336537" y="66433"/>
                  </a:lnTo>
                  <a:lnTo>
                    <a:pt x="324091" y="74783"/>
                  </a:lnTo>
                  <a:lnTo>
                    <a:pt x="308867" y="77847"/>
                  </a:lnTo>
                  <a:close/>
                </a:path>
              </a:pathLst>
            </a:custGeom>
            <a:solidFill>
              <a:srgbClr val="FEFEFE"/>
            </a:solidFill>
          </p:spPr>
          <p:txBody>
            <a:bodyPr wrap="square" lIns="0" tIns="0" rIns="0" bIns="0" rtlCol="0"/>
            <a:lstStyle/>
            <a:p/>
          </p:txBody>
        </p:sp>
        <p:sp>
          <p:nvSpPr>
            <p:cNvPr id="80" name="object 80"/>
            <p:cNvSpPr/>
            <p:nvPr/>
          </p:nvSpPr>
          <p:spPr>
            <a:xfrm>
              <a:off x="9016472" y="6797870"/>
              <a:ext cx="381000" cy="110489"/>
            </a:xfrm>
            <a:custGeom>
              <a:avLst/>
              <a:gdLst/>
              <a:ahLst/>
              <a:cxnLst/>
              <a:rect l="l" t="t" r="r" b="b"/>
              <a:pathLst>
                <a:path w="381000" h="110490">
                  <a:moveTo>
                    <a:pt x="325247" y="110420"/>
                  </a:moveTo>
                  <a:lnTo>
                    <a:pt x="55528" y="110420"/>
                  </a:lnTo>
                  <a:lnTo>
                    <a:pt x="33934" y="106074"/>
                  </a:lnTo>
                  <a:lnTo>
                    <a:pt x="16281" y="94232"/>
                  </a:lnTo>
                  <a:lnTo>
                    <a:pt x="4370" y="76681"/>
                  </a:lnTo>
                  <a:lnTo>
                    <a:pt x="0" y="55211"/>
                  </a:lnTo>
                  <a:lnTo>
                    <a:pt x="4370" y="33741"/>
                  </a:lnTo>
                  <a:lnTo>
                    <a:pt x="16281" y="16189"/>
                  </a:lnTo>
                  <a:lnTo>
                    <a:pt x="33934" y="4345"/>
                  </a:lnTo>
                  <a:lnTo>
                    <a:pt x="55528" y="0"/>
                  </a:lnTo>
                  <a:lnTo>
                    <a:pt x="325247" y="0"/>
                  </a:lnTo>
                  <a:lnTo>
                    <a:pt x="346841" y="4345"/>
                  </a:lnTo>
                  <a:lnTo>
                    <a:pt x="364495" y="16189"/>
                  </a:lnTo>
                  <a:lnTo>
                    <a:pt x="375614" y="32573"/>
                  </a:lnTo>
                  <a:lnTo>
                    <a:pt x="55527" y="32573"/>
                  </a:lnTo>
                  <a:lnTo>
                    <a:pt x="46666" y="34352"/>
                  </a:lnTo>
                  <a:lnTo>
                    <a:pt x="39429" y="39203"/>
                  </a:lnTo>
                  <a:lnTo>
                    <a:pt x="34550" y="46399"/>
                  </a:lnTo>
                  <a:lnTo>
                    <a:pt x="32761" y="55211"/>
                  </a:lnTo>
                  <a:lnTo>
                    <a:pt x="34550" y="64021"/>
                  </a:lnTo>
                  <a:lnTo>
                    <a:pt x="39429" y="71216"/>
                  </a:lnTo>
                  <a:lnTo>
                    <a:pt x="46666" y="76068"/>
                  </a:lnTo>
                  <a:lnTo>
                    <a:pt x="55528" y="77847"/>
                  </a:lnTo>
                  <a:lnTo>
                    <a:pt x="375616" y="77847"/>
                  </a:lnTo>
                  <a:lnTo>
                    <a:pt x="364495" y="94232"/>
                  </a:lnTo>
                  <a:lnTo>
                    <a:pt x="346841" y="106074"/>
                  </a:lnTo>
                  <a:lnTo>
                    <a:pt x="325247" y="110420"/>
                  </a:lnTo>
                  <a:close/>
                </a:path>
                <a:path w="381000" h="110490">
                  <a:moveTo>
                    <a:pt x="375616" y="77847"/>
                  </a:moveTo>
                  <a:lnTo>
                    <a:pt x="325247" y="77847"/>
                  </a:lnTo>
                  <a:lnTo>
                    <a:pt x="334111" y="76068"/>
                  </a:lnTo>
                  <a:lnTo>
                    <a:pt x="341349" y="71216"/>
                  </a:lnTo>
                  <a:lnTo>
                    <a:pt x="346228" y="64021"/>
                  </a:lnTo>
                  <a:lnTo>
                    <a:pt x="348016" y="55211"/>
                  </a:lnTo>
                  <a:lnTo>
                    <a:pt x="346227" y="46399"/>
                  </a:lnTo>
                  <a:lnTo>
                    <a:pt x="341348" y="39203"/>
                  </a:lnTo>
                  <a:lnTo>
                    <a:pt x="334110" y="34352"/>
                  </a:lnTo>
                  <a:lnTo>
                    <a:pt x="325247" y="32573"/>
                  </a:lnTo>
                  <a:lnTo>
                    <a:pt x="375614" y="32573"/>
                  </a:lnTo>
                  <a:lnTo>
                    <a:pt x="376407" y="33741"/>
                  </a:lnTo>
                  <a:lnTo>
                    <a:pt x="380778" y="55211"/>
                  </a:lnTo>
                  <a:lnTo>
                    <a:pt x="376407" y="76681"/>
                  </a:lnTo>
                  <a:lnTo>
                    <a:pt x="375616" y="77847"/>
                  </a:lnTo>
                  <a:close/>
                </a:path>
              </a:pathLst>
            </a:custGeom>
            <a:solidFill>
              <a:srgbClr val="2A4A81"/>
            </a:solidFill>
          </p:spPr>
          <p:txBody>
            <a:bodyPr wrap="square" lIns="0" tIns="0" rIns="0" bIns="0" rtlCol="0"/>
            <a:lstStyle/>
            <a:p/>
          </p:txBody>
        </p:sp>
      </p:grpSp>
      <p:grpSp>
        <p:nvGrpSpPr>
          <p:cNvPr id="108" name="object 108"/>
          <p:cNvGrpSpPr/>
          <p:nvPr/>
        </p:nvGrpSpPr>
        <p:grpSpPr>
          <a:xfrm>
            <a:off x="16232497" y="6467434"/>
            <a:ext cx="514350" cy="514350"/>
            <a:chOff x="16232497" y="6467434"/>
            <a:chExt cx="514350" cy="514350"/>
          </a:xfrm>
        </p:grpSpPr>
        <p:sp>
          <p:nvSpPr>
            <p:cNvPr id="109" name="object 109"/>
            <p:cNvSpPr/>
            <p:nvPr/>
          </p:nvSpPr>
          <p:spPr>
            <a:xfrm>
              <a:off x="16232493" y="6467436"/>
              <a:ext cx="514350" cy="514350"/>
            </a:xfrm>
            <a:custGeom>
              <a:avLst/>
              <a:gdLst/>
              <a:ahLst/>
              <a:cxnLst/>
              <a:rect l="l" t="t" r="r" b="b"/>
              <a:pathLst>
                <a:path w="514350" h="514350">
                  <a:moveTo>
                    <a:pt x="514096" y="170192"/>
                  </a:moveTo>
                  <a:lnTo>
                    <a:pt x="511860" y="125882"/>
                  </a:lnTo>
                  <a:lnTo>
                    <a:pt x="505256" y="79146"/>
                  </a:lnTo>
                  <a:lnTo>
                    <a:pt x="496227" y="41021"/>
                  </a:lnTo>
                  <a:lnTo>
                    <a:pt x="493064" y="33667"/>
                  </a:lnTo>
                  <a:lnTo>
                    <a:pt x="492836" y="33134"/>
                  </a:lnTo>
                  <a:lnTo>
                    <a:pt x="487654" y="26454"/>
                  </a:lnTo>
                  <a:lnTo>
                    <a:pt x="480974" y="21272"/>
                  </a:lnTo>
                  <a:lnTo>
                    <a:pt x="480428" y="21043"/>
                  </a:lnTo>
                  <a:lnTo>
                    <a:pt x="480428" y="170103"/>
                  </a:lnTo>
                  <a:lnTo>
                    <a:pt x="479793" y="195389"/>
                  </a:lnTo>
                  <a:lnTo>
                    <a:pt x="474510" y="241769"/>
                  </a:lnTo>
                  <a:lnTo>
                    <a:pt x="457606" y="302374"/>
                  </a:lnTo>
                  <a:lnTo>
                    <a:pt x="441071" y="337502"/>
                  </a:lnTo>
                  <a:lnTo>
                    <a:pt x="396671" y="396443"/>
                  </a:lnTo>
                  <a:lnTo>
                    <a:pt x="338010" y="441121"/>
                  </a:lnTo>
                  <a:lnTo>
                    <a:pt x="302945" y="457733"/>
                  </a:lnTo>
                  <a:lnTo>
                    <a:pt x="263740" y="470192"/>
                  </a:lnTo>
                  <a:lnTo>
                    <a:pt x="234975" y="475869"/>
                  </a:lnTo>
                  <a:lnTo>
                    <a:pt x="227647" y="477151"/>
                  </a:lnTo>
                  <a:lnTo>
                    <a:pt x="208724" y="479056"/>
                  </a:lnTo>
                  <a:lnTo>
                    <a:pt x="197332" y="479882"/>
                  </a:lnTo>
                  <a:lnTo>
                    <a:pt x="185623" y="480377"/>
                  </a:lnTo>
                  <a:lnTo>
                    <a:pt x="174421" y="480555"/>
                  </a:lnTo>
                  <a:lnTo>
                    <a:pt x="173583" y="480555"/>
                  </a:lnTo>
                  <a:lnTo>
                    <a:pt x="129857" y="478396"/>
                  </a:lnTo>
                  <a:lnTo>
                    <a:pt x="84531" y="471830"/>
                  </a:lnTo>
                  <a:lnTo>
                    <a:pt x="69367" y="468541"/>
                  </a:lnTo>
                  <a:lnTo>
                    <a:pt x="468718" y="69202"/>
                  </a:lnTo>
                  <a:lnTo>
                    <a:pt x="476808" y="114884"/>
                  </a:lnTo>
                  <a:lnTo>
                    <a:pt x="480174" y="157010"/>
                  </a:lnTo>
                  <a:lnTo>
                    <a:pt x="480428" y="170103"/>
                  </a:lnTo>
                  <a:lnTo>
                    <a:pt x="480428" y="21043"/>
                  </a:lnTo>
                  <a:lnTo>
                    <a:pt x="473087" y="17894"/>
                  </a:lnTo>
                  <a:lnTo>
                    <a:pt x="453148" y="12700"/>
                  </a:lnTo>
                  <a:lnTo>
                    <a:pt x="444906" y="10960"/>
                  </a:lnTo>
                  <a:lnTo>
                    <a:pt x="444906" y="45389"/>
                  </a:lnTo>
                  <a:lnTo>
                    <a:pt x="45567" y="444741"/>
                  </a:lnTo>
                  <a:lnTo>
                    <a:pt x="37325" y="398780"/>
                  </a:lnTo>
                  <a:lnTo>
                    <a:pt x="33845" y="356565"/>
                  </a:lnTo>
                  <a:lnTo>
                    <a:pt x="33566" y="343585"/>
                  </a:lnTo>
                  <a:lnTo>
                    <a:pt x="33680" y="330225"/>
                  </a:lnTo>
                  <a:lnTo>
                    <a:pt x="34150" y="318109"/>
                  </a:lnTo>
                  <a:lnTo>
                    <a:pt x="35001" y="306031"/>
                  </a:lnTo>
                  <a:lnTo>
                    <a:pt x="36957" y="286461"/>
                  </a:lnTo>
                  <a:lnTo>
                    <a:pt x="38239" y="279133"/>
                  </a:lnTo>
                  <a:lnTo>
                    <a:pt x="39408" y="271691"/>
                  </a:lnTo>
                  <a:lnTo>
                    <a:pt x="56375" y="211150"/>
                  </a:lnTo>
                  <a:lnTo>
                    <a:pt x="72986" y="176098"/>
                  </a:lnTo>
                  <a:lnTo>
                    <a:pt x="117665" y="117436"/>
                  </a:lnTo>
                  <a:lnTo>
                    <a:pt x="176606" y="73037"/>
                  </a:lnTo>
                  <a:lnTo>
                    <a:pt x="211734" y="56502"/>
                  </a:lnTo>
                  <a:lnTo>
                    <a:pt x="251015" y="44094"/>
                  </a:lnTo>
                  <a:lnTo>
                    <a:pt x="294360" y="36372"/>
                  </a:lnTo>
                  <a:lnTo>
                    <a:pt x="342646" y="33680"/>
                  </a:lnTo>
                  <a:lnTo>
                    <a:pt x="343916" y="33680"/>
                  </a:lnTo>
                  <a:lnTo>
                    <a:pt x="384733" y="35725"/>
                  </a:lnTo>
                  <a:lnTo>
                    <a:pt x="429920" y="42176"/>
                  </a:lnTo>
                  <a:lnTo>
                    <a:pt x="444906" y="45389"/>
                  </a:lnTo>
                  <a:lnTo>
                    <a:pt x="444906" y="10960"/>
                  </a:lnTo>
                  <a:lnTo>
                    <a:pt x="403326" y="3886"/>
                  </a:lnTo>
                  <a:lnTo>
                    <a:pt x="358559" y="304"/>
                  </a:lnTo>
                  <a:lnTo>
                    <a:pt x="342734" y="0"/>
                  </a:lnTo>
                  <a:lnTo>
                    <a:pt x="316585" y="723"/>
                  </a:lnTo>
                  <a:lnTo>
                    <a:pt x="266623" y="6426"/>
                  </a:lnTo>
                  <a:lnTo>
                    <a:pt x="200761" y="24688"/>
                  </a:lnTo>
                  <a:lnTo>
                    <a:pt x="161772" y="42849"/>
                  </a:lnTo>
                  <a:lnTo>
                    <a:pt x="126136" y="65811"/>
                  </a:lnTo>
                  <a:lnTo>
                    <a:pt x="93980" y="93510"/>
                  </a:lnTo>
                  <a:lnTo>
                    <a:pt x="66065" y="125476"/>
                  </a:lnTo>
                  <a:lnTo>
                    <a:pt x="42926" y="161010"/>
                  </a:lnTo>
                  <a:lnTo>
                    <a:pt x="24625" y="199974"/>
                  </a:lnTo>
                  <a:lnTo>
                    <a:pt x="11188" y="242481"/>
                  </a:lnTo>
                  <a:lnTo>
                    <a:pt x="3429" y="283464"/>
                  </a:lnTo>
                  <a:lnTo>
                    <a:pt x="0" y="330225"/>
                  </a:lnTo>
                  <a:lnTo>
                    <a:pt x="88" y="352361"/>
                  </a:lnTo>
                  <a:lnTo>
                    <a:pt x="3937" y="403212"/>
                  </a:lnTo>
                  <a:lnTo>
                    <a:pt x="12865" y="452907"/>
                  </a:lnTo>
                  <a:lnTo>
                    <a:pt x="33312" y="492594"/>
                  </a:lnTo>
                  <a:lnTo>
                    <a:pt x="79463" y="505167"/>
                  </a:lnTo>
                  <a:lnTo>
                    <a:pt x="126276" y="511886"/>
                  </a:lnTo>
                  <a:lnTo>
                    <a:pt x="170522" y="514223"/>
                  </a:lnTo>
                  <a:lnTo>
                    <a:pt x="173583" y="514235"/>
                  </a:lnTo>
                  <a:lnTo>
                    <a:pt x="186143" y="514057"/>
                  </a:lnTo>
                  <a:lnTo>
                    <a:pt x="230619" y="510692"/>
                  </a:lnTo>
                  <a:lnTo>
                    <a:pt x="271856" y="502869"/>
                  </a:lnTo>
                  <a:lnTo>
                    <a:pt x="314134" y="489483"/>
                  </a:lnTo>
                  <a:lnTo>
                    <a:pt x="333146" y="480555"/>
                  </a:lnTo>
                  <a:lnTo>
                    <a:pt x="353085" y="471195"/>
                  </a:lnTo>
                  <a:lnTo>
                    <a:pt x="388594" y="448068"/>
                  </a:lnTo>
                  <a:lnTo>
                    <a:pt x="420522" y="420204"/>
                  </a:lnTo>
                  <a:lnTo>
                    <a:pt x="448271" y="388010"/>
                  </a:lnTo>
                  <a:lnTo>
                    <a:pt x="471258" y="352361"/>
                  </a:lnTo>
                  <a:lnTo>
                    <a:pt x="489419" y="313372"/>
                  </a:lnTo>
                  <a:lnTo>
                    <a:pt x="502691" y="271183"/>
                  </a:lnTo>
                  <a:lnTo>
                    <a:pt x="511302" y="222338"/>
                  </a:lnTo>
                  <a:lnTo>
                    <a:pt x="513435" y="196608"/>
                  </a:lnTo>
                  <a:lnTo>
                    <a:pt x="514096" y="170192"/>
                  </a:lnTo>
                  <a:close/>
                </a:path>
              </a:pathLst>
            </a:custGeom>
            <a:solidFill>
              <a:srgbClr val="2A4A81"/>
            </a:solidFill>
          </p:spPr>
          <p:txBody>
            <a:bodyPr wrap="square" lIns="0" tIns="0" rIns="0" bIns="0" rtlCol="0"/>
            <a:lstStyle/>
            <a:p/>
          </p:txBody>
        </p:sp>
        <p:pic>
          <p:nvPicPr>
            <p:cNvPr id="110" name="object 110"/>
            <p:cNvPicPr/>
            <p:nvPr/>
          </p:nvPicPr>
          <p:blipFill>
            <a:blip r:embed="rId22" cstate="print"/>
            <a:stretch>
              <a:fillRect/>
            </a:stretch>
          </p:blipFill>
          <p:spPr>
            <a:xfrm>
              <a:off x="16360567" y="6595282"/>
              <a:ext cx="258178" cy="258175"/>
            </a:xfrm>
            <a:prstGeom prst="rect">
              <a:avLst/>
            </a:prstGeom>
          </p:spPr>
        </p:pic>
      </p:grpSp>
      <p:sp>
        <p:nvSpPr>
          <p:cNvPr id="111" name="object 111"/>
          <p:cNvSpPr/>
          <p:nvPr/>
        </p:nvSpPr>
        <p:spPr>
          <a:xfrm>
            <a:off x="8927827" y="5403097"/>
            <a:ext cx="429259" cy="31115"/>
          </a:xfrm>
          <a:custGeom>
            <a:avLst/>
            <a:gdLst/>
            <a:ahLst/>
            <a:cxnLst/>
            <a:rect l="l" t="t" r="r" b="b"/>
            <a:pathLst>
              <a:path w="429259" h="31114">
                <a:moveTo>
                  <a:pt x="421948" y="30804"/>
                </a:moveTo>
                <a:lnTo>
                  <a:pt x="413388" y="30804"/>
                </a:lnTo>
                <a:lnTo>
                  <a:pt x="6940" y="30804"/>
                </a:lnTo>
                <a:lnTo>
                  <a:pt x="0" y="23909"/>
                </a:lnTo>
                <a:lnTo>
                  <a:pt x="0" y="6895"/>
                </a:lnTo>
                <a:lnTo>
                  <a:pt x="6940" y="0"/>
                </a:lnTo>
                <a:lnTo>
                  <a:pt x="421948" y="0"/>
                </a:lnTo>
                <a:lnTo>
                  <a:pt x="428888" y="6895"/>
                </a:lnTo>
                <a:lnTo>
                  <a:pt x="428888" y="23909"/>
                </a:lnTo>
                <a:lnTo>
                  <a:pt x="421948" y="30804"/>
                </a:lnTo>
                <a:close/>
              </a:path>
            </a:pathLst>
          </a:custGeom>
          <a:solidFill>
            <a:srgbClr val="2A4A81"/>
          </a:solidFill>
        </p:spPr>
        <p:txBody>
          <a:bodyPr wrap="square" lIns="0" tIns="0" rIns="0" bIns="0" rtlCol="0"/>
          <a:lstStyle/>
          <a:p/>
        </p:txBody>
      </p:sp>
      <p:grpSp>
        <p:nvGrpSpPr>
          <p:cNvPr id="112" name="object 112"/>
          <p:cNvGrpSpPr/>
          <p:nvPr/>
        </p:nvGrpSpPr>
        <p:grpSpPr>
          <a:xfrm>
            <a:off x="8912399" y="4852825"/>
            <a:ext cx="584835" cy="581660"/>
            <a:chOff x="8912399" y="4852825"/>
            <a:chExt cx="584835" cy="581660"/>
          </a:xfrm>
        </p:grpSpPr>
        <p:pic>
          <p:nvPicPr>
            <p:cNvPr id="113" name="object 113"/>
            <p:cNvPicPr/>
            <p:nvPr/>
          </p:nvPicPr>
          <p:blipFill>
            <a:blip r:embed="rId23" cstate="print"/>
            <a:stretch>
              <a:fillRect/>
            </a:stretch>
          </p:blipFill>
          <p:spPr>
            <a:xfrm>
              <a:off x="9069968" y="5082794"/>
              <a:ext cx="195778" cy="194515"/>
            </a:xfrm>
            <a:prstGeom prst="rect">
              <a:avLst/>
            </a:prstGeom>
          </p:spPr>
        </p:pic>
        <p:sp>
          <p:nvSpPr>
            <p:cNvPr id="114" name="object 114"/>
            <p:cNvSpPr/>
            <p:nvPr/>
          </p:nvSpPr>
          <p:spPr>
            <a:xfrm>
              <a:off x="9141907" y="4868227"/>
              <a:ext cx="340360" cy="336550"/>
            </a:xfrm>
            <a:custGeom>
              <a:avLst/>
              <a:gdLst/>
              <a:ahLst/>
              <a:cxnLst/>
              <a:rect l="l" t="t" r="r" b="b"/>
              <a:pathLst>
                <a:path w="340359" h="336550">
                  <a:moveTo>
                    <a:pt x="128691" y="336084"/>
                  </a:moveTo>
                  <a:lnTo>
                    <a:pt x="124882" y="336084"/>
                  </a:lnTo>
                  <a:lnTo>
                    <a:pt x="120908" y="336084"/>
                  </a:lnTo>
                  <a:lnTo>
                    <a:pt x="116940" y="334575"/>
                  </a:lnTo>
                  <a:lnTo>
                    <a:pt x="152" y="218543"/>
                  </a:lnTo>
                  <a:lnTo>
                    <a:pt x="0" y="209059"/>
                  </a:lnTo>
                  <a:lnTo>
                    <a:pt x="7753" y="200877"/>
                  </a:lnTo>
                  <a:lnTo>
                    <a:pt x="183045" y="26721"/>
                  </a:lnTo>
                  <a:lnTo>
                    <a:pt x="229922" y="1752"/>
                  </a:lnTo>
                  <a:lnTo>
                    <a:pt x="247977" y="0"/>
                  </a:lnTo>
                  <a:lnTo>
                    <a:pt x="266032" y="1751"/>
                  </a:lnTo>
                  <a:lnTo>
                    <a:pt x="312907" y="26719"/>
                  </a:lnTo>
                  <a:lnTo>
                    <a:pt x="338039" y="73293"/>
                  </a:lnTo>
                  <a:lnTo>
                    <a:pt x="339801" y="91231"/>
                  </a:lnTo>
                  <a:lnTo>
                    <a:pt x="338037" y="109169"/>
                  </a:lnTo>
                  <a:lnTo>
                    <a:pt x="312905" y="155744"/>
                  </a:lnTo>
                  <a:lnTo>
                    <a:pt x="137055" y="330456"/>
                  </a:lnTo>
                  <a:lnTo>
                    <a:pt x="132507" y="334695"/>
                  </a:lnTo>
                  <a:lnTo>
                    <a:pt x="128691" y="336084"/>
                  </a:lnTo>
                  <a:close/>
                </a:path>
              </a:pathLst>
            </a:custGeom>
            <a:solidFill>
              <a:srgbClr val="FEFEFE"/>
            </a:solidFill>
          </p:spPr>
          <p:txBody>
            <a:bodyPr wrap="square" lIns="0" tIns="0" rIns="0" bIns="0" rtlCol="0"/>
            <a:lstStyle/>
            <a:p/>
          </p:txBody>
        </p:sp>
        <p:sp>
          <p:nvSpPr>
            <p:cNvPr id="115" name="object 115"/>
            <p:cNvSpPr/>
            <p:nvPr/>
          </p:nvSpPr>
          <p:spPr>
            <a:xfrm>
              <a:off x="9127937" y="4852825"/>
              <a:ext cx="369570" cy="367030"/>
            </a:xfrm>
            <a:custGeom>
              <a:avLst/>
              <a:gdLst/>
              <a:ahLst/>
              <a:cxnLst/>
              <a:rect l="l" t="t" r="r" b="b"/>
              <a:pathLst>
                <a:path w="369570" h="367029">
                  <a:moveTo>
                    <a:pt x="146465" y="366891"/>
                  </a:moveTo>
                  <a:lnTo>
                    <a:pt x="130905" y="366891"/>
                  </a:lnTo>
                  <a:lnTo>
                    <a:pt x="122968" y="363872"/>
                  </a:lnTo>
                  <a:lnTo>
                    <a:pt x="9076" y="250717"/>
                  </a:lnTo>
                  <a:lnTo>
                    <a:pt x="2366" y="240767"/>
                  </a:lnTo>
                  <a:lnTo>
                    <a:pt x="0" y="229431"/>
                  </a:lnTo>
                  <a:lnTo>
                    <a:pt x="1998" y="218025"/>
                  </a:lnTo>
                  <a:lnTo>
                    <a:pt x="186051" y="31233"/>
                  </a:lnTo>
                  <a:lnTo>
                    <a:pt x="220850" y="8063"/>
                  </a:lnTo>
                  <a:lnTo>
                    <a:pt x="261945" y="0"/>
                  </a:lnTo>
                  <a:lnTo>
                    <a:pt x="283047" y="2047"/>
                  </a:lnTo>
                  <a:lnTo>
                    <a:pt x="303040" y="8064"/>
                  </a:lnTo>
                  <a:lnTo>
                    <a:pt x="321458" y="17857"/>
                  </a:lnTo>
                  <a:lnTo>
                    <a:pt x="337306" y="30804"/>
                  </a:lnTo>
                  <a:lnTo>
                    <a:pt x="261945" y="30804"/>
                  </a:lnTo>
                  <a:lnTo>
                    <a:pt x="247366" y="32193"/>
                  </a:lnTo>
                  <a:lnTo>
                    <a:pt x="207972" y="53014"/>
                  </a:lnTo>
                  <a:lnTo>
                    <a:pt x="32115" y="227737"/>
                  </a:lnTo>
                  <a:lnTo>
                    <a:pt x="31001" y="228931"/>
                  </a:lnTo>
                  <a:lnTo>
                    <a:pt x="138849" y="336082"/>
                  </a:lnTo>
                  <a:lnTo>
                    <a:pt x="182791" y="336082"/>
                  </a:lnTo>
                  <a:lnTo>
                    <a:pt x="161848" y="356889"/>
                  </a:lnTo>
                  <a:lnTo>
                    <a:pt x="154085" y="364124"/>
                  </a:lnTo>
                  <a:lnTo>
                    <a:pt x="146465" y="366891"/>
                  </a:lnTo>
                  <a:close/>
                </a:path>
                <a:path w="369570" h="367029">
                  <a:moveTo>
                    <a:pt x="182791" y="336082"/>
                  </a:moveTo>
                  <a:lnTo>
                    <a:pt x="138849" y="336082"/>
                  </a:lnTo>
                  <a:lnTo>
                    <a:pt x="140052" y="334977"/>
                  </a:lnTo>
                  <a:lnTo>
                    <a:pt x="315913" y="160253"/>
                  </a:lnTo>
                  <a:lnTo>
                    <a:pt x="332679" y="135168"/>
                  </a:lnTo>
                  <a:lnTo>
                    <a:pt x="338268" y="106634"/>
                  </a:lnTo>
                  <a:lnTo>
                    <a:pt x="332679" y="78099"/>
                  </a:lnTo>
                  <a:lnTo>
                    <a:pt x="303937" y="43296"/>
                  </a:lnTo>
                  <a:lnTo>
                    <a:pt x="261945" y="30804"/>
                  </a:lnTo>
                  <a:lnTo>
                    <a:pt x="337306" y="30804"/>
                  </a:lnTo>
                  <a:lnTo>
                    <a:pt x="337834" y="31236"/>
                  </a:lnTo>
                  <a:lnTo>
                    <a:pt x="361374" y="66492"/>
                  </a:lnTo>
                  <a:lnTo>
                    <a:pt x="369220" y="106637"/>
                  </a:lnTo>
                  <a:lnTo>
                    <a:pt x="361374" y="146782"/>
                  </a:lnTo>
                  <a:lnTo>
                    <a:pt x="337834" y="182039"/>
                  </a:lnTo>
                  <a:lnTo>
                    <a:pt x="182791" y="336082"/>
                  </a:lnTo>
                  <a:close/>
                </a:path>
              </a:pathLst>
            </a:custGeom>
            <a:solidFill>
              <a:srgbClr val="2A4A81"/>
            </a:solidFill>
          </p:spPr>
          <p:txBody>
            <a:bodyPr wrap="square" lIns="0" tIns="0" rIns="0" bIns="0" rtlCol="0"/>
            <a:lstStyle/>
            <a:p/>
          </p:txBody>
        </p:sp>
        <p:pic>
          <p:nvPicPr>
            <p:cNvPr id="116" name="object 116"/>
            <p:cNvPicPr/>
            <p:nvPr/>
          </p:nvPicPr>
          <p:blipFill>
            <a:blip r:embed="rId24" cstate="print"/>
            <a:stretch>
              <a:fillRect/>
            </a:stretch>
          </p:blipFill>
          <p:spPr>
            <a:xfrm>
              <a:off x="9273786" y="4852825"/>
              <a:ext cx="223374" cy="221981"/>
            </a:xfrm>
            <a:prstGeom prst="rect">
              <a:avLst/>
            </a:prstGeom>
          </p:spPr>
        </p:pic>
        <p:sp>
          <p:nvSpPr>
            <p:cNvPr id="117" name="object 117"/>
            <p:cNvSpPr/>
            <p:nvPr/>
          </p:nvSpPr>
          <p:spPr>
            <a:xfrm>
              <a:off x="8926683" y="5163041"/>
              <a:ext cx="259079" cy="255904"/>
            </a:xfrm>
            <a:custGeom>
              <a:avLst/>
              <a:gdLst/>
              <a:ahLst/>
              <a:cxnLst/>
              <a:rect l="l" t="t" r="r" b="b"/>
              <a:pathLst>
                <a:path w="259079" h="255904">
                  <a:moveTo>
                    <a:pt x="18471" y="255442"/>
                  </a:moveTo>
                  <a:lnTo>
                    <a:pt x="16649" y="255442"/>
                  </a:lnTo>
                  <a:lnTo>
                    <a:pt x="12609" y="255442"/>
                  </a:lnTo>
                  <a:lnTo>
                    <a:pt x="8645" y="253871"/>
                  </a:lnTo>
                  <a:lnTo>
                    <a:pt x="1392" y="246665"/>
                  </a:lnTo>
                  <a:lnTo>
                    <a:pt x="0" y="240303"/>
                  </a:lnTo>
                  <a:lnTo>
                    <a:pt x="74410" y="42339"/>
                  </a:lnTo>
                  <a:lnTo>
                    <a:pt x="83997" y="25373"/>
                  </a:lnTo>
                  <a:lnTo>
                    <a:pt x="97963" y="11969"/>
                  </a:lnTo>
                  <a:lnTo>
                    <a:pt x="114863" y="3165"/>
                  </a:lnTo>
                  <a:lnTo>
                    <a:pt x="133255" y="0"/>
                  </a:lnTo>
                  <a:lnTo>
                    <a:pt x="142353" y="840"/>
                  </a:lnTo>
                  <a:lnTo>
                    <a:pt x="245855" y="92729"/>
                  </a:lnTo>
                  <a:lnTo>
                    <a:pt x="258661" y="123703"/>
                  </a:lnTo>
                  <a:lnTo>
                    <a:pt x="257396" y="135901"/>
                  </a:lnTo>
                  <a:lnTo>
                    <a:pt x="230799" y="174811"/>
                  </a:lnTo>
                  <a:lnTo>
                    <a:pt x="20306" y="255124"/>
                  </a:lnTo>
                  <a:lnTo>
                    <a:pt x="18471" y="255442"/>
                  </a:lnTo>
                  <a:close/>
                </a:path>
              </a:pathLst>
            </a:custGeom>
            <a:solidFill>
              <a:srgbClr val="FEFEFE"/>
            </a:solidFill>
          </p:spPr>
          <p:txBody>
            <a:bodyPr wrap="square" lIns="0" tIns="0" rIns="0" bIns="0" rtlCol="0"/>
            <a:lstStyle/>
            <a:p/>
          </p:txBody>
        </p:sp>
        <p:sp>
          <p:nvSpPr>
            <p:cNvPr id="118" name="object 118"/>
            <p:cNvSpPr/>
            <p:nvPr/>
          </p:nvSpPr>
          <p:spPr>
            <a:xfrm>
              <a:off x="8912399" y="5147638"/>
              <a:ext cx="288925" cy="286385"/>
            </a:xfrm>
            <a:custGeom>
              <a:avLst/>
              <a:gdLst/>
              <a:ahLst/>
              <a:cxnLst/>
              <a:rect l="l" t="t" r="r" b="b"/>
              <a:pathLst>
                <a:path w="288925" h="286385">
                  <a:moveTo>
                    <a:pt x="34578" y="286247"/>
                  </a:moveTo>
                  <a:lnTo>
                    <a:pt x="22858" y="286247"/>
                  </a:lnTo>
                  <a:lnTo>
                    <a:pt x="14927" y="283105"/>
                  </a:lnTo>
                  <a:lnTo>
                    <a:pt x="9008" y="277223"/>
                  </a:lnTo>
                  <a:lnTo>
                    <a:pt x="3675" y="270127"/>
                  </a:lnTo>
                  <a:lnTo>
                    <a:pt x="634" y="261984"/>
                  </a:lnTo>
                  <a:lnTo>
                    <a:pt x="0" y="253321"/>
                  </a:lnTo>
                  <a:lnTo>
                    <a:pt x="1886" y="244665"/>
                  </a:lnTo>
                  <a:lnTo>
                    <a:pt x="74171" y="52353"/>
                  </a:lnTo>
                  <a:lnTo>
                    <a:pt x="103346" y="14617"/>
                  </a:lnTo>
                  <a:lnTo>
                    <a:pt x="147539" y="0"/>
                  </a:lnTo>
                  <a:lnTo>
                    <a:pt x="159685" y="1136"/>
                  </a:lnTo>
                  <a:lnTo>
                    <a:pt x="171100" y="4476"/>
                  </a:lnTo>
                  <a:lnTo>
                    <a:pt x="181519" y="9912"/>
                  </a:lnTo>
                  <a:lnTo>
                    <a:pt x="190680" y="17338"/>
                  </a:lnTo>
                  <a:lnTo>
                    <a:pt x="204234" y="30804"/>
                  </a:lnTo>
                  <a:lnTo>
                    <a:pt x="147539" y="30804"/>
                  </a:lnTo>
                  <a:lnTo>
                    <a:pt x="134321" y="33066"/>
                  </a:lnTo>
                  <a:lnTo>
                    <a:pt x="121649" y="39531"/>
                  </a:lnTo>
                  <a:lnTo>
                    <a:pt x="110841" y="49713"/>
                  </a:lnTo>
                  <a:lnTo>
                    <a:pt x="103219" y="63130"/>
                  </a:lnTo>
                  <a:lnTo>
                    <a:pt x="30933" y="255442"/>
                  </a:lnTo>
                  <a:lnTo>
                    <a:pt x="119553" y="255442"/>
                  </a:lnTo>
                  <a:lnTo>
                    <a:pt x="38246" y="285609"/>
                  </a:lnTo>
                  <a:lnTo>
                    <a:pt x="34578" y="286247"/>
                  </a:lnTo>
                  <a:close/>
                </a:path>
                <a:path w="288925" h="286385">
                  <a:moveTo>
                    <a:pt x="119553" y="255442"/>
                  </a:moveTo>
                  <a:lnTo>
                    <a:pt x="30933" y="255442"/>
                  </a:lnTo>
                  <a:lnTo>
                    <a:pt x="225313" y="183321"/>
                  </a:lnTo>
                  <a:lnTo>
                    <a:pt x="243700" y="171306"/>
                  </a:lnTo>
                  <a:lnTo>
                    <a:pt x="254797" y="153915"/>
                  </a:lnTo>
                  <a:lnTo>
                    <a:pt x="257118" y="135153"/>
                  </a:lnTo>
                  <a:lnTo>
                    <a:pt x="249177" y="119022"/>
                  </a:lnTo>
                  <a:lnTo>
                    <a:pt x="163009" y="33413"/>
                  </a:lnTo>
                  <a:lnTo>
                    <a:pt x="155489" y="30804"/>
                  </a:lnTo>
                  <a:lnTo>
                    <a:pt x="204234" y="30804"/>
                  </a:lnTo>
                  <a:lnTo>
                    <a:pt x="271103" y="97241"/>
                  </a:lnTo>
                  <a:lnTo>
                    <a:pt x="280456" y="109323"/>
                  </a:lnTo>
                  <a:lnTo>
                    <a:pt x="286287" y="123240"/>
                  </a:lnTo>
                  <a:lnTo>
                    <a:pt x="288457" y="138491"/>
                  </a:lnTo>
                  <a:lnTo>
                    <a:pt x="286829" y="154573"/>
                  </a:lnTo>
                  <a:lnTo>
                    <a:pt x="280102" y="173230"/>
                  </a:lnTo>
                  <a:lnTo>
                    <a:pt x="268941" y="189589"/>
                  </a:lnTo>
                  <a:lnTo>
                    <a:pt x="254057" y="202841"/>
                  </a:lnTo>
                  <a:lnTo>
                    <a:pt x="236160" y="212178"/>
                  </a:lnTo>
                  <a:lnTo>
                    <a:pt x="119553" y="255442"/>
                  </a:lnTo>
                  <a:close/>
                </a:path>
              </a:pathLst>
            </a:custGeom>
            <a:solidFill>
              <a:srgbClr val="2A4A81"/>
            </a:solidFill>
          </p:spPr>
          <p:txBody>
            <a:bodyPr wrap="square" lIns="0" tIns="0" rIns="0" bIns="0" rtlCol="0"/>
            <a:lstStyle/>
            <a:p/>
          </p:txBody>
        </p:sp>
        <p:pic>
          <p:nvPicPr>
            <p:cNvPr id="119" name="object 119"/>
            <p:cNvPicPr/>
            <p:nvPr/>
          </p:nvPicPr>
          <p:blipFill>
            <a:blip r:embed="rId25" cstate="print"/>
            <a:stretch>
              <a:fillRect/>
            </a:stretch>
          </p:blipFill>
          <p:spPr>
            <a:xfrm>
              <a:off x="8927916" y="5271909"/>
              <a:ext cx="147508" cy="145047"/>
            </a:xfrm>
            <a:prstGeom prst="rect">
              <a:avLst/>
            </a:prstGeom>
          </p:spPr>
        </p:pic>
      </p:grpSp>
      <p:grpSp>
        <p:nvGrpSpPr>
          <p:cNvPr id="137" name="object 137"/>
          <p:cNvGrpSpPr/>
          <p:nvPr/>
        </p:nvGrpSpPr>
        <p:grpSpPr>
          <a:xfrm>
            <a:off x="16162721" y="4910874"/>
            <a:ext cx="655955" cy="466725"/>
            <a:chOff x="16162721" y="4910874"/>
            <a:chExt cx="655955" cy="466725"/>
          </a:xfrm>
        </p:grpSpPr>
        <p:sp>
          <p:nvSpPr>
            <p:cNvPr id="138" name="object 138"/>
            <p:cNvSpPr/>
            <p:nvPr/>
          </p:nvSpPr>
          <p:spPr>
            <a:xfrm>
              <a:off x="16226688" y="4910874"/>
              <a:ext cx="528320" cy="404495"/>
            </a:xfrm>
            <a:custGeom>
              <a:avLst/>
              <a:gdLst/>
              <a:ahLst/>
              <a:cxnLst/>
              <a:rect l="l" t="t" r="r" b="b"/>
              <a:pathLst>
                <a:path w="528319" h="404495">
                  <a:moveTo>
                    <a:pt x="495748" y="404212"/>
                  </a:moveTo>
                  <a:lnTo>
                    <a:pt x="31990" y="404212"/>
                  </a:lnTo>
                  <a:lnTo>
                    <a:pt x="19538" y="401695"/>
                  </a:lnTo>
                  <a:lnTo>
                    <a:pt x="9369" y="394829"/>
                  </a:lnTo>
                  <a:lnTo>
                    <a:pt x="2513" y="384647"/>
                  </a:lnTo>
                  <a:lnTo>
                    <a:pt x="0" y="372177"/>
                  </a:lnTo>
                  <a:lnTo>
                    <a:pt x="0" y="32034"/>
                  </a:lnTo>
                  <a:lnTo>
                    <a:pt x="2513" y="19565"/>
                  </a:lnTo>
                  <a:lnTo>
                    <a:pt x="9369" y="9382"/>
                  </a:lnTo>
                  <a:lnTo>
                    <a:pt x="19538" y="2517"/>
                  </a:lnTo>
                  <a:lnTo>
                    <a:pt x="31990" y="0"/>
                  </a:lnTo>
                  <a:lnTo>
                    <a:pt x="495748" y="0"/>
                  </a:lnTo>
                  <a:lnTo>
                    <a:pt x="508201" y="2517"/>
                  </a:lnTo>
                  <a:lnTo>
                    <a:pt x="518369" y="9383"/>
                  </a:lnTo>
                  <a:lnTo>
                    <a:pt x="525225" y="19566"/>
                  </a:lnTo>
                  <a:lnTo>
                    <a:pt x="527739" y="32034"/>
                  </a:lnTo>
                  <a:lnTo>
                    <a:pt x="31990" y="32034"/>
                  </a:lnTo>
                  <a:lnTo>
                    <a:pt x="31990" y="372177"/>
                  </a:lnTo>
                  <a:lnTo>
                    <a:pt x="527739" y="372177"/>
                  </a:lnTo>
                  <a:lnTo>
                    <a:pt x="525225" y="384647"/>
                  </a:lnTo>
                  <a:lnTo>
                    <a:pt x="518369" y="394829"/>
                  </a:lnTo>
                  <a:lnTo>
                    <a:pt x="508201" y="401695"/>
                  </a:lnTo>
                  <a:lnTo>
                    <a:pt x="495748" y="404212"/>
                  </a:lnTo>
                  <a:close/>
                </a:path>
                <a:path w="528319" h="404495">
                  <a:moveTo>
                    <a:pt x="527739" y="372177"/>
                  </a:moveTo>
                  <a:lnTo>
                    <a:pt x="495748" y="372177"/>
                  </a:lnTo>
                  <a:lnTo>
                    <a:pt x="495748" y="32034"/>
                  </a:lnTo>
                  <a:lnTo>
                    <a:pt x="527739" y="32034"/>
                  </a:lnTo>
                  <a:lnTo>
                    <a:pt x="527739" y="372177"/>
                  </a:lnTo>
                  <a:close/>
                </a:path>
              </a:pathLst>
            </a:custGeom>
            <a:solidFill>
              <a:srgbClr val="2A4A81"/>
            </a:solidFill>
          </p:spPr>
          <p:txBody>
            <a:bodyPr wrap="square" lIns="0" tIns="0" rIns="0" bIns="0" rtlCol="0"/>
            <a:lstStyle/>
            <a:p/>
          </p:txBody>
        </p:sp>
        <p:sp>
          <p:nvSpPr>
            <p:cNvPr id="139" name="object 139"/>
            <p:cNvSpPr/>
            <p:nvPr/>
          </p:nvSpPr>
          <p:spPr>
            <a:xfrm>
              <a:off x="16296357" y="4974101"/>
              <a:ext cx="388620" cy="267970"/>
            </a:xfrm>
            <a:custGeom>
              <a:avLst/>
              <a:gdLst/>
              <a:ahLst/>
              <a:cxnLst/>
              <a:rect l="l" t="t" r="r" b="b"/>
              <a:pathLst>
                <a:path w="388619" h="267970">
                  <a:moveTo>
                    <a:pt x="381246" y="267906"/>
                  </a:moveTo>
                  <a:lnTo>
                    <a:pt x="15995" y="267906"/>
                  </a:lnTo>
                  <a:lnTo>
                    <a:pt x="7161" y="267906"/>
                  </a:lnTo>
                  <a:lnTo>
                    <a:pt x="0" y="260735"/>
                  </a:lnTo>
                  <a:lnTo>
                    <a:pt x="0" y="7170"/>
                  </a:lnTo>
                  <a:lnTo>
                    <a:pt x="7161" y="0"/>
                  </a:lnTo>
                  <a:lnTo>
                    <a:pt x="381246" y="0"/>
                  </a:lnTo>
                  <a:lnTo>
                    <a:pt x="388407" y="7170"/>
                  </a:lnTo>
                  <a:lnTo>
                    <a:pt x="388407" y="260735"/>
                  </a:lnTo>
                  <a:lnTo>
                    <a:pt x="381246" y="267906"/>
                  </a:lnTo>
                  <a:close/>
                </a:path>
              </a:pathLst>
            </a:custGeom>
            <a:solidFill>
              <a:srgbClr val="FEFEFE"/>
            </a:solidFill>
          </p:spPr>
          <p:txBody>
            <a:bodyPr wrap="square" lIns="0" tIns="0" rIns="0" bIns="0" rtlCol="0"/>
            <a:lstStyle/>
            <a:p/>
          </p:txBody>
        </p:sp>
        <p:sp>
          <p:nvSpPr>
            <p:cNvPr id="140" name="object 140"/>
            <p:cNvSpPr/>
            <p:nvPr/>
          </p:nvSpPr>
          <p:spPr>
            <a:xfrm>
              <a:off x="16280359" y="4958084"/>
              <a:ext cx="421005" cy="300355"/>
            </a:xfrm>
            <a:custGeom>
              <a:avLst/>
              <a:gdLst/>
              <a:ahLst/>
              <a:cxnLst/>
              <a:rect l="l" t="t" r="r" b="b"/>
              <a:pathLst>
                <a:path w="421005" h="300354">
                  <a:moveTo>
                    <a:pt x="388407" y="299941"/>
                  </a:moveTo>
                  <a:lnTo>
                    <a:pt x="31990" y="299941"/>
                  </a:lnTo>
                  <a:lnTo>
                    <a:pt x="19538" y="297423"/>
                  </a:lnTo>
                  <a:lnTo>
                    <a:pt x="9369" y="290558"/>
                  </a:lnTo>
                  <a:lnTo>
                    <a:pt x="2513" y="280375"/>
                  </a:lnTo>
                  <a:lnTo>
                    <a:pt x="0" y="267906"/>
                  </a:lnTo>
                  <a:lnTo>
                    <a:pt x="0" y="32034"/>
                  </a:lnTo>
                  <a:lnTo>
                    <a:pt x="2513" y="19565"/>
                  </a:lnTo>
                  <a:lnTo>
                    <a:pt x="9369" y="9382"/>
                  </a:lnTo>
                  <a:lnTo>
                    <a:pt x="19538" y="2517"/>
                  </a:lnTo>
                  <a:lnTo>
                    <a:pt x="31990" y="0"/>
                  </a:lnTo>
                  <a:lnTo>
                    <a:pt x="388407" y="0"/>
                  </a:lnTo>
                  <a:lnTo>
                    <a:pt x="400859" y="2517"/>
                  </a:lnTo>
                  <a:lnTo>
                    <a:pt x="411028" y="9382"/>
                  </a:lnTo>
                  <a:lnTo>
                    <a:pt x="417884" y="19565"/>
                  </a:lnTo>
                  <a:lnTo>
                    <a:pt x="420398" y="32034"/>
                  </a:lnTo>
                  <a:lnTo>
                    <a:pt x="31990" y="32034"/>
                  </a:lnTo>
                  <a:lnTo>
                    <a:pt x="31990" y="267906"/>
                  </a:lnTo>
                  <a:lnTo>
                    <a:pt x="420398" y="267906"/>
                  </a:lnTo>
                  <a:lnTo>
                    <a:pt x="417884" y="280375"/>
                  </a:lnTo>
                  <a:lnTo>
                    <a:pt x="411028" y="290558"/>
                  </a:lnTo>
                  <a:lnTo>
                    <a:pt x="400859" y="297423"/>
                  </a:lnTo>
                  <a:lnTo>
                    <a:pt x="388407" y="299941"/>
                  </a:lnTo>
                  <a:close/>
                </a:path>
                <a:path w="421005" h="300354">
                  <a:moveTo>
                    <a:pt x="420398" y="267906"/>
                  </a:moveTo>
                  <a:lnTo>
                    <a:pt x="388407" y="267906"/>
                  </a:lnTo>
                  <a:lnTo>
                    <a:pt x="388407" y="32034"/>
                  </a:lnTo>
                  <a:lnTo>
                    <a:pt x="420398" y="32034"/>
                  </a:lnTo>
                  <a:lnTo>
                    <a:pt x="420398" y="267906"/>
                  </a:lnTo>
                  <a:close/>
                </a:path>
              </a:pathLst>
            </a:custGeom>
            <a:solidFill>
              <a:srgbClr val="2A4A81"/>
            </a:solidFill>
          </p:spPr>
          <p:txBody>
            <a:bodyPr wrap="square" lIns="0" tIns="0" rIns="0" bIns="0" rtlCol="0"/>
            <a:lstStyle/>
            <a:p/>
          </p:txBody>
        </p:sp>
        <p:sp>
          <p:nvSpPr>
            <p:cNvPr id="141" name="object 141"/>
            <p:cNvSpPr/>
            <p:nvPr/>
          </p:nvSpPr>
          <p:spPr>
            <a:xfrm>
              <a:off x="16178717" y="5286203"/>
              <a:ext cx="624205" cy="75565"/>
            </a:xfrm>
            <a:custGeom>
              <a:avLst/>
              <a:gdLst/>
              <a:ahLst/>
              <a:cxnLst/>
              <a:rect l="l" t="t" r="r" b="b"/>
              <a:pathLst>
                <a:path w="624205" h="75564">
                  <a:moveTo>
                    <a:pt x="586056" y="75353"/>
                  </a:moveTo>
                  <a:lnTo>
                    <a:pt x="37623" y="75353"/>
                  </a:lnTo>
                  <a:lnTo>
                    <a:pt x="22992" y="72388"/>
                  </a:lnTo>
                  <a:lnTo>
                    <a:pt x="11031" y="64306"/>
                  </a:lnTo>
                  <a:lnTo>
                    <a:pt x="2961" y="52329"/>
                  </a:lnTo>
                  <a:lnTo>
                    <a:pt x="0" y="37678"/>
                  </a:lnTo>
                  <a:lnTo>
                    <a:pt x="2961" y="23026"/>
                  </a:lnTo>
                  <a:lnTo>
                    <a:pt x="11031" y="11048"/>
                  </a:lnTo>
                  <a:lnTo>
                    <a:pt x="22992" y="2965"/>
                  </a:lnTo>
                  <a:lnTo>
                    <a:pt x="37623" y="0"/>
                  </a:lnTo>
                  <a:lnTo>
                    <a:pt x="586056" y="0"/>
                  </a:lnTo>
                  <a:lnTo>
                    <a:pt x="600688" y="2965"/>
                  </a:lnTo>
                  <a:lnTo>
                    <a:pt x="612649" y="11048"/>
                  </a:lnTo>
                  <a:lnTo>
                    <a:pt x="620720" y="23026"/>
                  </a:lnTo>
                  <a:lnTo>
                    <a:pt x="623682" y="37678"/>
                  </a:lnTo>
                  <a:lnTo>
                    <a:pt x="620720" y="52328"/>
                  </a:lnTo>
                  <a:lnTo>
                    <a:pt x="612649" y="64305"/>
                  </a:lnTo>
                  <a:lnTo>
                    <a:pt x="600688" y="72388"/>
                  </a:lnTo>
                  <a:lnTo>
                    <a:pt x="586056" y="75353"/>
                  </a:lnTo>
                  <a:close/>
                </a:path>
              </a:pathLst>
            </a:custGeom>
            <a:solidFill>
              <a:srgbClr val="FEFEFE"/>
            </a:solidFill>
          </p:spPr>
          <p:txBody>
            <a:bodyPr wrap="square" lIns="0" tIns="0" rIns="0" bIns="0" rtlCol="0"/>
            <a:lstStyle/>
            <a:p/>
          </p:txBody>
        </p:sp>
        <p:sp>
          <p:nvSpPr>
            <p:cNvPr id="142" name="object 142"/>
            <p:cNvSpPr/>
            <p:nvPr/>
          </p:nvSpPr>
          <p:spPr>
            <a:xfrm>
              <a:off x="16162719" y="5091328"/>
              <a:ext cx="655955" cy="286385"/>
            </a:xfrm>
            <a:custGeom>
              <a:avLst/>
              <a:gdLst/>
              <a:ahLst/>
              <a:cxnLst/>
              <a:rect l="l" t="t" r="r" b="b"/>
              <a:pathLst>
                <a:path w="655955" h="286385">
                  <a:moveTo>
                    <a:pt x="282422" y="7162"/>
                  </a:moveTo>
                  <a:lnTo>
                    <a:pt x="275272" y="0"/>
                  </a:lnTo>
                  <a:lnTo>
                    <a:pt x="188302" y="0"/>
                  </a:lnTo>
                  <a:lnTo>
                    <a:pt x="181140" y="7162"/>
                  </a:lnTo>
                  <a:lnTo>
                    <a:pt x="181140" y="24853"/>
                  </a:lnTo>
                  <a:lnTo>
                    <a:pt x="188302" y="32029"/>
                  </a:lnTo>
                  <a:lnTo>
                    <a:pt x="266433" y="32029"/>
                  </a:lnTo>
                  <a:lnTo>
                    <a:pt x="275272" y="32029"/>
                  </a:lnTo>
                  <a:lnTo>
                    <a:pt x="282422" y="24853"/>
                  </a:lnTo>
                  <a:lnTo>
                    <a:pt x="282422" y="7162"/>
                  </a:lnTo>
                  <a:close/>
                </a:path>
                <a:path w="655955" h="286385">
                  <a:moveTo>
                    <a:pt x="351726" y="80949"/>
                  </a:moveTo>
                  <a:lnTo>
                    <a:pt x="344563" y="73774"/>
                  </a:lnTo>
                  <a:lnTo>
                    <a:pt x="188315" y="73774"/>
                  </a:lnTo>
                  <a:lnTo>
                    <a:pt x="181152" y="80949"/>
                  </a:lnTo>
                  <a:lnTo>
                    <a:pt x="181152" y="98640"/>
                  </a:lnTo>
                  <a:lnTo>
                    <a:pt x="188315" y="105803"/>
                  </a:lnTo>
                  <a:lnTo>
                    <a:pt x="335724" y="105803"/>
                  </a:lnTo>
                  <a:lnTo>
                    <a:pt x="344563" y="105803"/>
                  </a:lnTo>
                  <a:lnTo>
                    <a:pt x="351726" y="98640"/>
                  </a:lnTo>
                  <a:lnTo>
                    <a:pt x="351726" y="80949"/>
                  </a:lnTo>
                  <a:close/>
                </a:path>
                <a:path w="655955" h="286385">
                  <a:moveTo>
                    <a:pt x="655675" y="232562"/>
                  </a:moveTo>
                  <a:lnTo>
                    <a:pt x="651446" y="211683"/>
                  </a:lnTo>
                  <a:lnTo>
                    <a:pt x="650925" y="210896"/>
                  </a:lnTo>
                  <a:lnTo>
                    <a:pt x="639953" y="194614"/>
                  </a:lnTo>
                  <a:lnTo>
                    <a:pt x="623684" y="183629"/>
                  </a:lnTo>
                  <a:lnTo>
                    <a:pt x="623684" y="232562"/>
                  </a:lnTo>
                  <a:lnTo>
                    <a:pt x="621982" y="240995"/>
                  </a:lnTo>
                  <a:lnTo>
                    <a:pt x="617347" y="247878"/>
                  </a:lnTo>
                  <a:lnTo>
                    <a:pt x="610463" y="252514"/>
                  </a:lnTo>
                  <a:lnTo>
                    <a:pt x="602056" y="254215"/>
                  </a:lnTo>
                  <a:lnTo>
                    <a:pt x="53619" y="254215"/>
                  </a:lnTo>
                  <a:lnTo>
                    <a:pt x="45199" y="252514"/>
                  </a:lnTo>
                  <a:lnTo>
                    <a:pt x="38328" y="247878"/>
                  </a:lnTo>
                  <a:lnTo>
                    <a:pt x="33693" y="240995"/>
                  </a:lnTo>
                  <a:lnTo>
                    <a:pt x="31991" y="232562"/>
                  </a:lnTo>
                  <a:lnTo>
                    <a:pt x="33693" y="224129"/>
                  </a:lnTo>
                  <a:lnTo>
                    <a:pt x="38328" y="217246"/>
                  </a:lnTo>
                  <a:lnTo>
                    <a:pt x="45199" y="212598"/>
                  </a:lnTo>
                  <a:lnTo>
                    <a:pt x="53619" y="210896"/>
                  </a:lnTo>
                  <a:lnTo>
                    <a:pt x="602056" y="210896"/>
                  </a:lnTo>
                  <a:lnTo>
                    <a:pt x="610463" y="212598"/>
                  </a:lnTo>
                  <a:lnTo>
                    <a:pt x="617347" y="217246"/>
                  </a:lnTo>
                  <a:lnTo>
                    <a:pt x="621982" y="224129"/>
                  </a:lnTo>
                  <a:lnTo>
                    <a:pt x="623684" y="232562"/>
                  </a:lnTo>
                  <a:lnTo>
                    <a:pt x="623684" y="183629"/>
                  </a:lnTo>
                  <a:lnTo>
                    <a:pt x="622896" y="183095"/>
                  </a:lnTo>
                  <a:lnTo>
                    <a:pt x="602056" y="178866"/>
                  </a:lnTo>
                  <a:lnTo>
                    <a:pt x="53619" y="178866"/>
                  </a:lnTo>
                  <a:lnTo>
                    <a:pt x="32766" y="183095"/>
                  </a:lnTo>
                  <a:lnTo>
                    <a:pt x="15722" y="194614"/>
                  </a:lnTo>
                  <a:lnTo>
                    <a:pt x="4216" y="211683"/>
                  </a:lnTo>
                  <a:lnTo>
                    <a:pt x="0" y="232562"/>
                  </a:lnTo>
                  <a:lnTo>
                    <a:pt x="4216" y="253441"/>
                  </a:lnTo>
                  <a:lnTo>
                    <a:pt x="15722" y="270510"/>
                  </a:lnTo>
                  <a:lnTo>
                    <a:pt x="32766" y="282028"/>
                  </a:lnTo>
                  <a:lnTo>
                    <a:pt x="53619" y="286258"/>
                  </a:lnTo>
                  <a:lnTo>
                    <a:pt x="602056" y="286258"/>
                  </a:lnTo>
                  <a:lnTo>
                    <a:pt x="622896" y="282028"/>
                  </a:lnTo>
                  <a:lnTo>
                    <a:pt x="639953" y="270510"/>
                  </a:lnTo>
                  <a:lnTo>
                    <a:pt x="650925" y="254215"/>
                  </a:lnTo>
                  <a:lnTo>
                    <a:pt x="651446" y="253441"/>
                  </a:lnTo>
                  <a:lnTo>
                    <a:pt x="655675" y="232562"/>
                  </a:lnTo>
                  <a:close/>
                </a:path>
              </a:pathLst>
            </a:custGeom>
            <a:solidFill>
              <a:srgbClr val="2A4A81"/>
            </a:solidFill>
          </p:spPr>
          <p:txBody>
            <a:bodyPr wrap="square" lIns="0" tIns="0" rIns="0" bIns="0" rtlCol="0"/>
            <a:lstStyle/>
            <a:p/>
          </p:txBody>
        </p:sp>
        <p:pic>
          <p:nvPicPr>
            <p:cNvPr id="143" name="object 143"/>
            <p:cNvPicPr/>
            <p:nvPr/>
          </p:nvPicPr>
          <p:blipFill>
            <a:blip r:embed="rId26" cstate="print"/>
            <a:stretch>
              <a:fillRect/>
            </a:stretch>
          </p:blipFill>
          <p:spPr>
            <a:xfrm>
              <a:off x="16543080" y="4959353"/>
              <a:ext cx="108559" cy="180016"/>
            </a:xfrm>
            <a:prstGeom prst="rect">
              <a:avLst/>
            </a:prstGeom>
          </p:spPr>
        </p:pic>
      </p:grpSp>
      <p:grpSp>
        <p:nvGrpSpPr>
          <p:cNvPr id="176" name="object 176"/>
          <p:cNvGrpSpPr/>
          <p:nvPr/>
        </p:nvGrpSpPr>
        <p:grpSpPr>
          <a:xfrm>
            <a:off x="16273612" y="3231032"/>
            <a:ext cx="437515" cy="657225"/>
            <a:chOff x="16273612" y="3231032"/>
            <a:chExt cx="437515" cy="657225"/>
          </a:xfrm>
        </p:grpSpPr>
        <p:sp>
          <p:nvSpPr>
            <p:cNvPr id="177" name="object 177"/>
            <p:cNvSpPr/>
            <p:nvPr/>
          </p:nvSpPr>
          <p:spPr>
            <a:xfrm>
              <a:off x="16437039" y="3231044"/>
              <a:ext cx="273685" cy="615315"/>
            </a:xfrm>
            <a:custGeom>
              <a:avLst/>
              <a:gdLst/>
              <a:ahLst/>
              <a:cxnLst/>
              <a:rect l="l" t="t" r="r" b="b"/>
              <a:pathLst>
                <a:path w="273684" h="615314">
                  <a:moveTo>
                    <a:pt x="273532" y="307378"/>
                  </a:moveTo>
                  <a:lnTo>
                    <a:pt x="270598" y="260515"/>
                  </a:lnTo>
                  <a:lnTo>
                    <a:pt x="261937" y="215303"/>
                  </a:lnTo>
                  <a:lnTo>
                    <a:pt x="247764" y="172389"/>
                  </a:lnTo>
                  <a:lnTo>
                    <a:pt x="228307" y="132448"/>
                  </a:lnTo>
                  <a:lnTo>
                    <a:pt x="203771" y="96139"/>
                  </a:lnTo>
                  <a:lnTo>
                    <a:pt x="164033" y="54965"/>
                  </a:lnTo>
                  <a:lnTo>
                    <a:pt x="118833" y="24828"/>
                  </a:lnTo>
                  <a:lnTo>
                    <a:pt x="69329" y="6299"/>
                  </a:lnTo>
                  <a:lnTo>
                    <a:pt x="26949" y="1244"/>
                  </a:lnTo>
                  <a:lnTo>
                    <a:pt x="25704" y="0"/>
                  </a:lnTo>
                  <a:lnTo>
                    <a:pt x="16649" y="0"/>
                  </a:lnTo>
                  <a:lnTo>
                    <a:pt x="7505" y="0"/>
                  </a:lnTo>
                  <a:lnTo>
                    <a:pt x="0" y="7289"/>
                  </a:lnTo>
                  <a:lnTo>
                    <a:pt x="0" y="540677"/>
                  </a:lnTo>
                  <a:lnTo>
                    <a:pt x="7416" y="547979"/>
                  </a:lnTo>
                  <a:lnTo>
                    <a:pt x="16560" y="547979"/>
                  </a:lnTo>
                  <a:lnTo>
                    <a:pt x="25704" y="547979"/>
                  </a:lnTo>
                  <a:lnTo>
                    <a:pt x="33108" y="540677"/>
                  </a:lnTo>
                  <a:lnTo>
                    <a:pt x="33108" y="34582"/>
                  </a:lnTo>
                  <a:lnTo>
                    <a:pt x="61722" y="38061"/>
                  </a:lnTo>
                  <a:lnTo>
                    <a:pt x="104228" y="54152"/>
                  </a:lnTo>
                  <a:lnTo>
                    <a:pt x="143192" y="80340"/>
                  </a:lnTo>
                  <a:lnTo>
                    <a:pt x="177609" y="116103"/>
                  </a:lnTo>
                  <a:lnTo>
                    <a:pt x="204520" y="157581"/>
                  </a:lnTo>
                  <a:lnTo>
                    <a:pt x="224218" y="204063"/>
                  </a:lnTo>
                  <a:lnTo>
                    <a:pt x="236308" y="254393"/>
                  </a:lnTo>
                  <a:lnTo>
                    <a:pt x="240423" y="307378"/>
                  </a:lnTo>
                  <a:lnTo>
                    <a:pt x="236296" y="360362"/>
                  </a:lnTo>
                  <a:lnTo>
                    <a:pt x="224180" y="410679"/>
                  </a:lnTo>
                  <a:lnTo>
                    <a:pt x="204470" y="457161"/>
                  </a:lnTo>
                  <a:lnTo>
                    <a:pt x="177558" y="498627"/>
                  </a:lnTo>
                  <a:lnTo>
                    <a:pt x="143129" y="534377"/>
                  </a:lnTo>
                  <a:lnTo>
                    <a:pt x="104178" y="560552"/>
                  </a:lnTo>
                  <a:lnTo>
                    <a:pt x="61658" y="576630"/>
                  </a:lnTo>
                  <a:lnTo>
                    <a:pt x="16560" y="582104"/>
                  </a:lnTo>
                  <a:lnTo>
                    <a:pt x="16586" y="614692"/>
                  </a:lnTo>
                  <a:lnTo>
                    <a:pt x="69265" y="608393"/>
                  </a:lnTo>
                  <a:lnTo>
                    <a:pt x="118770" y="589889"/>
                  </a:lnTo>
                  <a:lnTo>
                    <a:pt x="163969" y="559765"/>
                  </a:lnTo>
                  <a:lnTo>
                    <a:pt x="203708" y="518604"/>
                  </a:lnTo>
                  <a:lnTo>
                    <a:pt x="228257" y="482295"/>
                  </a:lnTo>
                  <a:lnTo>
                    <a:pt x="247726" y="442366"/>
                  </a:lnTo>
                  <a:lnTo>
                    <a:pt x="261912" y="399453"/>
                  </a:lnTo>
                  <a:lnTo>
                    <a:pt x="270586" y="354241"/>
                  </a:lnTo>
                  <a:lnTo>
                    <a:pt x="273532" y="307378"/>
                  </a:lnTo>
                  <a:close/>
                </a:path>
              </a:pathLst>
            </a:custGeom>
            <a:solidFill>
              <a:srgbClr val="2A4A81"/>
            </a:solidFill>
          </p:spPr>
          <p:txBody>
            <a:bodyPr wrap="square" lIns="0" tIns="0" rIns="0" bIns="0" rtlCol="0"/>
            <a:lstStyle/>
            <a:p/>
          </p:txBody>
        </p:sp>
        <p:pic>
          <p:nvPicPr>
            <p:cNvPr id="178" name="object 178"/>
            <p:cNvPicPr/>
            <p:nvPr/>
          </p:nvPicPr>
          <p:blipFill>
            <a:blip r:embed="rId27" cstate="print"/>
            <a:stretch>
              <a:fillRect/>
            </a:stretch>
          </p:blipFill>
          <p:spPr>
            <a:xfrm>
              <a:off x="16337848" y="3730135"/>
              <a:ext cx="231510" cy="95894"/>
            </a:xfrm>
            <a:prstGeom prst="rect">
              <a:avLst/>
            </a:prstGeom>
          </p:spPr>
        </p:pic>
        <p:sp>
          <p:nvSpPr>
            <p:cNvPr id="179" name="object 179"/>
            <p:cNvSpPr/>
            <p:nvPr/>
          </p:nvSpPr>
          <p:spPr>
            <a:xfrm>
              <a:off x="16290164" y="3808543"/>
              <a:ext cx="327025" cy="63500"/>
            </a:xfrm>
            <a:custGeom>
              <a:avLst/>
              <a:gdLst/>
              <a:ahLst/>
              <a:cxnLst/>
              <a:rect l="l" t="t" r="r" b="b"/>
              <a:pathLst>
                <a:path w="327025" h="63500">
                  <a:moveTo>
                    <a:pt x="294722" y="63308"/>
                  </a:moveTo>
                  <a:lnTo>
                    <a:pt x="32155" y="63308"/>
                  </a:lnTo>
                  <a:lnTo>
                    <a:pt x="19651" y="60817"/>
                  </a:lnTo>
                  <a:lnTo>
                    <a:pt x="9428" y="54027"/>
                  </a:lnTo>
                  <a:lnTo>
                    <a:pt x="2530" y="43964"/>
                  </a:lnTo>
                  <a:lnTo>
                    <a:pt x="0" y="31655"/>
                  </a:lnTo>
                  <a:lnTo>
                    <a:pt x="2530" y="19346"/>
                  </a:lnTo>
                  <a:lnTo>
                    <a:pt x="9428" y="9282"/>
                  </a:lnTo>
                  <a:lnTo>
                    <a:pt x="19651" y="2491"/>
                  </a:lnTo>
                  <a:lnTo>
                    <a:pt x="32155" y="0"/>
                  </a:lnTo>
                  <a:lnTo>
                    <a:pt x="294722" y="0"/>
                  </a:lnTo>
                  <a:lnTo>
                    <a:pt x="307226" y="2491"/>
                  </a:lnTo>
                  <a:lnTo>
                    <a:pt x="317450" y="9282"/>
                  </a:lnTo>
                  <a:lnTo>
                    <a:pt x="324349" y="19346"/>
                  </a:lnTo>
                  <a:lnTo>
                    <a:pt x="326880" y="31655"/>
                  </a:lnTo>
                  <a:lnTo>
                    <a:pt x="324349" y="43964"/>
                  </a:lnTo>
                  <a:lnTo>
                    <a:pt x="317450" y="54027"/>
                  </a:lnTo>
                  <a:lnTo>
                    <a:pt x="307226" y="60817"/>
                  </a:lnTo>
                  <a:lnTo>
                    <a:pt x="294722" y="63308"/>
                  </a:lnTo>
                  <a:close/>
                </a:path>
              </a:pathLst>
            </a:custGeom>
            <a:solidFill>
              <a:srgbClr val="FEFEFE"/>
            </a:solidFill>
          </p:spPr>
          <p:txBody>
            <a:bodyPr wrap="square" lIns="0" tIns="0" rIns="0" bIns="0" rtlCol="0"/>
            <a:lstStyle/>
            <a:p/>
          </p:txBody>
        </p:sp>
        <p:sp>
          <p:nvSpPr>
            <p:cNvPr id="180" name="object 180"/>
            <p:cNvSpPr/>
            <p:nvPr/>
          </p:nvSpPr>
          <p:spPr>
            <a:xfrm>
              <a:off x="16273612" y="3792250"/>
              <a:ext cx="360045" cy="96520"/>
            </a:xfrm>
            <a:custGeom>
              <a:avLst/>
              <a:gdLst/>
              <a:ahLst/>
              <a:cxnLst/>
              <a:rect l="l" t="t" r="r" b="b"/>
              <a:pathLst>
                <a:path w="360044" h="96520">
                  <a:moveTo>
                    <a:pt x="311273" y="95894"/>
                  </a:moveTo>
                  <a:lnTo>
                    <a:pt x="48707" y="95894"/>
                  </a:lnTo>
                  <a:lnTo>
                    <a:pt x="29766" y="92120"/>
                  </a:lnTo>
                  <a:lnTo>
                    <a:pt x="14282" y="81835"/>
                  </a:lnTo>
                  <a:lnTo>
                    <a:pt x="3833" y="66592"/>
                  </a:lnTo>
                  <a:lnTo>
                    <a:pt x="0" y="47948"/>
                  </a:lnTo>
                  <a:lnTo>
                    <a:pt x="3833" y="29302"/>
                  </a:lnTo>
                  <a:lnTo>
                    <a:pt x="14282" y="14059"/>
                  </a:lnTo>
                  <a:lnTo>
                    <a:pt x="29766" y="3773"/>
                  </a:lnTo>
                  <a:lnTo>
                    <a:pt x="48707" y="0"/>
                  </a:lnTo>
                  <a:lnTo>
                    <a:pt x="311273" y="0"/>
                  </a:lnTo>
                  <a:lnTo>
                    <a:pt x="330214" y="3773"/>
                  </a:lnTo>
                  <a:lnTo>
                    <a:pt x="345698" y="14059"/>
                  </a:lnTo>
                  <a:lnTo>
                    <a:pt x="356148" y="29302"/>
                  </a:lnTo>
                  <a:lnTo>
                    <a:pt x="356823" y="32585"/>
                  </a:lnTo>
                  <a:lnTo>
                    <a:pt x="40090" y="32585"/>
                  </a:lnTo>
                  <a:lnTo>
                    <a:pt x="33103" y="39463"/>
                  </a:lnTo>
                  <a:lnTo>
                    <a:pt x="33105" y="56433"/>
                  </a:lnTo>
                  <a:lnTo>
                    <a:pt x="40090" y="63308"/>
                  </a:lnTo>
                  <a:lnTo>
                    <a:pt x="356825" y="63308"/>
                  </a:lnTo>
                  <a:lnTo>
                    <a:pt x="356149" y="66592"/>
                  </a:lnTo>
                  <a:lnTo>
                    <a:pt x="345700" y="81835"/>
                  </a:lnTo>
                  <a:lnTo>
                    <a:pt x="330215" y="92120"/>
                  </a:lnTo>
                  <a:lnTo>
                    <a:pt x="311273" y="95894"/>
                  </a:lnTo>
                  <a:close/>
                </a:path>
                <a:path w="360044" h="96520">
                  <a:moveTo>
                    <a:pt x="356825" y="63308"/>
                  </a:moveTo>
                  <a:lnTo>
                    <a:pt x="319893" y="63308"/>
                  </a:lnTo>
                  <a:lnTo>
                    <a:pt x="326880" y="56433"/>
                  </a:lnTo>
                  <a:lnTo>
                    <a:pt x="326880" y="39463"/>
                  </a:lnTo>
                  <a:lnTo>
                    <a:pt x="319893" y="32585"/>
                  </a:lnTo>
                  <a:lnTo>
                    <a:pt x="356823" y="32585"/>
                  </a:lnTo>
                  <a:lnTo>
                    <a:pt x="359983" y="47948"/>
                  </a:lnTo>
                  <a:lnTo>
                    <a:pt x="356825" y="63308"/>
                  </a:lnTo>
                  <a:close/>
                </a:path>
              </a:pathLst>
            </a:custGeom>
            <a:solidFill>
              <a:srgbClr val="2A4A81"/>
            </a:solidFill>
          </p:spPr>
          <p:txBody>
            <a:bodyPr wrap="square" lIns="0" tIns="0" rIns="0" bIns="0" rtlCol="0"/>
            <a:lstStyle/>
            <a:p/>
          </p:txBody>
        </p:sp>
        <p:sp>
          <p:nvSpPr>
            <p:cNvPr id="181" name="object 181"/>
            <p:cNvSpPr/>
            <p:nvPr/>
          </p:nvSpPr>
          <p:spPr>
            <a:xfrm>
              <a:off x="16293800" y="3347809"/>
              <a:ext cx="320040" cy="314960"/>
            </a:xfrm>
            <a:custGeom>
              <a:avLst/>
              <a:gdLst/>
              <a:ahLst/>
              <a:cxnLst/>
              <a:rect l="l" t="t" r="r" b="b"/>
              <a:pathLst>
                <a:path w="320040" h="314960">
                  <a:moveTo>
                    <a:pt x="159801" y="314605"/>
                  </a:moveTo>
                  <a:lnTo>
                    <a:pt x="120963" y="309890"/>
                  </a:lnTo>
                  <a:lnTo>
                    <a:pt x="84470" y="296033"/>
                  </a:lnTo>
                  <a:lnTo>
                    <a:pt x="52491" y="273863"/>
                  </a:lnTo>
                  <a:lnTo>
                    <a:pt x="26931" y="244695"/>
                  </a:lnTo>
                  <a:lnTo>
                    <a:pt x="9337" y="210288"/>
                  </a:lnTo>
                  <a:lnTo>
                    <a:pt x="767" y="172721"/>
                  </a:lnTo>
                  <a:lnTo>
                    <a:pt x="0" y="157302"/>
                  </a:lnTo>
                  <a:lnTo>
                    <a:pt x="191" y="149574"/>
                  </a:lnTo>
                  <a:lnTo>
                    <a:pt x="6879" y="111639"/>
                  </a:lnTo>
                  <a:lnTo>
                    <a:pt x="22729" y="76440"/>
                  </a:lnTo>
                  <a:lnTo>
                    <a:pt x="46804" y="46072"/>
                  </a:lnTo>
                  <a:lnTo>
                    <a:pt x="77654" y="22373"/>
                  </a:lnTo>
                  <a:lnTo>
                    <a:pt x="113412" y="6771"/>
                  </a:lnTo>
                  <a:lnTo>
                    <a:pt x="151950" y="188"/>
                  </a:lnTo>
                  <a:lnTo>
                    <a:pt x="159801" y="0"/>
                  </a:lnTo>
                  <a:lnTo>
                    <a:pt x="167652" y="188"/>
                  </a:lnTo>
                  <a:lnTo>
                    <a:pt x="206189" y="6771"/>
                  </a:lnTo>
                  <a:lnTo>
                    <a:pt x="241948" y="22373"/>
                  </a:lnTo>
                  <a:lnTo>
                    <a:pt x="272798" y="46072"/>
                  </a:lnTo>
                  <a:lnTo>
                    <a:pt x="296873" y="76440"/>
                  </a:lnTo>
                  <a:lnTo>
                    <a:pt x="312723" y="111639"/>
                  </a:lnTo>
                  <a:lnTo>
                    <a:pt x="319410" y="149574"/>
                  </a:lnTo>
                  <a:lnTo>
                    <a:pt x="319602" y="157302"/>
                  </a:lnTo>
                  <a:lnTo>
                    <a:pt x="319410" y="165030"/>
                  </a:lnTo>
                  <a:lnTo>
                    <a:pt x="312723" y="202965"/>
                  </a:lnTo>
                  <a:lnTo>
                    <a:pt x="296873" y="238165"/>
                  </a:lnTo>
                  <a:lnTo>
                    <a:pt x="272798" y="268532"/>
                  </a:lnTo>
                  <a:lnTo>
                    <a:pt x="241948" y="292231"/>
                  </a:lnTo>
                  <a:lnTo>
                    <a:pt x="206189" y="307833"/>
                  </a:lnTo>
                  <a:lnTo>
                    <a:pt x="167652" y="314416"/>
                  </a:lnTo>
                  <a:lnTo>
                    <a:pt x="159801" y="314605"/>
                  </a:lnTo>
                  <a:close/>
                </a:path>
              </a:pathLst>
            </a:custGeom>
            <a:solidFill>
              <a:srgbClr val="FEFEFE"/>
            </a:solidFill>
          </p:spPr>
          <p:txBody>
            <a:bodyPr wrap="square" lIns="0" tIns="0" rIns="0" bIns="0" rtlCol="0"/>
            <a:lstStyle/>
            <a:p/>
          </p:txBody>
        </p:sp>
        <p:sp>
          <p:nvSpPr>
            <p:cNvPr id="182" name="object 182"/>
            <p:cNvSpPr/>
            <p:nvPr/>
          </p:nvSpPr>
          <p:spPr>
            <a:xfrm>
              <a:off x="16277235" y="3331514"/>
              <a:ext cx="353060" cy="347345"/>
            </a:xfrm>
            <a:custGeom>
              <a:avLst/>
              <a:gdLst/>
              <a:ahLst/>
              <a:cxnLst/>
              <a:rect l="l" t="t" r="r" b="b"/>
              <a:pathLst>
                <a:path w="353059" h="347345">
                  <a:moveTo>
                    <a:pt x="352717" y="173609"/>
                  </a:moveTo>
                  <a:lnTo>
                    <a:pt x="346405" y="127508"/>
                  </a:lnTo>
                  <a:lnTo>
                    <a:pt x="328599" y="86055"/>
                  </a:lnTo>
                  <a:lnTo>
                    <a:pt x="319608" y="74612"/>
                  </a:lnTo>
                  <a:lnTo>
                    <a:pt x="319608" y="173609"/>
                  </a:lnTo>
                  <a:lnTo>
                    <a:pt x="308356" y="192405"/>
                  </a:lnTo>
                  <a:lnTo>
                    <a:pt x="305777" y="193700"/>
                  </a:lnTo>
                  <a:lnTo>
                    <a:pt x="305777" y="230581"/>
                  </a:lnTo>
                  <a:lnTo>
                    <a:pt x="291973" y="256882"/>
                  </a:lnTo>
                  <a:lnTo>
                    <a:pt x="260959" y="287401"/>
                  </a:lnTo>
                  <a:lnTo>
                    <a:pt x="234238" y="301015"/>
                  </a:lnTo>
                  <a:lnTo>
                    <a:pt x="242379" y="283870"/>
                  </a:lnTo>
                  <a:lnTo>
                    <a:pt x="249288" y="259803"/>
                  </a:lnTo>
                  <a:lnTo>
                    <a:pt x="251574" y="247662"/>
                  </a:lnTo>
                  <a:lnTo>
                    <a:pt x="263931" y="245402"/>
                  </a:lnTo>
                  <a:lnTo>
                    <a:pt x="288378" y="238582"/>
                  </a:lnTo>
                  <a:lnTo>
                    <a:pt x="305777" y="230581"/>
                  </a:lnTo>
                  <a:lnTo>
                    <a:pt x="305777" y="193700"/>
                  </a:lnTo>
                  <a:lnTo>
                    <a:pt x="277660" y="207759"/>
                  </a:lnTo>
                  <a:lnTo>
                    <a:pt x="256540" y="212559"/>
                  </a:lnTo>
                  <a:lnTo>
                    <a:pt x="257467" y="203987"/>
                  </a:lnTo>
                  <a:lnTo>
                    <a:pt x="258533" y="173609"/>
                  </a:lnTo>
                  <a:lnTo>
                    <a:pt x="257467" y="143217"/>
                  </a:lnTo>
                  <a:lnTo>
                    <a:pt x="256540" y="134658"/>
                  </a:lnTo>
                  <a:lnTo>
                    <a:pt x="277660" y="139446"/>
                  </a:lnTo>
                  <a:lnTo>
                    <a:pt x="308356" y="154800"/>
                  </a:lnTo>
                  <a:lnTo>
                    <a:pt x="319608" y="173609"/>
                  </a:lnTo>
                  <a:lnTo>
                    <a:pt x="319608" y="74612"/>
                  </a:lnTo>
                  <a:lnTo>
                    <a:pt x="305777" y="56997"/>
                  </a:lnTo>
                  <a:lnTo>
                    <a:pt x="305777" y="116636"/>
                  </a:lnTo>
                  <a:lnTo>
                    <a:pt x="288378" y="108623"/>
                  </a:lnTo>
                  <a:lnTo>
                    <a:pt x="263931" y="101815"/>
                  </a:lnTo>
                  <a:lnTo>
                    <a:pt x="251574" y="99568"/>
                  </a:lnTo>
                  <a:lnTo>
                    <a:pt x="249288" y="87401"/>
                  </a:lnTo>
                  <a:lnTo>
                    <a:pt x="242379" y="63334"/>
                  </a:lnTo>
                  <a:lnTo>
                    <a:pt x="234238" y="46202"/>
                  </a:lnTo>
                  <a:lnTo>
                    <a:pt x="260959" y="59804"/>
                  </a:lnTo>
                  <a:lnTo>
                    <a:pt x="291973" y="90322"/>
                  </a:lnTo>
                  <a:lnTo>
                    <a:pt x="305777" y="116636"/>
                  </a:lnTo>
                  <a:lnTo>
                    <a:pt x="305777" y="56997"/>
                  </a:lnTo>
                  <a:lnTo>
                    <a:pt x="301002" y="50914"/>
                  </a:lnTo>
                  <a:lnTo>
                    <a:pt x="276936" y="32588"/>
                  </a:lnTo>
                  <a:lnTo>
                    <a:pt x="265303" y="23736"/>
                  </a:lnTo>
                  <a:lnTo>
                    <a:pt x="225425" y="7162"/>
                  </a:lnTo>
                  <a:lnTo>
                    <a:pt x="225425" y="173609"/>
                  </a:lnTo>
                  <a:lnTo>
                    <a:pt x="222250" y="218782"/>
                  </a:lnTo>
                  <a:lnTo>
                    <a:pt x="215925" y="219214"/>
                  </a:lnTo>
                  <a:lnTo>
                    <a:pt x="215925" y="252539"/>
                  </a:lnTo>
                  <a:lnTo>
                    <a:pt x="211061" y="273316"/>
                  </a:lnTo>
                  <a:lnTo>
                    <a:pt x="195465" y="303530"/>
                  </a:lnTo>
                  <a:lnTo>
                    <a:pt x="176364" y="314617"/>
                  </a:lnTo>
                  <a:lnTo>
                    <a:pt x="157264" y="303530"/>
                  </a:lnTo>
                  <a:lnTo>
                    <a:pt x="141668" y="273316"/>
                  </a:lnTo>
                  <a:lnTo>
                    <a:pt x="136791" y="252539"/>
                  </a:lnTo>
                  <a:lnTo>
                    <a:pt x="145491" y="253441"/>
                  </a:lnTo>
                  <a:lnTo>
                    <a:pt x="176364" y="254482"/>
                  </a:lnTo>
                  <a:lnTo>
                    <a:pt x="207225" y="253441"/>
                  </a:lnTo>
                  <a:lnTo>
                    <a:pt x="215925" y="252539"/>
                  </a:lnTo>
                  <a:lnTo>
                    <a:pt x="215925" y="219214"/>
                  </a:lnTo>
                  <a:lnTo>
                    <a:pt x="176364" y="221907"/>
                  </a:lnTo>
                  <a:lnTo>
                    <a:pt x="130467" y="218782"/>
                  </a:lnTo>
                  <a:lnTo>
                    <a:pt x="127292" y="173609"/>
                  </a:lnTo>
                  <a:lnTo>
                    <a:pt x="130467" y="128435"/>
                  </a:lnTo>
                  <a:lnTo>
                    <a:pt x="176364" y="125298"/>
                  </a:lnTo>
                  <a:lnTo>
                    <a:pt x="222250" y="128435"/>
                  </a:lnTo>
                  <a:lnTo>
                    <a:pt x="225425" y="173609"/>
                  </a:lnTo>
                  <a:lnTo>
                    <a:pt x="225425" y="7162"/>
                  </a:lnTo>
                  <a:lnTo>
                    <a:pt x="223189" y="6223"/>
                  </a:lnTo>
                  <a:lnTo>
                    <a:pt x="215925" y="5257"/>
                  </a:lnTo>
                  <a:lnTo>
                    <a:pt x="215925" y="94678"/>
                  </a:lnTo>
                  <a:lnTo>
                    <a:pt x="207225" y="93764"/>
                  </a:lnTo>
                  <a:lnTo>
                    <a:pt x="176364" y="92722"/>
                  </a:lnTo>
                  <a:lnTo>
                    <a:pt x="145491" y="93764"/>
                  </a:lnTo>
                  <a:lnTo>
                    <a:pt x="136791" y="94678"/>
                  </a:lnTo>
                  <a:lnTo>
                    <a:pt x="141668" y="73888"/>
                  </a:lnTo>
                  <a:lnTo>
                    <a:pt x="157264" y="43675"/>
                  </a:lnTo>
                  <a:lnTo>
                    <a:pt x="176364" y="32588"/>
                  </a:lnTo>
                  <a:lnTo>
                    <a:pt x="195465" y="43675"/>
                  </a:lnTo>
                  <a:lnTo>
                    <a:pt x="211061" y="73888"/>
                  </a:lnTo>
                  <a:lnTo>
                    <a:pt x="215925" y="94678"/>
                  </a:lnTo>
                  <a:lnTo>
                    <a:pt x="215925" y="5257"/>
                  </a:lnTo>
                  <a:lnTo>
                    <a:pt x="176364" y="0"/>
                  </a:lnTo>
                  <a:lnTo>
                    <a:pt x="129527" y="6223"/>
                  </a:lnTo>
                  <a:lnTo>
                    <a:pt x="118478" y="10820"/>
                  </a:lnTo>
                  <a:lnTo>
                    <a:pt x="118478" y="46202"/>
                  </a:lnTo>
                  <a:lnTo>
                    <a:pt x="118478" y="301028"/>
                  </a:lnTo>
                  <a:lnTo>
                    <a:pt x="91757" y="287413"/>
                  </a:lnTo>
                  <a:lnTo>
                    <a:pt x="60756" y="256882"/>
                  </a:lnTo>
                  <a:lnTo>
                    <a:pt x="46926" y="230581"/>
                  </a:lnTo>
                  <a:lnTo>
                    <a:pt x="64338" y="238582"/>
                  </a:lnTo>
                  <a:lnTo>
                    <a:pt x="88798" y="245402"/>
                  </a:lnTo>
                  <a:lnTo>
                    <a:pt x="101130" y="247662"/>
                  </a:lnTo>
                  <a:lnTo>
                    <a:pt x="103428" y="259803"/>
                  </a:lnTo>
                  <a:lnTo>
                    <a:pt x="110350" y="283870"/>
                  </a:lnTo>
                  <a:lnTo>
                    <a:pt x="118478" y="301028"/>
                  </a:lnTo>
                  <a:lnTo>
                    <a:pt x="118478" y="46202"/>
                  </a:lnTo>
                  <a:lnTo>
                    <a:pt x="110350" y="63334"/>
                  </a:lnTo>
                  <a:lnTo>
                    <a:pt x="103428" y="87401"/>
                  </a:lnTo>
                  <a:lnTo>
                    <a:pt x="101130" y="99568"/>
                  </a:lnTo>
                  <a:lnTo>
                    <a:pt x="96164" y="100482"/>
                  </a:lnTo>
                  <a:lnTo>
                    <a:pt x="96164" y="134658"/>
                  </a:lnTo>
                  <a:lnTo>
                    <a:pt x="95250" y="143217"/>
                  </a:lnTo>
                  <a:lnTo>
                    <a:pt x="94195" y="173609"/>
                  </a:lnTo>
                  <a:lnTo>
                    <a:pt x="95250" y="203987"/>
                  </a:lnTo>
                  <a:lnTo>
                    <a:pt x="96164" y="212559"/>
                  </a:lnTo>
                  <a:lnTo>
                    <a:pt x="75069" y="207759"/>
                  </a:lnTo>
                  <a:lnTo>
                    <a:pt x="44373" y="192405"/>
                  </a:lnTo>
                  <a:lnTo>
                    <a:pt x="33108" y="173609"/>
                  </a:lnTo>
                  <a:lnTo>
                    <a:pt x="44373" y="154800"/>
                  </a:lnTo>
                  <a:lnTo>
                    <a:pt x="75069" y="139446"/>
                  </a:lnTo>
                  <a:lnTo>
                    <a:pt x="96164" y="134658"/>
                  </a:lnTo>
                  <a:lnTo>
                    <a:pt x="96164" y="100482"/>
                  </a:lnTo>
                  <a:lnTo>
                    <a:pt x="88798" y="101815"/>
                  </a:lnTo>
                  <a:lnTo>
                    <a:pt x="64338" y="108623"/>
                  </a:lnTo>
                  <a:lnTo>
                    <a:pt x="46926" y="116636"/>
                  </a:lnTo>
                  <a:lnTo>
                    <a:pt x="60744" y="90322"/>
                  </a:lnTo>
                  <a:lnTo>
                    <a:pt x="91757" y="59804"/>
                  </a:lnTo>
                  <a:lnTo>
                    <a:pt x="118478" y="46202"/>
                  </a:lnTo>
                  <a:lnTo>
                    <a:pt x="118478" y="10820"/>
                  </a:lnTo>
                  <a:lnTo>
                    <a:pt x="51714" y="50914"/>
                  </a:lnTo>
                  <a:lnTo>
                    <a:pt x="24117" y="86055"/>
                  </a:lnTo>
                  <a:lnTo>
                    <a:pt x="6324" y="127508"/>
                  </a:lnTo>
                  <a:lnTo>
                    <a:pt x="76" y="173101"/>
                  </a:lnTo>
                  <a:lnTo>
                    <a:pt x="0" y="173609"/>
                  </a:lnTo>
                  <a:lnTo>
                    <a:pt x="76" y="174129"/>
                  </a:lnTo>
                  <a:lnTo>
                    <a:pt x="6324" y="219697"/>
                  </a:lnTo>
                  <a:lnTo>
                    <a:pt x="24117" y="261150"/>
                  </a:lnTo>
                  <a:lnTo>
                    <a:pt x="51714" y="296291"/>
                  </a:lnTo>
                  <a:lnTo>
                    <a:pt x="87426" y="323469"/>
                  </a:lnTo>
                  <a:lnTo>
                    <a:pt x="129527" y="340982"/>
                  </a:lnTo>
                  <a:lnTo>
                    <a:pt x="176364" y="347205"/>
                  </a:lnTo>
                  <a:lnTo>
                    <a:pt x="223189" y="340982"/>
                  </a:lnTo>
                  <a:lnTo>
                    <a:pt x="265303" y="323469"/>
                  </a:lnTo>
                  <a:lnTo>
                    <a:pt x="301002" y="296291"/>
                  </a:lnTo>
                  <a:lnTo>
                    <a:pt x="328599" y="261150"/>
                  </a:lnTo>
                  <a:lnTo>
                    <a:pt x="346405" y="219697"/>
                  </a:lnTo>
                  <a:lnTo>
                    <a:pt x="352717" y="173609"/>
                  </a:lnTo>
                  <a:close/>
                </a:path>
              </a:pathLst>
            </a:custGeom>
            <a:solidFill>
              <a:srgbClr val="2A4A81"/>
            </a:solidFill>
          </p:spPr>
          <p:txBody>
            <a:bodyPr wrap="square" lIns="0" tIns="0" rIns="0" bIns="0" rtlCol="0"/>
            <a:lstStyle/>
            <a:p/>
          </p:txBody>
        </p:sp>
      </p:grpSp>
      <p:sp>
        <p:nvSpPr>
          <p:cNvPr id="183" name="object 183"/>
          <p:cNvSpPr txBox="1">
            <a:spLocks noGrp="1"/>
          </p:cNvSpPr>
          <p:nvPr>
            <p:ph type="title"/>
          </p:nvPr>
        </p:nvSpPr>
        <p:spPr>
          <a:xfrm>
            <a:off x="990317" y="4462883"/>
            <a:ext cx="13454944" cy="737235"/>
          </a:xfrm>
          <a:prstGeom prst="rect">
            <a:avLst/>
          </a:prstGeom>
        </p:spPr>
        <p:txBody>
          <a:bodyPr vert="horz" wrap="square" lIns="0" tIns="12700" rIns="0" bIns="0" rtlCol="0">
            <a:spAutoFit/>
          </a:bodyPr>
          <a:lstStyle/>
          <a:p>
            <a:pPr marL="12700">
              <a:lnSpc>
                <a:spcPts val="5650"/>
              </a:lnSpc>
              <a:spcBef>
                <a:spcPts val="100"/>
              </a:spcBef>
            </a:pPr>
            <a:r>
              <a:rPr lang="vi-VN" sz="7200" spc="20" dirty="0"/>
              <a:t>THANK</a:t>
            </a:r>
            <a:r>
              <a:rPr lang="en-US" altLang="vi-VN" sz="7200" spc="20" dirty="0"/>
              <a:t> YOU!</a:t>
            </a:r>
            <a:endParaRPr lang="en-US" altLang="vi-VN" sz="7200" spc="20" dirty="0"/>
          </a:p>
        </p:txBody>
      </p:sp>
      <p:pic>
        <p:nvPicPr>
          <p:cNvPr id="184" name="Content Placeholder 183" descr="Picture"/>
          <p:cNvPicPr>
            <a:picLocks noChangeAspect="1"/>
          </p:cNvPicPr>
          <p:nvPr>
            <p:ph sz="half" idx="2"/>
          </p:nvPr>
        </p:nvPicPr>
        <p:blipFill>
          <a:blip r:embed="rId28"/>
          <a:stretch>
            <a:fillRect/>
          </a:stretch>
        </p:blipFill>
        <p:spPr>
          <a:xfrm>
            <a:off x="10755630" y="2807335"/>
            <a:ext cx="4897120" cy="47364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8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41"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A4A81"/>
          </a:solidFill>
        </p:spPr>
        <p:txBody>
          <a:bodyPr wrap="square" lIns="0" tIns="0" rIns="0" bIns="0" rtlCol="0"/>
          <a:lstStyle/>
          <a:p>
            <a:endParaRPr dirty="0"/>
          </a:p>
        </p:txBody>
      </p:sp>
      <p:sp>
        <p:nvSpPr>
          <p:cNvPr id="4" name="object 4"/>
          <p:cNvSpPr txBox="1"/>
          <p:nvPr/>
        </p:nvSpPr>
        <p:spPr>
          <a:xfrm>
            <a:off x="9650818" y="3349411"/>
            <a:ext cx="5540375" cy="741357"/>
          </a:xfrm>
          <a:prstGeom prst="rect">
            <a:avLst/>
          </a:prstGeom>
        </p:spPr>
        <p:txBody>
          <a:bodyPr vert="horz" wrap="square" lIns="0" tIns="12700" rIns="0" bIns="0" rtlCol="0">
            <a:spAutoFit/>
          </a:bodyPr>
          <a:lstStyle/>
          <a:p>
            <a:pPr marL="12700" marR="5080" algn="ctr">
              <a:lnSpc>
                <a:spcPct val="135000"/>
              </a:lnSpc>
              <a:spcBef>
                <a:spcPts val="100"/>
              </a:spcBef>
              <a:tabLst>
                <a:tab pos="689610" algn="l"/>
                <a:tab pos="1122045" algn="l"/>
                <a:tab pos="1395095" algn="l"/>
                <a:tab pos="1816100" algn="l"/>
                <a:tab pos="1885950" algn="l"/>
                <a:tab pos="2927985" algn="l"/>
                <a:tab pos="3032125" algn="l"/>
                <a:tab pos="3862070" algn="l"/>
                <a:tab pos="4018915" algn="l"/>
                <a:tab pos="4763135" algn="l"/>
              </a:tabLst>
            </a:pPr>
            <a:r>
              <a:rPr lang="vi-VN" sz="4000" spc="390" dirty="0">
                <a:solidFill>
                  <a:srgbClr val="94DDDE"/>
                </a:solidFill>
                <a:latin typeface="Tahoma" panose="020B0604030504040204"/>
                <a:cs typeface="Tahoma" panose="020B0604030504040204"/>
              </a:rPr>
              <a:t>Lý do chọn đề tài </a:t>
            </a:r>
            <a:endParaRPr sz="4000" dirty="0">
              <a:latin typeface="Tahoma" panose="020B0604030504040204"/>
              <a:cs typeface="Tahoma" panose="020B0604030504040204"/>
            </a:endParaRPr>
          </a:p>
        </p:txBody>
      </p:sp>
      <p:pic>
        <p:nvPicPr>
          <p:cNvPr id="5" name="object 5"/>
          <p:cNvPicPr/>
          <p:nvPr/>
        </p:nvPicPr>
        <p:blipFill>
          <a:blip r:embed="rId1" cstate="print"/>
          <a:stretch>
            <a:fillRect/>
          </a:stretch>
        </p:blipFill>
        <p:spPr>
          <a:xfrm>
            <a:off x="9673738" y="5317172"/>
            <a:ext cx="85725" cy="85724"/>
          </a:xfrm>
          <a:prstGeom prst="rect">
            <a:avLst/>
          </a:prstGeom>
        </p:spPr>
      </p:pic>
      <p:pic>
        <p:nvPicPr>
          <p:cNvPr id="6" name="object 6"/>
          <p:cNvPicPr/>
          <p:nvPr/>
        </p:nvPicPr>
        <p:blipFill>
          <a:blip r:embed="rId1" cstate="print"/>
          <a:stretch>
            <a:fillRect/>
          </a:stretch>
        </p:blipFill>
        <p:spPr>
          <a:xfrm>
            <a:off x="9673738" y="5812472"/>
            <a:ext cx="85725" cy="85724"/>
          </a:xfrm>
          <a:prstGeom prst="rect">
            <a:avLst/>
          </a:prstGeom>
        </p:spPr>
      </p:pic>
      <p:pic>
        <p:nvPicPr>
          <p:cNvPr id="7" name="object 7"/>
          <p:cNvPicPr/>
          <p:nvPr/>
        </p:nvPicPr>
        <p:blipFill>
          <a:blip r:embed="rId1" cstate="print"/>
          <a:stretch>
            <a:fillRect/>
          </a:stretch>
        </p:blipFill>
        <p:spPr>
          <a:xfrm>
            <a:off x="9673738" y="6307772"/>
            <a:ext cx="85725" cy="85724"/>
          </a:xfrm>
          <a:prstGeom prst="rect">
            <a:avLst/>
          </a:prstGeom>
        </p:spPr>
      </p:pic>
      <p:pic>
        <p:nvPicPr>
          <p:cNvPr id="8" name="object 8"/>
          <p:cNvPicPr/>
          <p:nvPr/>
        </p:nvPicPr>
        <p:blipFill>
          <a:blip r:embed="rId1" cstate="print"/>
          <a:stretch>
            <a:fillRect/>
          </a:stretch>
        </p:blipFill>
        <p:spPr>
          <a:xfrm>
            <a:off x="9673738" y="6803072"/>
            <a:ext cx="85725" cy="85724"/>
          </a:xfrm>
          <a:prstGeom prst="rect">
            <a:avLst/>
          </a:prstGeom>
        </p:spPr>
      </p:pic>
      <p:pic>
        <p:nvPicPr>
          <p:cNvPr id="9" name="object 9"/>
          <p:cNvPicPr/>
          <p:nvPr/>
        </p:nvPicPr>
        <p:blipFill>
          <a:blip r:embed="rId1" cstate="print"/>
          <a:stretch>
            <a:fillRect/>
          </a:stretch>
        </p:blipFill>
        <p:spPr>
          <a:xfrm>
            <a:off x="9673738" y="7298372"/>
            <a:ext cx="85725" cy="85724"/>
          </a:xfrm>
          <a:prstGeom prst="rect">
            <a:avLst/>
          </a:prstGeom>
        </p:spPr>
      </p:pic>
      <p:pic>
        <p:nvPicPr>
          <p:cNvPr id="10" name="object 10"/>
          <p:cNvPicPr/>
          <p:nvPr/>
        </p:nvPicPr>
        <p:blipFill>
          <a:blip r:embed="rId1" cstate="print"/>
          <a:stretch>
            <a:fillRect/>
          </a:stretch>
        </p:blipFill>
        <p:spPr>
          <a:xfrm>
            <a:off x="9673738" y="7793672"/>
            <a:ext cx="85725" cy="85724"/>
          </a:xfrm>
          <a:prstGeom prst="rect">
            <a:avLst/>
          </a:prstGeom>
        </p:spPr>
      </p:pic>
      <p:sp>
        <p:nvSpPr>
          <p:cNvPr id="11" name="object 11"/>
          <p:cNvSpPr txBox="1"/>
          <p:nvPr/>
        </p:nvSpPr>
        <p:spPr>
          <a:xfrm>
            <a:off x="9144000" y="5004739"/>
            <a:ext cx="8555800" cy="2466637"/>
          </a:xfrm>
          <a:prstGeom prst="rect">
            <a:avLst/>
          </a:prstGeom>
        </p:spPr>
        <p:txBody>
          <a:bodyPr vert="horz" wrap="square" lIns="0" tIns="12065" rIns="0" bIns="0" rtlCol="0">
            <a:spAutoFit/>
          </a:bodyPr>
          <a:lstStyle/>
          <a:p>
            <a:pPr marL="12700" marR="1079500">
              <a:lnSpc>
                <a:spcPct val="116000"/>
              </a:lnSpc>
              <a:spcBef>
                <a:spcPts val="95"/>
              </a:spcBef>
            </a:pPr>
            <a:r>
              <a:rPr lang="vi-VN" sz="2800" dirty="0"/>
              <a:t> Theo nghiên cứu và tìm hiểu thì chương trình quản lý này sẽ giúp cho cán bộ, nhân viên dễ dàng quản lý độc giả thông qua chương trình với các chức năng như thêm, sửa, xoá, tìm kiếm…</a:t>
            </a:r>
            <a:endParaRPr sz="2800" dirty="0">
              <a:latin typeface="Tahoma" panose="020B0604030504040204"/>
              <a:cs typeface="Tahoma" panose="020B0604030504040204"/>
            </a:endParaRPr>
          </a:p>
        </p:txBody>
      </p:sp>
      <p:grpSp>
        <p:nvGrpSpPr>
          <p:cNvPr id="12" name="object 12"/>
          <p:cNvGrpSpPr/>
          <p:nvPr/>
        </p:nvGrpSpPr>
        <p:grpSpPr>
          <a:xfrm>
            <a:off x="1313137" y="1684366"/>
            <a:ext cx="6055995" cy="6648450"/>
            <a:chOff x="1313137" y="1684366"/>
            <a:chExt cx="6055995" cy="6648450"/>
          </a:xfrm>
        </p:grpSpPr>
        <p:sp>
          <p:nvSpPr>
            <p:cNvPr id="13" name="object 13"/>
            <p:cNvSpPr/>
            <p:nvPr/>
          </p:nvSpPr>
          <p:spPr>
            <a:xfrm>
              <a:off x="1463435" y="1831568"/>
              <a:ext cx="3555365" cy="2346325"/>
            </a:xfrm>
            <a:custGeom>
              <a:avLst/>
              <a:gdLst/>
              <a:ahLst/>
              <a:cxnLst/>
              <a:rect l="l" t="t" r="r" b="b"/>
              <a:pathLst>
                <a:path w="3555365" h="2346325">
                  <a:moveTo>
                    <a:pt x="0" y="2346022"/>
                  </a:moveTo>
                  <a:lnTo>
                    <a:pt x="0" y="2135442"/>
                  </a:lnTo>
                  <a:lnTo>
                    <a:pt x="61346" y="2099664"/>
                  </a:lnTo>
                  <a:lnTo>
                    <a:pt x="61346" y="2017886"/>
                  </a:lnTo>
                  <a:lnTo>
                    <a:pt x="3555006" y="0"/>
                  </a:lnTo>
                  <a:lnTo>
                    <a:pt x="3555006" y="522360"/>
                  </a:lnTo>
                  <a:lnTo>
                    <a:pt x="1309739" y="1818550"/>
                  </a:lnTo>
                  <a:lnTo>
                    <a:pt x="1116498" y="1700994"/>
                  </a:lnTo>
                  <a:lnTo>
                    <a:pt x="0" y="2346022"/>
                  </a:lnTo>
                  <a:close/>
                </a:path>
              </a:pathLst>
            </a:custGeom>
            <a:solidFill>
              <a:srgbClr val="FEFEFE"/>
            </a:solidFill>
          </p:spPr>
          <p:txBody>
            <a:bodyPr wrap="square" lIns="0" tIns="0" rIns="0" bIns="0" rtlCol="0"/>
            <a:lstStyle/>
            <a:p/>
          </p:txBody>
        </p:sp>
        <p:pic>
          <p:nvPicPr>
            <p:cNvPr id="14" name="object 14"/>
            <p:cNvPicPr/>
            <p:nvPr/>
          </p:nvPicPr>
          <p:blipFill>
            <a:blip r:embed="rId2" cstate="print"/>
            <a:stretch>
              <a:fillRect/>
            </a:stretch>
          </p:blipFill>
          <p:spPr>
            <a:xfrm>
              <a:off x="1313137" y="1684366"/>
              <a:ext cx="3869916" cy="5118099"/>
            </a:xfrm>
            <a:prstGeom prst="rect">
              <a:avLst/>
            </a:prstGeom>
          </p:spPr>
        </p:pic>
        <p:sp>
          <p:nvSpPr>
            <p:cNvPr id="15" name="object 15"/>
            <p:cNvSpPr/>
            <p:nvPr/>
          </p:nvSpPr>
          <p:spPr>
            <a:xfrm>
              <a:off x="2534652" y="2622295"/>
              <a:ext cx="3555365" cy="2346325"/>
            </a:xfrm>
            <a:custGeom>
              <a:avLst/>
              <a:gdLst/>
              <a:ahLst/>
              <a:cxnLst/>
              <a:rect l="l" t="t" r="r" b="b"/>
              <a:pathLst>
                <a:path w="3555365" h="2346325">
                  <a:moveTo>
                    <a:pt x="0" y="2346022"/>
                  </a:moveTo>
                  <a:lnTo>
                    <a:pt x="0" y="2135442"/>
                  </a:lnTo>
                  <a:lnTo>
                    <a:pt x="61346" y="2099664"/>
                  </a:lnTo>
                  <a:lnTo>
                    <a:pt x="61346" y="2017886"/>
                  </a:lnTo>
                  <a:lnTo>
                    <a:pt x="3555006" y="0"/>
                  </a:lnTo>
                  <a:lnTo>
                    <a:pt x="3555006" y="522360"/>
                  </a:lnTo>
                  <a:lnTo>
                    <a:pt x="1309739" y="1818550"/>
                  </a:lnTo>
                  <a:lnTo>
                    <a:pt x="1116498" y="1700994"/>
                  </a:lnTo>
                  <a:lnTo>
                    <a:pt x="0" y="2346022"/>
                  </a:lnTo>
                  <a:close/>
                </a:path>
              </a:pathLst>
            </a:custGeom>
            <a:solidFill>
              <a:srgbClr val="FEFEFE"/>
            </a:solidFill>
          </p:spPr>
          <p:txBody>
            <a:bodyPr wrap="square" lIns="0" tIns="0" rIns="0" bIns="0" rtlCol="0"/>
            <a:lstStyle/>
            <a:p/>
          </p:txBody>
        </p:sp>
        <p:pic>
          <p:nvPicPr>
            <p:cNvPr id="16" name="object 16"/>
            <p:cNvPicPr/>
            <p:nvPr/>
          </p:nvPicPr>
          <p:blipFill>
            <a:blip r:embed="rId3" cstate="print"/>
            <a:stretch>
              <a:fillRect/>
            </a:stretch>
          </p:blipFill>
          <p:spPr>
            <a:xfrm>
              <a:off x="2384354" y="2475094"/>
              <a:ext cx="3869916" cy="5118099"/>
            </a:xfrm>
            <a:prstGeom prst="rect">
              <a:avLst/>
            </a:prstGeom>
          </p:spPr>
        </p:pic>
        <p:sp>
          <p:nvSpPr>
            <p:cNvPr id="17" name="object 17"/>
            <p:cNvSpPr/>
            <p:nvPr/>
          </p:nvSpPr>
          <p:spPr>
            <a:xfrm>
              <a:off x="3649408" y="3361520"/>
              <a:ext cx="3555365" cy="2346325"/>
            </a:xfrm>
            <a:custGeom>
              <a:avLst/>
              <a:gdLst/>
              <a:ahLst/>
              <a:cxnLst/>
              <a:rect l="l" t="t" r="r" b="b"/>
              <a:pathLst>
                <a:path w="3555365" h="2346325">
                  <a:moveTo>
                    <a:pt x="0" y="2346022"/>
                  </a:moveTo>
                  <a:lnTo>
                    <a:pt x="0" y="2135442"/>
                  </a:lnTo>
                  <a:lnTo>
                    <a:pt x="61346" y="2099664"/>
                  </a:lnTo>
                  <a:lnTo>
                    <a:pt x="61346" y="2017886"/>
                  </a:lnTo>
                  <a:lnTo>
                    <a:pt x="3555006" y="0"/>
                  </a:lnTo>
                  <a:lnTo>
                    <a:pt x="3555006" y="522360"/>
                  </a:lnTo>
                  <a:lnTo>
                    <a:pt x="1309739" y="1818550"/>
                  </a:lnTo>
                  <a:lnTo>
                    <a:pt x="1116498" y="1700994"/>
                  </a:lnTo>
                  <a:lnTo>
                    <a:pt x="0" y="2346022"/>
                  </a:lnTo>
                  <a:close/>
                </a:path>
              </a:pathLst>
            </a:custGeom>
            <a:solidFill>
              <a:srgbClr val="FEFEFE"/>
            </a:solidFill>
          </p:spPr>
          <p:txBody>
            <a:bodyPr wrap="square" lIns="0" tIns="0" rIns="0" bIns="0" rtlCol="0"/>
            <a:lstStyle/>
            <a:p/>
          </p:txBody>
        </p:sp>
        <p:pic>
          <p:nvPicPr>
            <p:cNvPr id="18" name="object 18"/>
            <p:cNvPicPr/>
            <p:nvPr/>
          </p:nvPicPr>
          <p:blipFill>
            <a:blip r:embed="rId4" cstate="print"/>
            <a:stretch>
              <a:fillRect/>
            </a:stretch>
          </p:blipFill>
          <p:spPr>
            <a:xfrm>
              <a:off x="3499110" y="3214319"/>
              <a:ext cx="3869916" cy="5118099"/>
            </a:xfrm>
            <a:prstGeom prst="rect">
              <a:avLst/>
            </a:prstGeom>
          </p:spPr>
        </p:pic>
      </p:grpSp>
      <p:sp>
        <p:nvSpPr>
          <p:cNvPr id="19" name="Flowchart: Process 18"/>
          <p:cNvSpPr/>
          <p:nvPr/>
        </p:nvSpPr>
        <p:spPr>
          <a:xfrm>
            <a:off x="8333484" y="4674234"/>
            <a:ext cx="8991600" cy="3352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marR="1079500">
              <a:lnSpc>
                <a:spcPct val="116000"/>
              </a:lnSpc>
              <a:spcBef>
                <a:spcPts val="95"/>
              </a:spcBef>
            </a:pPr>
            <a:r>
              <a:rPr lang="vi-VN" sz="1800" dirty="0"/>
              <a:t> </a:t>
            </a:r>
            <a:r>
              <a:rPr lang="vi-VN" sz="3200" dirty="0"/>
              <a:t>Theo nghiên cứu và tìm hiểu thì chương trình quản lý này sẽ giúp cho cán bộ, nhân viên dễ dàng quản lý độc giả thông qua chương trình với các chức năng như thêm, sửa, xoá, tìm kiếm…</a:t>
            </a:r>
            <a:endParaRPr lang="vi-VN" sz="3200" dirty="0">
              <a:latin typeface="Tahoma" panose="020B0604030504040204"/>
              <a:cs typeface="Tahoma" panose="020B060403050404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chemeClr val="accent2"/>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94DDDE"/>
          </a:solidFill>
        </p:spPr>
        <p:txBody>
          <a:bodyPr wrap="square" lIns="0" tIns="0" rIns="0" bIns="0" rtlCol="0"/>
          <a:lstStyle/>
          <a:p>
            <a:pPr marL="1200785" marR="867410" algn="ctr">
              <a:spcAft>
                <a:spcPts val="0"/>
              </a:spcAft>
            </a:pPr>
            <a:endParaRPr lang="en-US" sz="1800" dirty="0">
              <a:effectLst/>
              <a:latin typeface="Times New Roman" panose="02020603050405020304" pitchFamily="18" charset="0"/>
              <a:ea typeface="Times New Roman" panose="02020603050405020304" pitchFamily="18" charset="0"/>
            </a:endParaRPr>
          </a:p>
        </p:txBody>
      </p:sp>
      <p:grpSp>
        <p:nvGrpSpPr>
          <p:cNvPr id="3" name="object 3"/>
          <p:cNvGrpSpPr/>
          <p:nvPr/>
        </p:nvGrpSpPr>
        <p:grpSpPr>
          <a:xfrm>
            <a:off x="11497813" y="3089881"/>
            <a:ext cx="5133975" cy="4102100"/>
            <a:chOff x="11497813" y="3089881"/>
            <a:chExt cx="5133975" cy="4102100"/>
          </a:xfrm>
        </p:grpSpPr>
        <p:sp>
          <p:nvSpPr>
            <p:cNvPr id="4" name="object 4"/>
            <p:cNvSpPr/>
            <p:nvPr/>
          </p:nvSpPr>
          <p:spPr>
            <a:xfrm>
              <a:off x="14093528" y="3200638"/>
              <a:ext cx="2510155" cy="2509520"/>
            </a:xfrm>
            <a:custGeom>
              <a:avLst/>
              <a:gdLst/>
              <a:ahLst/>
              <a:cxnLst/>
              <a:rect l="l" t="t" r="r" b="b"/>
              <a:pathLst>
                <a:path w="2510155" h="2509520">
                  <a:moveTo>
                    <a:pt x="1820638" y="2509043"/>
                  </a:moveTo>
                  <a:lnTo>
                    <a:pt x="1771297" y="2509043"/>
                  </a:lnTo>
                  <a:lnTo>
                    <a:pt x="1722052" y="2505652"/>
                  </a:lnTo>
                  <a:lnTo>
                    <a:pt x="1673097" y="2498870"/>
                  </a:lnTo>
                  <a:lnTo>
                    <a:pt x="1624626" y="2488696"/>
                  </a:lnTo>
                  <a:lnTo>
                    <a:pt x="1576831" y="2475132"/>
                  </a:lnTo>
                  <a:lnTo>
                    <a:pt x="1529907" y="2458177"/>
                  </a:lnTo>
                  <a:lnTo>
                    <a:pt x="1484046" y="2437830"/>
                  </a:lnTo>
                  <a:lnTo>
                    <a:pt x="1439441" y="2414093"/>
                  </a:lnTo>
                  <a:lnTo>
                    <a:pt x="1395489" y="2389570"/>
                  </a:lnTo>
                  <a:lnTo>
                    <a:pt x="1350938" y="2366546"/>
                  </a:lnTo>
                  <a:lnTo>
                    <a:pt x="1305827" y="2345021"/>
                  </a:lnTo>
                  <a:lnTo>
                    <a:pt x="1260192" y="2324994"/>
                  </a:lnTo>
                  <a:lnTo>
                    <a:pt x="1214071" y="2306465"/>
                  </a:lnTo>
                  <a:lnTo>
                    <a:pt x="1167503" y="2289434"/>
                  </a:lnTo>
                  <a:lnTo>
                    <a:pt x="1120524" y="2273900"/>
                  </a:lnTo>
                  <a:lnTo>
                    <a:pt x="1073171" y="2259863"/>
                  </a:lnTo>
                  <a:lnTo>
                    <a:pt x="1025484" y="2247322"/>
                  </a:lnTo>
                  <a:lnTo>
                    <a:pt x="977499" y="2236279"/>
                  </a:lnTo>
                  <a:lnTo>
                    <a:pt x="929253" y="2226731"/>
                  </a:lnTo>
                  <a:lnTo>
                    <a:pt x="880785" y="2218680"/>
                  </a:lnTo>
                  <a:lnTo>
                    <a:pt x="832132" y="2212124"/>
                  </a:lnTo>
                  <a:lnTo>
                    <a:pt x="783331" y="2207064"/>
                  </a:lnTo>
                  <a:lnTo>
                    <a:pt x="734420" y="2203499"/>
                  </a:lnTo>
                  <a:lnTo>
                    <a:pt x="685437" y="2201428"/>
                  </a:lnTo>
                  <a:lnTo>
                    <a:pt x="636419" y="2200853"/>
                  </a:lnTo>
                  <a:lnTo>
                    <a:pt x="587404" y="2201771"/>
                  </a:lnTo>
                  <a:lnTo>
                    <a:pt x="538429" y="2204184"/>
                  </a:lnTo>
                  <a:lnTo>
                    <a:pt x="489533" y="2208090"/>
                  </a:lnTo>
                  <a:lnTo>
                    <a:pt x="440752" y="2213490"/>
                  </a:lnTo>
                  <a:lnTo>
                    <a:pt x="392123" y="2220382"/>
                  </a:lnTo>
                  <a:lnTo>
                    <a:pt x="343686" y="2228768"/>
                  </a:lnTo>
                  <a:lnTo>
                    <a:pt x="295477" y="2238646"/>
                  </a:lnTo>
                  <a:lnTo>
                    <a:pt x="247534" y="2250017"/>
                  </a:lnTo>
                  <a:lnTo>
                    <a:pt x="199894" y="2262880"/>
                  </a:lnTo>
                  <a:lnTo>
                    <a:pt x="152595" y="2277234"/>
                  </a:lnTo>
                  <a:lnTo>
                    <a:pt x="105675" y="2293080"/>
                  </a:lnTo>
                  <a:lnTo>
                    <a:pt x="105675" y="2222319"/>
                  </a:lnTo>
                  <a:lnTo>
                    <a:pt x="0" y="2042851"/>
                  </a:lnTo>
                  <a:lnTo>
                    <a:pt x="46904" y="2026522"/>
                  </a:lnTo>
                  <a:lnTo>
                    <a:pt x="94144" y="2011470"/>
                  </a:lnTo>
                  <a:lnTo>
                    <a:pt x="141690" y="1997695"/>
                  </a:lnTo>
                  <a:lnTo>
                    <a:pt x="189517" y="1985198"/>
                  </a:lnTo>
                  <a:lnTo>
                    <a:pt x="237597" y="1973978"/>
                  </a:lnTo>
                  <a:lnTo>
                    <a:pt x="285902" y="1964036"/>
                  </a:lnTo>
                  <a:lnTo>
                    <a:pt x="334405" y="1955372"/>
                  </a:lnTo>
                  <a:lnTo>
                    <a:pt x="383080" y="1947986"/>
                  </a:lnTo>
                  <a:lnTo>
                    <a:pt x="431898" y="1941879"/>
                  </a:lnTo>
                  <a:lnTo>
                    <a:pt x="480834" y="1937050"/>
                  </a:lnTo>
                  <a:lnTo>
                    <a:pt x="529858" y="1933500"/>
                  </a:lnTo>
                  <a:lnTo>
                    <a:pt x="578945" y="1931228"/>
                  </a:lnTo>
                  <a:lnTo>
                    <a:pt x="628067" y="1930236"/>
                  </a:lnTo>
                  <a:lnTo>
                    <a:pt x="677196" y="1930523"/>
                  </a:lnTo>
                  <a:lnTo>
                    <a:pt x="726306" y="1932089"/>
                  </a:lnTo>
                  <a:lnTo>
                    <a:pt x="775369" y="1934935"/>
                  </a:lnTo>
                  <a:lnTo>
                    <a:pt x="824358" y="1939060"/>
                  </a:lnTo>
                  <a:lnTo>
                    <a:pt x="873246" y="1944465"/>
                  </a:lnTo>
                  <a:lnTo>
                    <a:pt x="922006" y="1951151"/>
                  </a:lnTo>
                  <a:lnTo>
                    <a:pt x="970609" y="1959116"/>
                  </a:lnTo>
                  <a:lnTo>
                    <a:pt x="1019030" y="1968362"/>
                  </a:lnTo>
                  <a:lnTo>
                    <a:pt x="1067241" y="1978889"/>
                  </a:lnTo>
                  <a:lnTo>
                    <a:pt x="1115214" y="1990696"/>
                  </a:lnTo>
                  <a:lnTo>
                    <a:pt x="1162922" y="2003784"/>
                  </a:lnTo>
                  <a:lnTo>
                    <a:pt x="1210339" y="2018153"/>
                  </a:lnTo>
                  <a:lnTo>
                    <a:pt x="1257437" y="2033804"/>
                  </a:lnTo>
                  <a:lnTo>
                    <a:pt x="1304188" y="2050736"/>
                  </a:lnTo>
                  <a:lnTo>
                    <a:pt x="1350565" y="2068949"/>
                  </a:lnTo>
                  <a:lnTo>
                    <a:pt x="1396542" y="2088445"/>
                  </a:lnTo>
                  <a:lnTo>
                    <a:pt x="1442091" y="2109222"/>
                  </a:lnTo>
                  <a:lnTo>
                    <a:pt x="1487184" y="2131281"/>
                  </a:lnTo>
                  <a:lnTo>
                    <a:pt x="1531795" y="2154623"/>
                  </a:lnTo>
                  <a:lnTo>
                    <a:pt x="1575896" y="2179247"/>
                  </a:lnTo>
                  <a:lnTo>
                    <a:pt x="1617752" y="2200567"/>
                  </a:lnTo>
                  <a:lnTo>
                    <a:pt x="1661183" y="2217150"/>
                  </a:lnTo>
                  <a:lnTo>
                    <a:pt x="1705797" y="2228995"/>
                  </a:lnTo>
                  <a:lnTo>
                    <a:pt x="1751198" y="2236102"/>
                  </a:lnTo>
                  <a:lnTo>
                    <a:pt x="1796993" y="2238471"/>
                  </a:lnTo>
                  <a:lnTo>
                    <a:pt x="1842789" y="2236102"/>
                  </a:lnTo>
                  <a:lnTo>
                    <a:pt x="1888190" y="2228995"/>
                  </a:lnTo>
                  <a:lnTo>
                    <a:pt x="1932804" y="2217150"/>
                  </a:lnTo>
                  <a:lnTo>
                    <a:pt x="1976235" y="2200567"/>
                  </a:lnTo>
                  <a:lnTo>
                    <a:pt x="2018091" y="2179247"/>
                  </a:lnTo>
                  <a:lnTo>
                    <a:pt x="2057675" y="2153418"/>
                  </a:lnTo>
                  <a:lnTo>
                    <a:pt x="2093824" y="2124106"/>
                  </a:lnTo>
                  <a:lnTo>
                    <a:pt x="2126366" y="2091582"/>
                  </a:lnTo>
                  <a:lnTo>
                    <a:pt x="2155128" y="2056118"/>
                  </a:lnTo>
                  <a:lnTo>
                    <a:pt x="2179938" y="2017982"/>
                  </a:lnTo>
                  <a:lnTo>
                    <a:pt x="2200624" y="1977447"/>
                  </a:lnTo>
                  <a:lnTo>
                    <a:pt x="2217013" y="1934783"/>
                  </a:lnTo>
                  <a:lnTo>
                    <a:pt x="2228933" y="1890261"/>
                  </a:lnTo>
                  <a:lnTo>
                    <a:pt x="2236211" y="1844151"/>
                  </a:lnTo>
                  <a:lnTo>
                    <a:pt x="2238675" y="1796725"/>
                  </a:lnTo>
                  <a:lnTo>
                    <a:pt x="2236239" y="1749298"/>
                  </a:lnTo>
                  <a:lnTo>
                    <a:pt x="2229031" y="1703188"/>
                  </a:lnTo>
                  <a:lnTo>
                    <a:pt x="2217207" y="1658666"/>
                  </a:lnTo>
                  <a:lnTo>
                    <a:pt x="2200919" y="1616002"/>
                  </a:lnTo>
                  <a:lnTo>
                    <a:pt x="2180323" y="1575467"/>
                  </a:lnTo>
                  <a:lnTo>
                    <a:pt x="2155571" y="1537332"/>
                  </a:lnTo>
                  <a:lnTo>
                    <a:pt x="2126818" y="1501867"/>
                  </a:lnTo>
                  <a:lnTo>
                    <a:pt x="2094218" y="1469343"/>
                  </a:lnTo>
                  <a:lnTo>
                    <a:pt x="2057924" y="1440032"/>
                  </a:lnTo>
                  <a:lnTo>
                    <a:pt x="2018091" y="1414203"/>
                  </a:lnTo>
                  <a:lnTo>
                    <a:pt x="1974575" y="1387028"/>
                  </a:lnTo>
                  <a:lnTo>
                    <a:pt x="1933543" y="1357279"/>
                  </a:lnTo>
                  <a:lnTo>
                    <a:pt x="1895072" y="1325088"/>
                  </a:lnTo>
                  <a:lnTo>
                    <a:pt x="1859239" y="1290590"/>
                  </a:lnTo>
                  <a:lnTo>
                    <a:pt x="1826120" y="1253916"/>
                  </a:lnTo>
                  <a:lnTo>
                    <a:pt x="1795791" y="1215201"/>
                  </a:lnTo>
                  <a:lnTo>
                    <a:pt x="1768330" y="1174577"/>
                  </a:lnTo>
                  <a:lnTo>
                    <a:pt x="1743812" y="1132177"/>
                  </a:lnTo>
                  <a:lnTo>
                    <a:pt x="1722315" y="1088134"/>
                  </a:lnTo>
                  <a:lnTo>
                    <a:pt x="1703915" y="1042582"/>
                  </a:lnTo>
                  <a:lnTo>
                    <a:pt x="1688688" y="995653"/>
                  </a:lnTo>
                  <a:lnTo>
                    <a:pt x="1676712" y="947481"/>
                  </a:lnTo>
                  <a:lnTo>
                    <a:pt x="1668063" y="898198"/>
                  </a:lnTo>
                  <a:lnTo>
                    <a:pt x="1662818" y="847939"/>
                  </a:lnTo>
                  <a:lnTo>
                    <a:pt x="1661052" y="796835"/>
                  </a:lnTo>
                  <a:lnTo>
                    <a:pt x="1662818" y="745731"/>
                  </a:lnTo>
                  <a:lnTo>
                    <a:pt x="1668063" y="695471"/>
                  </a:lnTo>
                  <a:lnTo>
                    <a:pt x="1676712" y="646189"/>
                  </a:lnTo>
                  <a:lnTo>
                    <a:pt x="1688688" y="598017"/>
                  </a:lnTo>
                  <a:lnTo>
                    <a:pt x="1703915" y="551088"/>
                  </a:lnTo>
                  <a:lnTo>
                    <a:pt x="1722315" y="505536"/>
                  </a:lnTo>
                  <a:lnTo>
                    <a:pt x="1743812" y="461493"/>
                  </a:lnTo>
                  <a:lnTo>
                    <a:pt x="1768330" y="419093"/>
                  </a:lnTo>
                  <a:lnTo>
                    <a:pt x="1795791" y="378469"/>
                  </a:lnTo>
                  <a:lnTo>
                    <a:pt x="1826120" y="339753"/>
                  </a:lnTo>
                  <a:lnTo>
                    <a:pt x="1859239" y="303080"/>
                  </a:lnTo>
                  <a:lnTo>
                    <a:pt x="1895072" y="268581"/>
                  </a:lnTo>
                  <a:lnTo>
                    <a:pt x="1933543" y="236391"/>
                  </a:lnTo>
                  <a:lnTo>
                    <a:pt x="1974575" y="206642"/>
                  </a:lnTo>
                  <a:lnTo>
                    <a:pt x="2018091" y="179467"/>
                  </a:lnTo>
                  <a:lnTo>
                    <a:pt x="2307416" y="12306"/>
                  </a:lnTo>
                  <a:lnTo>
                    <a:pt x="2335117" y="0"/>
                  </a:lnTo>
                  <a:lnTo>
                    <a:pt x="2372184" y="36828"/>
                  </a:lnTo>
                  <a:lnTo>
                    <a:pt x="2405360" y="78776"/>
                  </a:lnTo>
                  <a:lnTo>
                    <a:pt x="2433956" y="124564"/>
                  </a:lnTo>
                  <a:lnTo>
                    <a:pt x="2457282" y="172912"/>
                  </a:lnTo>
                  <a:lnTo>
                    <a:pt x="2474650" y="222539"/>
                  </a:lnTo>
                  <a:lnTo>
                    <a:pt x="2468109" y="229269"/>
                  </a:lnTo>
                  <a:lnTo>
                    <a:pt x="2460799" y="235615"/>
                  </a:lnTo>
                  <a:lnTo>
                    <a:pt x="2452720" y="241575"/>
                  </a:lnTo>
                  <a:lnTo>
                    <a:pt x="2443870" y="247152"/>
                  </a:lnTo>
                  <a:lnTo>
                    <a:pt x="2154546" y="414313"/>
                  </a:lnTo>
                  <a:lnTo>
                    <a:pt x="2114962" y="440142"/>
                  </a:lnTo>
                  <a:lnTo>
                    <a:pt x="2078812" y="469453"/>
                  </a:lnTo>
                  <a:lnTo>
                    <a:pt x="2046271" y="501977"/>
                  </a:lnTo>
                  <a:lnTo>
                    <a:pt x="2017508" y="537442"/>
                  </a:lnTo>
                  <a:lnTo>
                    <a:pt x="1992698" y="575577"/>
                  </a:lnTo>
                  <a:lnTo>
                    <a:pt x="1972013" y="616112"/>
                  </a:lnTo>
                  <a:lnTo>
                    <a:pt x="1955624" y="658776"/>
                  </a:lnTo>
                  <a:lnTo>
                    <a:pt x="1943704" y="703298"/>
                  </a:lnTo>
                  <a:lnTo>
                    <a:pt x="1936426" y="749408"/>
                  </a:lnTo>
                  <a:lnTo>
                    <a:pt x="1933961" y="796835"/>
                  </a:lnTo>
                  <a:lnTo>
                    <a:pt x="1936398" y="844261"/>
                  </a:lnTo>
                  <a:lnTo>
                    <a:pt x="1943605" y="890371"/>
                  </a:lnTo>
                  <a:lnTo>
                    <a:pt x="1955430" y="934893"/>
                  </a:lnTo>
                  <a:lnTo>
                    <a:pt x="1971717" y="977557"/>
                  </a:lnTo>
                  <a:lnTo>
                    <a:pt x="1992313" y="1018092"/>
                  </a:lnTo>
                  <a:lnTo>
                    <a:pt x="2017065" y="1056228"/>
                  </a:lnTo>
                  <a:lnTo>
                    <a:pt x="2045818" y="1091693"/>
                  </a:lnTo>
                  <a:lnTo>
                    <a:pt x="2078418" y="1124216"/>
                  </a:lnTo>
                  <a:lnTo>
                    <a:pt x="2114712" y="1153528"/>
                  </a:lnTo>
                  <a:lnTo>
                    <a:pt x="2154546" y="1179357"/>
                  </a:lnTo>
                  <a:lnTo>
                    <a:pt x="2198061" y="1206340"/>
                  </a:lnTo>
                  <a:lnTo>
                    <a:pt x="2239088" y="1235925"/>
                  </a:lnTo>
                  <a:lnTo>
                    <a:pt x="2277548" y="1267979"/>
                  </a:lnTo>
                  <a:lnTo>
                    <a:pt x="2313358" y="1302368"/>
                  </a:lnTo>
                  <a:lnTo>
                    <a:pt x="2346441" y="1338959"/>
                  </a:lnTo>
                  <a:lnTo>
                    <a:pt x="2376714" y="1377620"/>
                  </a:lnTo>
                  <a:lnTo>
                    <a:pt x="2404098" y="1418217"/>
                  </a:lnTo>
                  <a:lnTo>
                    <a:pt x="2428513" y="1460617"/>
                  </a:lnTo>
                  <a:lnTo>
                    <a:pt x="2449878" y="1504687"/>
                  </a:lnTo>
                  <a:lnTo>
                    <a:pt x="2468114" y="1550294"/>
                  </a:lnTo>
                  <a:lnTo>
                    <a:pt x="2483139" y="1597305"/>
                  </a:lnTo>
                  <a:lnTo>
                    <a:pt x="2494873" y="1645586"/>
                  </a:lnTo>
                  <a:lnTo>
                    <a:pt x="2503237" y="1695006"/>
                  </a:lnTo>
                  <a:lnTo>
                    <a:pt x="2508150" y="1745429"/>
                  </a:lnTo>
                  <a:lnTo>
                    <a:pt x="2509532" y="1796725"/>
                  </a:lnTo>
                  <a:lnTo>
                    <a:pt x="2507767" y="1847828"/>
                  </a:lnTo>
                  <a:lnTo>
                    <a:pt x="2502521" y="1898088"/>
                  </a:lnTo>
                  <a:lnTo>
                    <a:pt x="2493872" y="1947371"/>
                  </a:lnTo>
                  <a:lnTo>
                    <a:pt x="2481896" y="1995543"/>
                  </a:lnTo>
                  <a:lnTo>
                    <a:pt x="2466669" y="2042472"/>
                  </a:lnTo>
                  <a:lnTo>
                    <a:pt x="2448269" y="2088024"/>
                  </a:lnTo>
                  <a:lnTo>
                    <a:pt x="2426772" y="2132067"/>
                  </a:lnTo>
                  <a:lnTo>
                    <a:pt x="2402255" y="2174467"/>
                  </a:lnTo>
                  <a:lnTo>
                    <a:pt x="2374793" y="2215091"/>
                  </a:lnTo>
                  <a:lnTo>
                    <a:pt x="2344464" y="2253806"/>
                  </a:lnTo>
                  <a:lnTo>
                    <a:pt x="2311345" y="2290480"/>
                  </a:lnTo>
                  <a:lnTo>
                    <a:pt x="2275512" y="2324978"/>
                  </a:lnTo>
                  <a:lnTo>
                    <a:pt x="2237041" y="2357169"/>
                  </a:lnTo>
                  <a:lnTo>
                    <a:pt x="2196009" y="2386918"/>
                  </a:lnTo>
                  <a:lnTo>
                    <a:pt x="2152493" y="2414093"/>
                  </a:lnTo>
                  <a:lnTo>
                    <a:pt x="2107889" y="2437830"/>
                  </a:lnTo>
                  <a:lnTo>
                    <a:pt x="2062028" y="2458177"/>
                  </a:lnTo>
                  <a:lnTo>
                    <a:pt x="2015103" y="2475132"/>
                  </a:lnTo>
                  <a:lnTo>
                    <a:pt x="1967308" y="2488696"/>
                  </a:lnTo>
                  <a:lnTo>
                    <a:pt x="1918837" y="2498870"/>
                  </a:lnTo>
                  <a:lnTo>
                    <a:pt x="1869882" y="2505652"/>
                  </a:lnTo>
                  <a:lnTo>
                    <a:pt x="1820638" y="2509043"/>
                  </a:lnTo>
                  <a:close/>
                </a:path>
              </a:pathLst>
            </a:custGeom>
            <a:solidFill>
              <a:srgbClr val="F0ABC1"/>
            </a:solidFill>
          </p:spPr>
          <p:txBody>
            <a:bodyPr wrap="square" lIns="0" tIns="0" rIns="0" bIns="0" rtlCol="0"/>
            <a:lstStyle/>
            <a:p/>
          </p:txBody>
        </p:sp>
        <p:sp>
          <p:nvSpPr>
            <p:cNvPr id="5" name="object 5"/>
            <p:cNvSpPr/>
            <p:nvPr/>
          </p:nvSpPr>
          <p:spPr>
            <a:xfrm>
              <a:off x="12099034" y="4363587"/>
              <a:ext cx="2102485" cy="2667000"/>
            </a:xfrm>
            <a:custGeom>
              <a:avLst/>
              <a:gdLst/>
              <a:ahLst/>
              <a:cxnLst/>
              <a:rect l="l" t="t" r="r" b="b"/>
              <a:pathLst>
                <a:path w="2102484" h="2667000">
                  <a:moveTo>
                    <a:pt x="1362493" y="2666373"/>
                  </a:moveTo>
                  <a:lnTo>
                    <a:pt x="1362493" y="1492143"/>
                  </a:lnTo>
                  <a:lnTo>
                    <a:pt x="1120363" y="1070651"/>
                  </a:lnTo>
                  <a:lnTo>
                    <a:pt x="0" y="423543"/>
                  </a:lnTo>
                  <a:lnTo>
                    <a:pt x="734597" y="0"/>
                  </a:lnTo>
                  <a:lnTo>
                    <a:pt x="1854961" y="646082"/>
                  </a:lnTo>
                  <a:lnTo>
                    <a:pt x="2102221" y="1065523"/>
                  </a:lnTo>
                  <a:lnTo>
                    <a:pt x="2102221" y="2239753"/>
                  </a:lnTo>
                  <a:lnTo>
                    <a:pt x="1362493" y="2666373"/>
                  </a:lnTo>
                  <a:close/>
                </a:path>
              </a:pathLst>
            </a:custGeom>
            <a:solidFill>
              <a:srgbClr val="F6B4A6"/>
            </a:solidFill>
          </p:spPr>
          <p:txBody>
            <a:bodyPr wrap="square" lIns="0" tIns="0" rIns="0" bIns="0" rtlCol="0"/>
            <a:lstStyle/>
            <a:p/>
          </p:txBody>
        </p:sp>
        <p:sp>
          <p:nvSpPr>
            <p:cNvPr id="6" name="object 6"/>
            <p:cNvSpPr/>
            <p:nvPr/>
          </p:nvSpPr>
          <p:spPr>
            <a:xfrm>
              <a:off x="11856904" y="4788155"/>
              <a:ext cx="1604010" cy="2382520"/>
            </a:xfrm>
            <a:custGeom>
              <a:avLst/>
              <a:gdLst/>
              <a:ahLst/>
              <a:cxnLst/>
              <a:rect l="l" t="t" r="r" b="b"/>
              <a:pathLst>
                <a:path w="1604009" h="2382520">
                  <a:moveTo>
                    <a:pt x="1362493" y="2382301"/>
                  </a:moveTo>
                  <a:lnTo>
                    <a:pt x="603272" y="1944401"/>
                  </a:lnTo>
                  <a:lnTo>
                    <a:pt x="1149091" y="1629563"/>
                  </a:lnTo>
                  <a:lnTo>
                    <a:pt x="1149091" y="1120901"/>
                  </a:lnTo>
                  <a:lnTo>
                    <a:pt x="1073169" y="1089110"/>
                  </a:lnTo>
                  <a:lnTo>
                    <a:pt x="410389" y="1471632"/>
                  </a:lnTo>
                  <a:lnTo>
                    <a:pt x="373563" y="1499108"/>
                  </a:lnTo>
                  <a:lnTo>
                    <a:pt x="340813" y="1535898"/>
                  </a:lnTo>
                  <a:lnTo>
                    <a:pt x="313306" y="1579697"/>
                  </a:lnTo>
                  <a:lnTo>
                    <a:pt x="292212" y="1628196"/>
                  </a:lnTo>
                  <a:lnTo>
                    <a:pt x="278699" y="1679088"/>
                  </a:lnTo>
                  <a:lnTo>
                    <a:pt x="273935" y="1730065"/>
                  </a:lnTo>
                  <a:lnTo>
                    <a:pt x="273935" y="1753652"/>
                  </a:lnTo>
                  <a:lnTo>
                    <a:pt x="242129" y="1735193"/>
                  </a:lnTo>
                  <a:lnTo>
                    <a:pt x="107727" y="1503423"/>
                  </a:lnTo>
                  <a:lnTo>
                    <a:pt x="517091" y="1267552"/>
                  </a:lnTo>
                  <a:lnTo>
                    <a:pt x="517091" y="758890"/>
                  </a:lnTo>
                  <a:lnTo>
                    <a:pt x="441168" y="727099"/>
                  </a:lnTo>
                  <a:lnTo>
                    <a:pt x="0" y="981430"/>
                  </a:lnTo>
                  <a:lnTo>
                    <a:pt x="0" y="136395"/>
                  </a:lnTo>
                  <a:lnTo>
                    <a:pt x="241103" y="0"/>
                  </a:lnTo>
                  <a:lnTo>
                    <a:pt x="1361467" y="646082"/>
                  </a:lnTo>
                  <a:lnTo>
                    <a:pt x="1603597" y="1061421"/>
                  </a:lnTo>
                  <a:lnTo>
                    <a:pt x="1603597" y="2244881"/>
                  </a:lnTo>
                  <a:lnTo>
                    <a:pt x="1362493" y="2382301"/>
                  </a:lnTo>
                  <a:close/>
                </a:path>
              </a:pathLst>
            </a:custGeom>
            <a:solidFill>
              <a:srgbClr val="94DDDE"/>
            </a:solidFill>
          </p:spPr>
          <p:txBody>
            <a:bodyPr wrap="square" lIns="0" tIns="0" rIns="0" bIns="0" rtlCol="0"/>
            <a:lstStyle/>
            <a:p/>
          </p:txBody>
        </p:sp>
        <p:sp>
          <p:nvSpPr>
            <p:cNvPr id="7" name="object 7"/>
            <p:cNvSpPr/>
            <p:nvPr/>
          </p:nvSpPr>
          <p:spPr>
            <a:xfrm>
              <a:off x="11596307" y="5587042"/>
              <a:ext cx="1385570" cy="1195070"/>
            </a:xfrm>
            <a:custGeom>
              <a:avLst/>
              <a:gdLst/>
              <a:ahLst/>
              <a:cxnLst/>
              <a:rect l="l" t="t" r="r" b="b"/>
              <a:pathLst>
                <a:path w="1385570" h="1195070">
                  <a:moveTo>
                    <a:pt x="85755" y="833803"/>
                  </a:moveTo>
                  <a:lnTo>
                    <a:pt x="51413" y="830045"/>
                  </a:lnTo>
                  <a:lnTo>
                    <a:pt x="24262" y="809650"/>
                  </a:lnTo>
                  <a:lnTo>
                    <a:pt x="6418" y="774142"/>
                  </a:lnTo>
                  <a:lnTo>
                    <a:pt x="0" y="725048"/>
                  </a:lnTo>
                  <a:lnTo>
                    <a:pt x="0" y="601984"/>
                  </a:lnTo>
                  <a:lnTo>
                    <a:pt x="4498" y="555014"/>
                  </a:lnTo>
                  <a:lnTo>
                    <a:pt x="17175" y="507902"/>
                  </a:lnTo>
                  <a:lnTo>
                    <a:pt x="36806" y="462897"/>
                  </a:lnTo>
                  <a:lnTo>
                    <a:pt x="62166" y="422251"/>
                  </a:lnTo>
                  <a:lnTo>
                    <a:pt x="92028" y="388214"/>
                  </a:lnTo>
                  <a:lnTo>
                    <a:pt x="125168" y="363036"/>
                  </a:lnTo>
                  <a:lnTo>
                    <a:pt x="754091" y="0"/>
                  </a:lnTo>
                  <a:lnTo>
                    <a:pt x="754091" y="456359"/>
                  </a:lnTo>
                  <a:lnTo>
                    <a:pt x="125168" y="819396"/>
                  </a:lnTo>
                  <a:lnTo>
                    <a:pt x="85755" y="833803"/>
                  </a:lnTo>
                  <a:close/>
                </a:path>
                <a:path w="1385570" h="1195070">
                  <a:moveTo>
                    <a:pt x="716729" y="1194789"/>
                  </a:moveTo>
                  <a:lnTo>
                    <a:pt x="682387" y="1191031"/>
                  </a:lnTo>
                  <a:lnTo>
                    <a:pt x="655236" y="1170636"/>
                  </a:lnTo>
                  <a:lnTo>
                    <a:pt x="637392" y="1135128"/>
                  </a:lnTo>
                  <a:lnTo>
                    <a:pt x="630974" y="1086034"/>
                  </a:lnTo>
                  <a:lnTo>
                    <a:pt x="630974" y="962970"/>
                  </a:lnTo>
                  <a:lnTo>
                    <a:pt x="635472" y="916000"/>
                  </a:lnTo>
                  <a:lnTo>
                    <a:pt x="648149" y="868888"/>
                  </a:lnTo>
                  <a:lnTo>
                    <a:pt x="667781" y="823883"/>
                  </a:lnTo>
                  <a:lnTo>
                    <a:pt x="693140" y="783237"/>
                  </a:lnTo>
                  <a:lnTo>
                    <a:pt x="723003" y="749200"/>
                  </a:lnTo>
                  <a:lnTo>
                    <a:pt x="756143" y="724022"/>
                  </a:lnTo>
                  <a:lnTo>
                    <a:pt x="1385065" y="360985"/>
                  </a:lnTo>
                  <a:lnTo>
                    <a:pt x="1385065" y="817345"/>
                  </a:lnTo>
                  <a:lnTo>
                    <a:pt x="756143" y="1180382"/>
                  </a:lnTo>
                  <a:lnTo>
                    <a:pt x="716729" y="1194789"/>
                  </a:lnTo>
                  <a:close/>
                </a:path>
              </a:pathLst>
            </a:custGeom>
            <a:solidFill>
              <a:srgbClr val="FEFEFE"/>
            </a:solidFill>
          </p:spPr>
          <p:txBody>
            <a:bodyPr wrap="square" lIns="0" tIns="0" rIns="0" bIns="0" rtlCol="0"/>
            <a:lstStyle/>
            <a:p/>
          </p:txBody>
        </p:sp>
        <p:sp>
          <p:nvSpPr>
            <p:cNvPr id="8" name="object 8"/>
            <p:cNvSpPr/>
            <p:nvPr/>
          </p:nvSpPr>
          <p:spPr>
            <a:xfrm>
              <a:off x="11497805" y="3089883"/>
              <a:ext cx="5133975" cy="4102100"/>
            </a:xfrm>
            <a:custGeom>
              <a:avLst/>
              <a:gdLst/>
              <a:ahLst/>
              <a:cxnLst/>
              <a:rect l="l" t="t" r="r" b="b"/>
              <a:pathLst>
                <a:path w="5133975" h="4102100">
                  <a:moveTo>
                    <a:pt x="444246" y="2959100"/>
                  </a:moveTo>
                  <a:lnTo>
                    <a:pt x="435444" y="2908300"/>
                  </a:lnTo>
                  <a:lnTo>
                    <a:pt x="411543" y="2882900"/>
                  </a:lnTo>
                  <a:lnTo>
                    <a:pt x="376288" y="2882900"/>
                  </a:lnTo>
                  <a:lnTo>
                    <a:pt x="333438" y="2895600"/>
                  </a:lnTo>
                  <a:lnTo>
                    <a:pt x="298284" y="2921000"/>
                  </a:lnTo>
                  <a:lnTo>
                    <a:pt x="267843" y="2959100"/>
                  </a:lnTo>
                  <a:lnTo>
                    <a:pt x="243916" y="2997200"/>
                  </a:lnTo>
                  <a:lnTo>
                    <a:pt x="228257" y="3035300"/>
                  </a:lnTo>
                  <a:lnTo>
                    <a:pt x="222643" y="3086100"/>
                  </a:lnTo>
                  <a:lnTo>
                    <a:pt x="231292" y="3124200"/>
                  </a:lnTo>
                  <a:lnTo>
                    <a:pt x="254952" y="3149600"/>
                  </a:lnTo>
                  <a:lnTo>
                    <a:pt x="290156" y="3162300"/>
                  </a:lnTo>
                  <a:lnTo>
                    <a:pt x="333438" y="3149600"/>
                  </a:lnTo>
                  <a:lnTo>
                    <a:pt x="368604" y="3124200"/>
                  </a:lnTo>
                  <a:lnTo>
                    <a:pt x="399046" y="3086100"/>
                  </a:lnTo>
                  <a:lnTo>
                    <a:pt x="422973" y="3035300"/>
                  </a:lnTo>
                  <a:lnTo>
                    <a:pt x="438632" y="2997200"/>
                  </a:lnTo>
                  <a:lnTo>
                    <a:pt x="444246" y="2959100"/>
                  </a:lnTo>
                  <a:close/>
                </a:path>
                <a:path w="5133975" h="4102100">
                  <a:moveTo>
                    <a:pt x="1075220" y="3314700"/>
                  </a:moveTo>
                  <a:lnTo>
                    <a:pt x="1066571" y="3276600"/>
                  </a:lnTo>
                  <a:lnTo>
                    <a:pt x="1042911" y="3238500"/>
                  </a:lnTo>
                  <a:lnTo>
                    <a:pt x="1007706" y="3238500"/>
                  </a:lnTo>
                  <a:lnTo>
                    <a:pt x="964412" y="3251200"/>
                  </a:lnTo>
                  <a:lnTo>
                    <a:pt x="929259" y="3276600"/>
                  </a:lnTo>
                  <a:lnTo>
                    <a:pt x="898817" y="3314700"/>
                  </a:lnTo>
                  <a:lnTo>
                    <a:pt x="874890" y="3352800"/>
                  </a:lnTo>
                  <a:lnTo>
                    <a:pt x="859231" y="3403600"/>
                  </a:lnTo>
                  <a:lnTo>
                    <a:pt x="853617" y="3441700"/>
                  </a:lnTo>
                  <a:lnTo>
                    <a:pt x="862266" y="3492500"/>
                  </a:lnTo>
                  <a:lnTo>
                    <a:pt x="885926" y="3517900"/>
                  </a:lnTo>
                  <a:lnTo>
                    <a:pt x="921131" y="3517900"/>
                  </a:lnTo>
                  <a:lnTo>
                    <a:pt x="964412" y="3505200"/>
                  </a:lnTo>
                  <a:lnTo>
                    <a:pt x="999578" y="3479800"/>
                  </a:lnTo>
                  <a:lnTo>
                    <a:pt x="1030020" y="3441700"/>
                  </a:lnTo>
                  <a:lnTo>
                    <a:pt x="1053947" y="3403600"/>
                  </a:lnTo>
                  <a:lnTo>
                    <a:pt x="1069606" y="3352800"/>
                  </a:lnTo>
                  <a:lnTo>
                    <a:pt x="1075220" y="3314700"/>
                  </a:lnTo>
                  <a:close/>
                </a:path>
                <a:path w="5133975" h="4102100">
                  <a:moveTo>
                    <a:pt x="5133975" y="1905000"/>
                  </a:moveTo>
                  <a:lnTo>
                    <a:pt x="5131651" y="1854200"/>
                  </a:lnTo>
                  <a:lnTo>
                    <a:pt x="5126266" y="1803400"/>
                  </a:lnTo>
                  <a:lnTo>
                    <a:pt x="5117871" y="1752600"/>
                  </a:lnTo>
                  <a:lnTo>
                    <a:pt x="5106517" y="1701800"/>
                  </a:lnTo>
                  <a:lnTo>
                    <a:pt x="5092281" y="1663700"/>
                  </a:lnTo>
                  <a:lnTo>
                    <a:pt x="5083708" y="1638211"/>
                  </a:lnTo>
                  <a:lnTo>
                    <a:pt x="5083708" y="1905000"/>
                  </a:lnTo>
                  <a:lnTo>
                    <a:pt x="5082184" y="1955800"/>
                  </a:lnTo>
                  <a:lnTo>
                    <a:pt x="5077269" y="1993900"/>
                  </a:lnTo>
                  <a:lnTo>
                    <a:pt x="5069027" y="2044700"/>
                  </a:lnTo>
                  <a:lnTo>
                    <a:pt x="5057546" y="2095500"/>
                  </a:lnTo>
                  <a:lnTo>
                    <a:pt x="5042890" y="2133600"/>
                  </a:lnTo>
                  <a:lnTo>
                    <a:pt x="5025148" y="2184400"/>
                  </a:lnTo>
                  <a:lnTo>
                    <a:pt x="5004397" y="2222500"/>
                  </a:lnTo>
                  <a:lnTo>
                    <a:pt x="4980698" y="2260600"/>
                  </a:lnTo>
                  <a:lnTo>
                    <a:pt x="4954130" y="2311400"/>
                  </a:lnTo>
                  <a:lnTo>
                    <a:pt x="4924793" y="2349500"/>
                  </a:lnTo>
                  <a:lnTo>
                    <a:pt x="4892738" y="2374900"/>
                  </a:lnTo>
                  <a:lnTo>
                    <a:pt x="4858055" y="2413000"/>
                  </a:lnTo>
                  <a:lnTo>
                    <a:pt x="4820818" y="2438400"/>
                  </a:lnTo>
                  <a:lnTo>
                    <a:pt x="4781093" y="2476500"/>
                  </a:lnTo>
                  <a:lnTo>
                    <a:pt x="4738979" y="2501900"/>
                  </a:lnTo>
                  <a:lnTo>
                    <a:pt x="4695660" y="2527300"/>
                  </a:lnTo>
                  <a:lnTo>
                    <a:pt x="4465193" y="2590800"/>
                  </a:lnTo>
                  <a:lnTo>
                    <a:pt x="4322280" y="2590800"/>
                  </a:lnTo>
                  <a:lnTo>
                    <a:pt x="4091813" y="2527300"/>
                  </a:lnTo>
                  <a:lnTo>
                    <a:pt x="4004881" y="2476500"/>
                  </a:lnTo>
                  <a:lnTo>
                    <a:pt x="3915968" y="2425700"/>
                  </a:lnTo>
                  <a:lnTo>
                    <a:pt x="3870731" y="2413000"/>
                  </a:lnTo>
                  <a:lnTo>
                    <a:pt x="3825024" y="2387600"/>
                  </a:lnTo>
                  <a:lnTo>
                    <a:pt x="3590696" y="2324100"/>
                  </a:lnTo>
                  <a:lnTo>
                    <a:pt x="3494925" y="2298700"/>
                  </a:lnTo>
                  <a:lnTo>
                    <a:pt x="3446742" y="2298700"/>
                  </a:lnTo>
                  <a:lnTo>
                    <a:pt x="3398418" y="2286000"/>
                  </a:lnTo>
                  <a:lnTo>
                    <a:pt x="3107271" y="2286000"/>
                  </a:lnTo>
                  <a:lnTo>
                    <a:pt x="3058896" y="2298700"/>
                  </a:lnTo>
                  <a:lnTo>
                    <a:pt x="3010649" y="2298700"/>
                  </a:lnTo>
                  <a:lnTo>
                    <a:pt x="2962579" y="2311400"/>
                  </a:lnTo>
                  <a:lnTo>
                    <a:pt x="2914713" y="2311400"/>
                  </a:lnTo>
                  <a:lnTo>
                    <a:pt x="2726017" y="2362200"/>
                  </a:lnTo>
                  <a:lnTo>
                    <a:pt x="2726017" y="2324100"/>
                  </a:lnTo>
                  <a:lnTo>
                    <a:pt x="2680868" y="2248433"/>
                  </a:lnTo>
                  <a:lnTo>
                    <a:pt x="2680868" y="2374900"/>
                  </a:lnTo>
                  <a:lnTo>
                    <a:pt x="2680868" y="2421293"/>
                  </a:lnTo>
                  <a:lnTo>
                    <a:pt x="2680868" y="3492500"/>
                  </a:lnTo>
                  <a:lnTo>
                    <a:pt x="2407297" y="3652570"/>
                  </a:lnTo>
                  <a:lnTo>
                    <a:pt x="2680868" y="3379139"/>
                  </a:lnTo>
                  <a:lnTo>
                    <a:pt x="2680868" y="3369907"/>
                  </a:lnTo>
                  <a:lnTo>
                    <a:pt x="2385034" y="3665601"/>
                  </a:lnTo>
                  <a:lnTo>
                    <a:pt x="2080704" y="3843667"/>
                  </a:lnTo>
                  <a:lnTo>
                    <a:pt x="2680868" y="3243770"/>
                  </a:lnTo>
                  <a:lnTo>
                    <a:pt x="2680868" y="3234537"/>
                  </a:lnTo>
                  <a:lnTo>
                    <a:pt x="2058416" y="3856698"/>
                  </a:lnTo>
                  <a:lnTo>
                    <a:pt x="1986292" y="3898900"/>
                  </a:lnTo>
                  <a:lnTo>
                    <a:pt x="1986292" y="3802659"/>
                  </a:lnTo>
                  <a:lnTo>
                    <a:pt x="2680868" y="3108401"/>
                  </a:lnTo>
                  <a:lnTo>
                    <a:pt x="2680868" y="3099168"/>
                  </a:lnTo>
                  <a:lnTo>
                    <a:pt x="1986292" y="3793426"/>
                  </a:lnTo>
                  <a:lnTo>
                    <a:pt x="1986292" y="3666274"/>
                  </a:lnTo>
                  <a:lnTo>
                    <a:pt x="2680868" y="2972003"/>
                  </a:lnTo>
                  <a:lnTo>
                    <a:pt x="2680868" y="2962770"/>
                  </a:lnTo>
                  <a:lnTo>
                    <a:pt x="1986292" y="3657041"/>
                  </a:lnTo>
                  <a:lnTo>
                    <a:pt x="1986292" y="3530892"/>
                  </a:lnTo>
                  <a:lnTo>
                    <a:pt x="2680868" y="2836634"/>
                  </a:lnTo>
                  <a:lnTo>
                    <a:pt x="2680868" y="2827401"/>
                  </a:lnTo>
                  <a:lnTo>
                    <a:pt x="1986292" y="3521659"/>
                  </a:lnTo>
                  <a:lnTo>
                    <a:pt x="1986292" y="3395522"/>
                  </a:lnTo>
                  <a:lnTo>
                    <a:pt x="2680868" y="2701264"/>
                  </a:lnTo>
                  <a:lnTo>
                    <a:pt x="2680868" y="2692031"/>
                  </a:lnTo>
                  <a:lnTo>
                    <a:pt x="1986292" y="3386290"/>
                  </a:lnTo>
                  <a:lnTo>
                    <a:pt x="1986292" y="3260153"/>
                  </a:lnTo>
                  <a:lnTo>
                    <a:pt x="2680868" y="2565895"/>
                  </a:lnTo>
                  <a:lnTo>
                    <a:pt x="2680868" y="2556662"/>
                  </a:lnTo>
                  <a:lnTo>
                    <a:pt x="1986292" y="3250920"/>
                  </a:lnTo>
                  <a:lnTo>
                    <a:pt x="1986292" y="3124784"/>
                  </a:lnTo>
                  <a:lnTo>
                    <a:pt x="2680868" y="2430526"/>
                  </a:lnTo>
                  <a:lnTo>
                    <a:pt x="2680868" y="2421293"/>
                  </a:lnTo>
                  <a:lnTo>
                    <a:pt x="1986292" y="3115551"/>
                  </a:lnTo>
                  <a:lnTo>
                    <a:pt x="1986292" y="2989415"/>
                  </a:lnTo>
                  <a:lnTo>
                    <a:pt x="2496566" y="2479370"/>
                  </a:lnTo>
                  <a:lnTo>
                    <a:pt x="2680868" y="2374900"/>
                  </a:lnTo>
                  <a:lnTo>
                    <a:pt x="2680868" y="2248433"/>
                  </a:lnTo>
                  <a:lnTo>
                    <a:pt x="2672664" y="2234679"/>
                  </a:lnTo>
                  <a:lnTo>
                    <a:pt x="2672664" y="2324100"/>
                  </a:lnTo>
                  <a:lnTo>
                    <a:pt x="2623096" y="2352891"/>
                  </a:lnTo>
                  <a:lnTo>
                    <a:pt x="2664955" y="2311044"/>
                  </a:lnTo>
                  <a:lnTo>
                    <a:pt x="2672664" y="2324100"/>
                  </a:lnTo>
                  <a:lnTo>
                    <a:pt x="2672664" y="2234679"/>
                  </a:lnTo>
                  <a:lnTo>
                    <a:pt x="2661526" y="2216010"/>
                  </a:lnTo>
                  <a:lnTo>
                    <a:pt x="2661526" y="2305227"/>
                  </a:lnTo>
                  <a:lnTo>
                    <a:pt x="2601023" y="2365718"/>
                  </a:lnTo>
                  <a:lnTo>
                    <a:pt x="2475204" y="2438806"/>
                  </a:lnTo>
                  <a:lnTo>
                    <a:pt x="2475204" y="2491473"/>
                  </a:lnTo>
                  <a:lnTo>
                    <a:pt x="1986292" y="2980182"/>
                  </a:lnTo>
                  <a:lnTo>
                    <a:pt x="1986292" y="2853017"/>
                  </a:lnTo>
                  <a:lnTo>
                    <a:pt x="2181364" y="2658033"/>
                  </a:lnTo>
                  <a:lnTo>
                    <a:pt x="2475204" y="2491473"/>
                  </a:lnTo>
                  <a:lnTo>
                    <a:pt x="2475204" y="2438806"/>
                  </a:lnTo>
                  <a:lnTo>
                    <a:pt x="2297366" y="2542082"/>
                  </a:lnTo>
                  <a:lnTo>
                    <a:pt x="2614345" y="2225230"/>
                  </a:lnTo>
                  <a:lnTo>
                    <a:pt x="2661526" y="2305227"/>
                  </a:lnTo>
                  <a:lnTo>
                    <a:pt x="2661526" y="2216010"/>
                  </a:lnTo>
                  <a:lnTo>
                    <a:pt x="2627515" y="2159000"/>
                  </a:lnTo>
                  <a:lnTo>
                    <a:pt x="2777007" y="2120900"/>
                  </a:lnTo>
                  <a:lnTo>
                    <a:pt x="2980486" y="2070100"/>
                  </a:lnTo>
                  <a:lnTo>
                    <a:pt x="3083293" y="2070100"/>
                  </a:lnTo>
                  <a:lnTo>
                    <a:pt x="3134830" y="2057400"/>
                  </a:lnTo>
                  <a:lnTo>
                    <a:pt x="3338703" y="2057400"/>
                  </a:lnTo>
                  <a:lnTo>
                    <a:pt x="3388982" y="2070100"/>
                  </a:lnTo>
                  <a:lnTo>
                    <a:pt x="3489248" y="2070100"/>
                  </a:lnTo>
                  <a:lnTo>
                    <a:pt x="3588893" y="2095500"/>
                  </a:lnTo>
                  <a:lnTo>
                    <a:pt x="3638423" y="2095500"/>
                  </a:lnTo>
                  <a:lnTo>
                    <a:pt x="3736695" y="2120900"/>
                  </a:lnTo>
                  <a:lnTo>
                    <a:pt x="3785400" y="2146300"/>
                  </a:lnTo>
                  <a:lnTo>
                    <a:pt x="3881755" y="2171700"/>
                  </a:lnTo>
                  <a:lnTo>
                    <a:pt x="3929354" y="2197100"/>
                  </a:lnTo>
                  <a:lnTo>
                    <a:pt x="3976522" y="2209800"/>
                  </a:lnTo>
                  <a:lnTo>
                    <a:pt x="4069461" y="2260600"/>
                  </a:lnTo>
                  <a:lnTo>
                    <a:pt x="4115168" y="2273300"/>
                  </a:lnTo>
                  <a:lnTo>
                    <a:pt x="4160329" y="2298700"/>
                  </a:lnTo>
                  <a:lnTo>
                    <a:pt x="4204360" y="2324100"/>
                  </a:lnTo>
                  <a:lnTo>
                    <a:pt x="4250029" y="2349500"/>
                  </a:lnTo>
                  <a:lnTo>
                    <a:pt x="4296918" y="2362200"/>
                  </a:lnTo>
                  <a:lnTo>
                    <a:pt x="4488510" y="2362200"/>
                  </a:lnTo>
                  <a:lnTo>
                    <a:pt x="4535386" y="2349500"/>
                  </a:lnTo>
                  <a:lnTo>
                    <a:pt x="4581055" y="2324100"/>
                  </a:lnTo>
                  <a:lnTo>
                    <a:pt x="4625098" y="2298700"/>
                  </a:lnTo>
                  <a:lnTo>
                    <a:pt x="4666983" y="2273300"/>
                  </a:lnTo>
                  <a:lnTo>
                    <a:pt x="4705147" y="2247900"/>
                  </a:lnTo>
                  <a:lnTo>
                    <a:pt x="4739424" y="2209800"/>
                  </a:lnTo>
                  <a:lnTo>
                    <a:pt x="4769650" y="2171700"/>
                  </a:lnTo>
                  <a:lnTo>
                    <a:pt x="4795659" y="2133600"/>
                  </a:lnTo>
                  <a:lnTo>
                    <a:pt x="4817300" y="2095500"/>
                  </a:lnTo>
                  <a:lnTo>
                    <a:pt x="4834420" y="2044700"/>
                  </a:lnTo>
                  <a:lnTo>
                    <a:pt x="4846840" y="2006600"/>
                  </a:lnTo>
                  <a:lnTo>
                    <a:pt x="4854410" y="1955800"/>
                  </a:lnTo>
                  <a:lnTo>
                    <a:pt x="4856962" y="1905000"/>
                  </a:lnTo>
                  <a:lnTo>
                    <a:pt x="4854372" y="1854200"/>
                  </a:lnTo>
                  <a:lnTo>
                    <a:pt x="4846739" y="1803400"/>
                  </a:lnTo>
                  <a:lnTo>
                    <a:pt x="4834217" y="1752600"/>
                  </a:lnTo>
                  <a:lnTo>
                    <a:pt x="4817008" y="1714500"/>
                  </a:lnTo>
                  <a:lnTo>
                    <a:pt x="4795278" y="1663700"/>
                  </a:lnTo>
                  <a:lnTo>
                    <a:pt x="4769205" y="1625600"/>
                  </a:lnTo>
                  <a:lnTo>
                    <a:pt x="4738979" y="1587500"/>
                  </a:lnTo>
                  <a:lnTo>
                    <a:pt x="4704753" y="1562100"/>
                  </a:lnTo>
                  <a:lnTo>
                    <a:pt x="4666742" y="1524000"/>
                  </a:lnTo>
                  <a:lnTo>
                    <a:pt x="4582973" y="1473200"/>
                  </a:lnTo>
                  <a:lnTo>
                    <a:pt x="4543247" y="1447800"/>
                  </a:lnTo>
                  <a:lnTo>
                    <a:pt x="4506011" y="1409700"/>
                  </a:lnTo>
                  <a:lnTo>
                    <a:pt x="4471314" y="1384300"/>
                  </a:lnTo>
                  <a:lnTo>
                    <a:pt x="4439234" y="1346200"/>
                  </a:lnTo>
                  <a:lnTo>
                    <a:pt x="4409872" y="1308100"/>
                  </a:lnTo>
                  <a:lnTo>
                    <a:pt x="4383265" y="1270000"/>
                  </a:lnTo>
                  <a:lnTo>
                    <a:pt x="4359529" y="1231900"/>
                  </a:lnTo>
                  <a:lnTo>
                    <a:pt x="4338701" y="1181100"/>
                  </a:lnTo>
                  <a:lnTo>
                    <a:pt x="4320870" y="1143000"/>
                  </a:lnTo>
                  <a:lnTo>
                    <a:pt x="4306125" y="1092200"/>
                  </a:lnTo>
                  <a:lnTo>
                    <a:pt x="4294517" y="1054100"/>
                  </a:lnTo>
                  <a:lnTo>
                    <a:pt x="4286135" y="1003300"/>
                  </a:lnTo>
                  <a:lnTo>
                    <a:pt x="4281055" y="952500"/>
                  </a:lnTo>
                  <a:lnTo>
                    <a:pt x="4279341" y="901700"/>
                  </a:lnTo>
                  <a:lnTo>
                    <a:pt x="4281055" y="850900"/>
                  </a:lnTo>
                  <a:lnTo>
                    <a:pt x="4286135" y="800100"/>
                  </a:lnTo>
                  <a:lnTo>
                    <a:pt x="4294517" y="762000"/>
                  </a:lnTo>
                  <a:lnTo>
                    <a:pt x="4306125" y="711200"/>
                  </a:lnTo>
                  <a:lnTo>
                    <a:pt x="4320870" y="660400"/>
                  </a:lnTo>
                  <a:lnTo>
                    <a:pt x="4338701" y="622300"/>
                  </a:lnTo>
                  <a:lnTo>
                    <a:pt x="4359529" y="571500"/>
                  </a:lnTo>
                  <a:lnTo>
                    <a:pt x="4383265" y="533400"/>
                  </a:lnTo>
                  <a:lnTo>
                    <a:pt x="4409872" y="495300"/>
                  </a:lnTo>
                  <a:lnTo>
                    <a:pt x="4439234" y="457200"/>
                  </a:lnTo>
                  <a:lnTo>
                    <a:pt x="4471314" y="419100"/>
                  </a:lnTo>
                  <a:lnTo>
                    <a:pt x="4506011" y="393700"/>
                  </a:lnTo>
                  <a:lnTo>
                    <a:pt x="4543247" y="355600"/>
                  </a:lnTo>
                  <a:lnTo>
                    <a:pt x="4582973" y="330200"/>
                  </a:lnTo>
                  <a:lnTo>
                    <a:pt x="4625098" y="304800"/>
                  </a:lnTo>
                  <a:lnTo>
                    <a:pt x="4914417" y="139700"/>
                  </a:lnTo>
                  <a:lnTo>
                    <a:pt x="4923053" y="127000"/>
                  </a:lnTo>
                  <a:lnTo>
                    <a:pt x="4950333" y="127000"/>
                  </a:lnTo>
                  <a:lnTo>
                    <a:pt x="4984813" y="165100"/>
                  </a:lnTo>
                  <a:lnTo>
                    <a:pt x="5015344" y="203200"/>
                  </a:lnTo>
                  <a:lnTo>
                    <a:pt x="5041074" y="254000"/>
                  </a:lnTo>
                  <a:lnTo>
                    <a:pt x="5061128" y="304800"/>
                  </a:lnTo>
                  <a:lnTo>
                    <a:pt x="5006302" y="342900"/>
                  </a:lnTo>
                  <a:lnTo>
                    <a:pt x="4895697" y="406400"/>
                  </a:lnTo>
                  <a:lnTo>
                    <a:pt x="4787011" y="469900"/>
                  </a:lnTo>
                  <a:lnTo>
                    <a:pt x="4737951" y="495300"/>
                  </a:lnTo>
                  <a:lnTo>
                    <a:pt x="4696053" y="520700"/>
                  </a:lnTo>
                  <a:lnTo>
                    <a:pt x="4657890" y="558800"/>
                  </a:lnTo>
                  <a:lnTo>
                    <a:pt x="4623613" y="584200"/>
                  </a:lnTo>
                  <a:lnTo>
                    <a:pt x="4593399" y="622300"/>
                  </a:lnTo>
                  <a:lnTo>
                    <a:pt x="4567377" y="673100"/>
                  </a:lnTo>
                  <a:lnTo>
                    <a:pt x="4545736" y="711200"/>
                  </a:lnTo>
                  <a:lnTo>
                    <a:pt x="4528629" y="749300"/>
                  </a:lnTo>
                  <a:lnTo>
                    <a:pt x="4516209" y="800100"/>
                  </a:lnTo>
                  <a:lnTo>
                    <a:pt x="4508639" y="850900"/>
                  </a:lnTo>
                  <a:lnTo>
                    <a:pt x="4506074" y="901700"/>
                  </a:lnTo>
                  <a:lnTo>
                    <a:pt x="4508665" y="952500"/>
                  </a:lnTo>
                  <a:lnTo>
                    <a:pt x="4516310" y="1003300"/>
                  </a:lnTo>
                  <a:lnTo>
                    <a:pt x="4528820" y="1041400"/>
                  </a:lnTo>
                  <a:lnTo>
                    <a:pt x="4546041" y="1092200"/>
                  </a:lnTo>
                  <a:lnTo>
                    <a:pt x="4567771" y="1130300"/>
                  </a:lnTo>
                  <a:lnTo>
                    <a:pt x="4593844" y="1168400"/>
                  </a:lnTo>
                  <a:lnTo>
                    <a:pt x="4624070" y="1206500"/>
                  </a:lnTo>
                  <a:lnTo>
                    <a:pt x="4658284" y="1244600"/>
                  </a:lnTo>
                  <a:lnTo>
                    <a:pt x="4696307" y="1270000"/>
                  </a:lnTo>
                  <a:lnTo>
                    <a:pt x="4737951" y="1308100"/>
                  </a:lnTo>
                  <a:lnTo>
                    <a:pt x="4780077" y="1333500"/>
                  </a:lnTo>
                  <a:lnTo>
                    <a:pt x="4819789" y="1358900"/>
                  </a:lnTo>
                  <a:lnTo>
                    <a:pt x="4857039" y="1384300"/>
                  </a:lnTo>
                  <a:lnTo>
                    <a:pt x="4891735" y="1422400"/>
                  </a:lnTo>
                  <a:lnTo>
                    <a:pt x="4923802" y="1460500"/>
                  </a:lnTo>
                  <a:lnTo>
                    <a:pt x="4953178" y="1498600"/>
                  </a:lnTo>
                  <a:lnTo>
                    <a:pt x="4979771" y="1536700"/>
                  </a:lnTo>
                  <a:lnTo>
                    <a:pt x="5003520" y="1574800"/>
                  </a:lnTo>
                  <a:lnTo>
                    <a:pt x="5024348" y="1612900"/>
                  </a:lnTo>
                  <a:lnTo>
                    <a:pt x="5042166" y="1663700"/>
                  </a:lnTo>
                  <a:lnTo>
                    <a:pt x="5056924" y="1701800"/>
                  </a:lnTo>
                  <a:lnTo>
                    <a:pt x="5068532" y="1752600"/>
                  </a:lnTo>
                  <a:lnTo>
                    <a:pt x="5076914" y="1803400"/>
                  </a:lnTo>
                  <a:lnTo>
                    <a:pt x="5081994" y="1854200"/>
                  </a:lnTo>
                  <a:lnTo>
                    <a:pt x="5083708" y="1905000"/>
                  </a:lnTo>
                  <a:lnTo>
                    <a:pt x="5083708" y="1638211"/>
                  </a:lnTo>
                  <a:lnTo>
                    <a:pt x="5075199" y="1612900"/>
                  </a:lnTo>
                  <a:lnTo>
                    <a:pt x="5055349" y="1574800"/>
                  </a:lnTo>
                  <a:lnTo>
                    <a:pt x="5032794" y="1536700"/>
                  </a:lnTo>
                  <a:lnTo>
                    <a:pt x="5007572" y="1485900"/>
                  </a:lnTo>
                  <a:lnTo>
                    <a:pt x="4979746" y="1447800"/>
                  </a:lnTo>
                  <a:lnTo>
                    <a:pt x="4949393" y="1422400"/>
                  </a:lnTo>
                  <a:lnTo>
                    <a:pt x="4916551" y="1384300"/>
                  </a:lnTo>
                  <a:lnTo>
                    <a:pt x="4881283" y="1346200"/>
                  </a:lnTo>
                  <a:lnTo>
                    <a:pt x="4843665" y="1320800"/>
                  </a:lnTo>
                  <a:lnTo>
                    <a:pt x="4803724" y="1295400"/>
                  </a:lnTo>
                  <a:lnTo>
                    <a:pt x="4761547" y="1257300"/>
                  </a:lnTo>
                  <a:lnTo>
                    <a:pt x="4719777" y="1231900"/>
                  </a:lnTo>
                  <a:lnTo>
                    <a:pt x="4682172" y="1206500"/>
                  </a:lnTo>
                  <a:lnTo>
                    <a:pt x="4648924" y="1168400"/>
                  </a:lnTo>
                  <a:lnTo>
                    <a:pt x="4620222" y="1130300"/>
                  </a:lnTo>
                  <a:lnTo>
                    <a:pt x="4596295" y="1092200"/>
                  </a:lnTo>
                  <a:lnTo>
                    <a:pt x="4577334" y="1041400"/>
                  </a:lnTo>
                  <a:lnTo>
                    <a:pt x="4563529" y="1003300"/>
                  </a:lnTo>
                  <a:lnTo>
                    <a:pt x="4555109" y="952500"/>
                  </a:lnTo>
                  <a:lnTo>
                    <a:pt x="4552251" y="901700"/>
                  </a:lnTo>
                  <a:lnTo>
                    <a:pt x="4555109" y="850900"/>
                  </a:lnTo>
                  <a:lnTo>
                    <a:pt x="4563529" y="800100"/>
                  </a:lnTo>
                  <a:lnTo>
                    <a:pt x="4577334" y="749300"/>
                  </a:lnTo>
                  <a:lnTo>
                    <a:pt x="4596295" y="711200"/>
                  </a:lnTo>
                  <a:lnTo>
                    <a:pt x="4620222" y="673100"/>
                  </a:lnTo>
                  <a:lnTo>
                    <a:pt x="4648924" y="635000"/>
                  </a:lnTo>
                  <a:lnTo>
                    <a:pt x="4682172" y="596900"/>
                  </a:lnTo>
                  <a:lnTo>
                    <a:pt x="4719777" y="558800"/>
                  </a:lnTo>
                  <a:lnTo>
                    <a:pt x="4761547" y="533400"/>
                  </a:lnTo>
                  <a:lnTo>
                    <a:pt x="4786173" y="520700"/>
                  </a:lnTo>
                  <a:lnTo>
                    <a:pt x="4802695" y="533400"/>
                  </a:lnTo>
                  <a:lnTo>
                    <a:pt x="4819904" y="546100"/>
                  </a:lnTo>
                  <a:lnTo>
                    <a:pt x="4837684" y="558800"/>
                  </a:lnTo>
                  <a:lnTo>
                    <a:pt x="4855934" y="571500"/>
                  </a:lnTo>
                  <a:lnTo>
                    <a:pt x="4942789" y="609600"/>
                  </a:lnTo>
                  <a:lnTo>
                    <a:pt x="4970843" y="609600"/>
                  </a:lnTo>
                  <a:lnTo>
                    <a:pt x="5015319" y="596900"/>
                  </a:lnTo>
                  <a:lnTo>
                    <a:pt x="5053762" y="584200"/>
                  </a:lnTo>
                  <a:lnTo>
                    <a:pt x="5085245" y="558800"/>
                  </a:lnTo>
                  <a:lnTo>
                    <a:pt x="5108854" y="520700"/>
                  </a:lnTo>
                  <a:lnTo>
                    <a:pt x="5123700" y="469900"/>
                  </a:lnTo>
                  <a:lnTo>
                    <a:pt x="5128844" y="419100"/>
                  </a:lnTo>
                  <a:lnTo>
                    <a:pt x="5125936" y="368300"/>
                  </a:lnTo>
                  <a:lnTo>
                    <a:pt x="5117465" y="330200"/>
                  </a:lnTo>
                  <a:lnTo>
                    <a:pt x="5103888" y="279400"/>
                  </a:lnTo>
                  <a:lnTo>
                    <a:pt x="5085613" y="241300"/>
                  </a:lnTo>
                  <a:lnTo>
                    <a:pt x="5063058" y="190500"/>
                  </a:lnTo>
                  <a:lnTo>
                    <a:pt x="5036655" y="152400"/>
                  </a:lnTo>
                  <a:lnTo>
                    <a:pt x="5006835" y="114300"/>
                  </a:lnTo>
                  <a:lnTo>
                    <a:pt x="4974018" y="76200"/>
                  </a:lnTo>
                  <a:lnTo>
                    <a:pt x="4938623" y="50800"/>
                  </a:lnTo>
                  <a:lnTo>
                    <a:pt x="4901082" y="25400"/>
                  </a:lnTo>
                  <a:lnTo>
                    <a:pt x="4843754" y="0"/>
                  </a:lnTo>
                  <a:lnTo>
                    <a:pt x="4742726" y="0"/>
                  </a:lnTo>
                  <a:lnTo>
                    <a:pt x="4704283" y="12700"/>
                  </a:lnTo>
                  <a:lnTo>
                    <a:pt x="4672800" y="50800"/>
                  </a:lnTo>
                  <a:lnTo>
                    <a:pt x="4649190" y="88900"/>
                  </a:lnTo>
                  <a:lnTo>
                    <a:pt x="4634344" y="127000"/>
                  </a:lnTo>
                  <a:lnTo>
                    <a:pt x="4629201" y="177800"/>
                  </a:lnTo>
                  <a:lnTo>
                    <a:pt x="4629582" y="203200"/>
                  </a:lnTo>
                  <a:lnTo>
                    <a:pt x="4630737" y="215900"/>
                  </a:lnTo>
                  <a:lnTo>
                    <a:pt x="4632655" y="228600"/>
                  </a:lnTo>
                  <a:lnTo>
                    <a:pt x="4635360" y="241300"/>
                  </a:lnTo>
                  <a:lnTo>
                    <a:pt x="4603547" y="266700"/>
                  </a:lnTo>
                  <a:lnTo>
                    <a:pt x="4561370" y="292100"/>
                  </a:lnTo>
                  <a:lnTo>
                    <a:pt x="4521441" y="317500"/>
                  </a:lnTo>
                  <a:lnTo>
                    <a:pt x="4483836" y="342900"/>
                  </a:lnTo>
                  <a:lnTo>
                    <a:pt x="4448607" y="381000"/>
                  </a:lnTo>
                  <a:lnTo>
                    <a:pt x="4415828" y="419100"/>
                  </a:lnTo>
                  <a:lnTo>
                    <a:pt x="4385564" y="457200"/>
                  </a:lnTo>
                  <a:lnTo>
                    <a:pt x="4357865" y="495300"/>
                  </a:lnTo>
                  <a:lnTo>
                    <a:pt x="4332821" y="533400"/>
                  </a:lnTo>
                  <a:lnTo>
                    <a:pt x="4310469" y="571500"/>
                  </a:lnTo>
                  <a:lnTo>
                    <a:pt x="4290898" y="622300"/>
                  </a:lnTo>
                  <a:lnTo>
                    <a:pt x="4274159" y="660400"/>
                  </a:lnTo>
                  <a:lnTo>
                    <a:pt x="4260316" y="711200"/>
                  </a:lnTo>
                  <a:lnTo>
                    <a:pt x="4249432" y="749300"/>
                  </a:lnTo>
                  <a:lnTo>
                    <a:pt x="4241584" y="800100"/>
                  </a:lnTo>
                  <a:lnTo>
                    <a:pt x="4236821" y="850900"/>
                  </a:lnTo>
                  <a:lnTo>
                    <a:pt x="4235221" y="901700"/>
                  </a:lnTo>
                  <a:lnTo>
                    <a:pt x="4236821" y="952500"/>
                  </a:lnTo>
                  <a:lnTo>
                    <a:pt x="4241584" y="1003300"/>
                  </a:lnTo>
                  <a:lnTo>
                    <a:pt x="4249432" y="1041400"/>
                  </a:lnTo>
                  <a:lnTo>
                    <a:pt x="4260316" y="1092200"/>
                  </a:lnTo>
                  <a:lnTo>
                    <a:pt x="4274159" y="1143000"/>
                  </a:lnTo>
                  <a:lnTo>
                    <a:pt x="4290898" y="1181100"/>
                  </a:lnTo>
                  <a:lnTo>
                    <a:pt x="4310469" y="1231900"/>
                  </a:lnTo>
                  <a:lnTo>
                    <a:pt x="4332821" y="1270000"/>
                  </a:lnTo>
                  <a:lnTo>
                    <a:pt x="4357865" y="1308100"/>
                  </a:lnTo>
                  <a:lnTo>
                    <a:pt x="4385564" y="1346200"/>
                  </a:lnTo>
                  <a:lnTo>
                    <a:pt x="4415828" y="1384300"/>
                  </a:lnTo>
                  <a:lnTo>
                    <a:pt x="4448607" y="1422400"/>
                  </a:lnTo>
                  <a:lnTo>
                    <a:pt x="4483836" y="1447800"/>
                  </a:lnTo>
                  <a:lnTo>
                    <a:pt x="4521441" y="1485900"/>
                  </a:lnTo>
                  <a:lnTo>
                    <a:pt x="4561370" y="1511300"/>
                  </a:lnTo>
                  <a:lnTo>
                    <a:pt x="4645317" y="1562100"/>
                  </a:lnTo>
                  <a:lnTo>
                    <a:pt x="4682922" y="1600200"/>
                  </a:lnTo>
                  <a:lnTo>
                    <a:pt x="4716183" y="1625600"/>
                  </a:lnTo>
                  <a:lnTo>
                    <a:pt x="4744872" y="1663700"/>
                  </a:lnTo>
                  <a:lnTo>
                    <a:pt x="4768799" y="1714500"/>
                  </a:lnTo>
                  <a:lnTo>
                    <a:pt x="4787773" y="1752600"/>
                  </a:lnTo>
                  <a:lnTo>
                    <a:pt x="4801565" y="1803400"/>
                  </a:lnTo>
                  <a:lnTo>
                    <a:pt x="4809998" y="1854200"/>
                  </a:lnTo>
                  <a:lnTo>
                    <a:pt x="4812843" y="1905000"/>
                  </a:lnTo>
                  <a:lnTo>
                    <a:pt x="4809998" y="1955800"/>
                  </a:lnTo>
                  <a:lnTo>
                    <a:pt x="4801565" y="1993900"/>
                  </a:lnTo>
                  <a:lnTo>
                    <a:pt x="4787773" y="2044700"/>
                  </a:lnTo>
                  <a:lnTo>
                    <a:pt x="4768799" y="2082800"/>
                  </a:lnTo>
                  <a:lnTo>
                    <a:pt x="4744872" y="2133600"/>
                  </a:lnTo>
                  <a:lnTo>
                    <a:pt x="4716183" y="2171700"/>
                  </a:lnTo>
                  <a:lnTo>
                    <a:pt x="4682922" y="2209800"/>
                  </a:lnTo>
                  <a:lnTo>
                    <a:pt x="4645317" y="2235200"/>
                  </a:lnTo>
                  <a:lnTo>
                    <a:pt x="4603547" y="2260600"/>
                  </a:lnTo>
                  <a:lnTo>
                    <a:pt x="4559363" y="2286000"/>
                  </a:lnTo>
                  <a:lnTo>
                    <a:pt x="4417923" y="2324100"/>
                  </a:lnTo>
                  <a:lnTo>
                    <a:pt x="4369549" y="2324100"/>
                  </a:lnTo>
                  <a:lnTo>
                    <a:pt x="4228109" y="2286000"/>
                  </a:lnTo>
                  <a:lnTo>
                    <a:pt x="4095038" y="2209800"/>
                  </a:lnTo>
                  <a:lnTo>
                    <a:pt x="4049865" y="2197100"/>
                  </a:lnTo>
                  <a:lnTo>
                    <a:pt x="3958183" y="2146300"/>
                  </a:lnTo>
                  <a:lnTo>
                    <a:pt x="3864914" y="2120900"/>
                  </a:lnTo>
                  <a:lnTo>
                    <a:pt x="3817747" y="2095500"/>
                  </a:lnTo>
                  <a:lnTo>
                    <a:pt x="3626154" y="2044700"/>
                  </a:lnTo>
                  <a:lnTo>
                    <a:pt x="3577653" y="2044700"/>
                  </a:lnTo>
                  <a:lnTo>
                    <a:pt x="3528974" y="2032000"/>
                  </a:lnTo>
                  <a:lnTo>
                    <a:pt x="3480130" y="2032000"/>
                  </a:lnTo>
                  <a:lnTo>
                    <a:pt x="3431146" y="2019300"/>
                  </a:lnTo>
                  <a:lnTo>
                    <a:pt x="3332911" y="2019300"/>
                  </a:lnTo>
                  <a:lnTo>
                    <a:pt x="3283686" y="2006600"/>
                  </a:lnTo>
                  <a:lnTo>
                    <a:pt x="3185210" y="2006600"/>
                  </a:lnTo>
                  <a:lnTo>
                    <a:pt x="3135985" y="2019300"/>
                  </a:lnTo>
                  <a:lnTo>
                    <a:pt x="3037738" y="2019300"/>
                  </a:lnTo>
                  <a:lnTo>
                    <a:pt x="2988754" y="2032000"/>
                  </a:lnTo>
                  <a:lnTo>
                    <a:pt x="2939910" y="2032000"/>
                  </a:lnTo>
                  <a:lnTo>
                    <a:pt x="2842717" y="2057400"/>
                  </a:lnTo>
                  <a:lnTo>
                    <a:pt x="2794431" y="2057400"/>
                  </a:lnTo>
                  <a:lnTo>
                    <a:pt x="2698597" y="2082800"/>
                  </a:lnTo>
                  <a:lnTo>
                    <a:pt x="2651099" y="2108200"/>
                  </a:lnTo>
                  <a:lnTo>
                    <a:pt x="2610929" y="2119020"/>
                  </a:lnTo>
                  <a:lnTo>
                    <a:pt x="2610929" y="2219426"/>
                  </a:lnTo>
                  <a:lnTo>
                    <a:pt x="2275319" y="2554884"/>
                  </a:lnTo>
                  <a:lnTo>
                    <a:pt x="2160028" y="2621851"/>
                  </a:lnTo>
                  <a:lnTo>
                    <a:pt x="2160028" y="2670124"/>
                  </a:lnTo>
                  <a:lnTo>
                    <a:pt x="1986292" y="2843784"/>
                  </a:lnTo>
                  <a:lnTo>
                    <a:pt x="1986292" y="2768600"/>
                  </a:lnTo>
                  <a:lnTo>
                    <a:pt x="2053501" y="2730500"/>
                  </a:lnTo>
                  <a:lnTo>
                    <a:pt x="2160028" y="2670124"/>
                  </a:lnTo>
                  <a:lnTo>
                    <a:pt x="2160028" y="2621851"/>
                  </a:lnTo>
                  <a:lnTo>
                    <a:pt x="1974113" y="2729827"/>
                  </a:lnTo>
                  <a:lnTo>
                    <a:pt x="2564130" y="2140077"/>
                  </a:lnTo>
                  <a:lnTo>
                    <a:pt x="2610929" y="2219426"/>
                  </a:lnTo>
                  <a:lnTo>
                    <a:pt x="2610929" y="2119020"/>
                  </a:lnTo>
                  <a:lnTo>
                    <a:pt x="2603919" y="2120900"/>
                  </a:lnTo>
                  <a:lnTo>
                    <a:pt x="2560701" y="2045665"/>
                  </a:lnTo>
                  <a:lnTo>
                    <a:pt x="2560701" y="2134260"/>
                  </a:lnTo>
                  <a:lnTo>
                    <a:pt x="1969681" y="2725026"/>
                  </a:lnTo>
                  <a:lnTo>
                    <a:pt x="1938070" y="2671889"/>
                  </a:lnTo>
                  <a:lnTo>
                    <a:pt x="1938070" y="2755900"/>
                  </a:lnTo>
                  <a:lnTo>
                    <a:pt x="1938070" y="3924300"/>
                  </a:lnTo>
                  <a:lnTo>
                    <a:pt x="1719529" y="4051300"/>
                  </a:lnTo>
                  <a:lnTo>
                    <a:pt x="1026223" y="3644900"/>
                  </a:lnTo>
                  <a:lnTo>
                    <a:pt x="982891" y="3619500"/>
                  </a:lnTo>
                  <a:lnTo>
                    <a:pt x="1506131" y="3327400"/>
                  </a:lnTo>
                  <a:lnTo>
                    <a:pt x="1506131" y="2895600"/>
                  </a:lnTo>
                  <a:lnTo>
                    <a:pt x="1506131" y="2806700"/>
                  </a:lnTo>
                  <a:lnTo>
                    <a:pt x="1460995" y="2791599"/>
                  </a:lnTo>
                  <a:lnTo>
                    <a:pt x="1460995" y="2895600"/>
                  </a:lnTo>
                  <a:lnTo>
                    <a:pt x="1460995" y="3289300"/>
                  </a:lnTo>
                  <a:lnTo>
                    <a:pt x="843356" y="3657600"/>
                  </a:lnTo>
                  <a:lnTo>
                    <a:pt x="783844" y="3657600"/>
                  </a:lnTo>
                  <a:lnTo>
                    <a:pt x="770216" y="3644900"/>
                  </a:lnTo>
                  <a:lnTo>
                    <a:pt x="760247" y="3632200"/>
                  </a:lnTo>
                  <a:lnTo>
                    <a:pt x="754126" y="3606800"/>
                  </a:lnTo>
                  <a:lnTo>
                    <a:pt x="752043" y="3581400"/>
                  </a:lnTo>
                  <a:lnTo>
                    <a:pt x="752043" y="3454400"/>
                  </a:lnTo>
                  <a:lnTo>
                    <a:pt x="756488" y="3416300"/>
                  </a:lnTo>
                  <a:lnTo>
                    <a:pt x="774395" y="3352800"/>
                  </a:lnTo>
                  <a:lnTo>
                    <a:pt x="799249" y="3302000"/>
                  </a:lnTo>
                  <a:lnTo>
                    <a:pt x="830440" y="3263900"/>
                  </a:lnTo>
                  <a:lnTo>
                    <a:pt x="865924" y="3238500"/>
                  </a:lnTo>
                  <a:lnTo>
                    <a:pt x="1460995" y="2895600"/>
                  </a:lnTo>
                  <a:lnTo>
                    <a:pt x="1460995" y="2791599"/>
                  </a:lnTo>
                  <a:lnTo>
                    <a:pt x="767435" y="3162300"/>
                  </a:lnTo>
                  <a:lnTo>
                    <a:pt x="730605" y="3187700"/>
                  </a:lnTo>
                  <a:lnTo>
                    <a:pt x="697852" y="3225800"/>
                  </a:lnTo>
                  <a:lnTo>
                    <a:pt x="670344" y="3276600"/>
                  </a:lnTo>
                  <a:lnTo>
                    <a:pt x="649249" y="3314700"/>
                  </a:lnTo>
                  <a:lnTo>
                    <a:pt x="635736" y="3365500"/>
                  </a:lnTo>
                  <a:lnTo>
                    <a:pt x="630974" y="3416300"/>
                  </a:lnTo>
                  <a:lnTo>
                    <a:pt x="615581" y="3416300"/>
                  </a:lnTo>
                  <a:lnTo>
                    <a:pt x="491553" y="3200400"/>
                  </a:lnTo>
                  <a:lnTo>
                    <a:pt x="484263" y="3187700"/>
                  </a:lnTo>
                  <a:lnTo>
                    <a:pt x="874128" y="2959100"/>
                  </a:lnTo>
                  <a:lnTo>
                    <a:pt x="874128" y="2527300"/>
                  </a:lnTo>
                  <a:lnTo>
                    <a:pt x="874128" y="2451100"/>
                  </a:lnTo>
                  <a:lnTo>
                    <a:pt x="830021" y="2436355"/>
                  </a:lnTo>
                  <a:lnTo>
                    <a:pt x="830021" y="2527300"/>
                  </a:lnTo>
                  <a:lnTo>
                    <a:pt x="830021" y="2933700"/>
                  </a:lnTo>
                  <a:lnTo>
                    <a:pt x="212382" y="3289300"/>
                  </a:lnTo>
                  <a:lnTo>
                    <a:pt x="198894" y="3302000"/>
                  </a:lnTo>
                  <a:lnTo>
                    <a:pt x="152869" y="3302000"/>
                  </a:lnTo>
                  <a:lnTo>
                    <a:pt x="139242" y="3289300"/>
                  </a:lnTo>
                  <a:lnTo>
                    <a:pt x="129273" y="3263900"/>
                  </a:lnTo>
                  <a:lnTo>
                    <a:pt x="123151" y="3238500"/>
                  </a:lnTo>
                  <a:lnTo>
                    <a:pt x="121069" y="3213100"/>
                  </a:lnTo>
                  <a:lnTo>
                    <a:pt x="121069" y="3086100"/>
                  </a:lnTo>
                  <a:lnTo>
                    <a:pt x="127000" y="3035300"/>
                  </a:lnTo>
                  <a:lnTo>
                    <a:pt x="143421" y="2984500"/>
                  </a:lnTo>
                  <a:lnTo>
                    <a:pt x="168275" y="2946400"/>
                  </a:lnTo>
                  <a:lnTo>
                    <a:pt x="199466" y="2895600"/>
                  </a:lnTo>
                  <a:lnTo>
                    <a:pt x="234950" y="2870200"/>
                  </a:lnTo>
                  <a:lnTo>
                    <a:pt x="565543" y="2679700"/>
                  </a:lnTo>
                  <a:lnTo>
                    <a:pt x="830021" y="2527300"/>
                  </a:lnTo>
                  <a:lnTo>
                    <a:pt x="830021" y="2436355"/>
                  </a:lnTo>
                  <a:lnTo>
                    <a:pt x="798207" y="2425700"/>
                  </a:lnTo>
                  <a:lnTo>
                    <a:pt x="380644" y="2665565"/>
                  </a:lnTo>
                  <a:lnTo>
                    <a:pt x="380644" y="1841500"/>
                  </a:lnTo>
                  <a:lnTo>
                    <a:pt x="599173" y="1714500"/>
                  </a:lnTo>
                  <a:lnTo>
                    <a:pt x="1703120" y="2349500"/>
                  </a:lnTo>
                  <a:lnTo>
                    <a:pt x="1850859" y="2603500"/>
                  </a:lnTo>
                  <a:lnTo>
                    <a:pt x="1938070" y="2755900"/>
                  </a:lnTo>
                  <a:lnTo>
                    <a:pt x="1938070" y="2671889"/>
                  </a:lnTo>
                  <a:lnTo>
                    <a:pt x="1922246" y="2645283"/>
                  </a:lnTo>
                  <a:lnTo>
                    <a:pt x="2513520" y="2054263"/>
                  </a:lnTo>
                  <a:lnTo>
                    <a:pt x="2560701" y="2134260"/>
                  </a:lnTo>
                  <a:lnTo>
                    <a:pt x="2560701" y="2045665"/>
                  </a:lnTo>
                  <a:lnTo>
                    <a:pt x="2510104" y="1957590"/>
                  </a:lnTo>
                  <a:lnTo>
                    <a:pt x="2510104" y="2048471"/>
                  </a:lnTo>
                  <a:lnTo>
                    <a:pt x="2160473" y="2398712"/>
                  </a:lnTo>
                  <a:lnTo>
                    <a:pt x="1918817" y="2639517"/>
                  </a:lnTo>
                  <a:lnTo>
                    <a:pt x="1889848" y="2590800"/>
                  </a:lnTo>
                  <a:lnTo>
                    <a:pt x="1872234" y="2559901"/>
                  </a:lnTo>
                  <a:lnTo>
                    <a:pt x="2463292" y="1969084"/>
                  </a:lnTo>
                  <a:lnTo>
                    <a:pt x="2510104" y="2048471"/>
                  </a:lnTo>
                  <a:lnTo>
                    <a:pt x="2510104" y="1957590"/>
                  </a:lnTo>
                  <a:lnTo>
                    <a:pt x="2501785" y="1943100"/>
                  </a:lnTo>
                  <a:lnTo>
                    <a:pt x="2472601" y="1892300"/>
                  </a:lnTo>
                  <a:lnTo>
                    <a:pt x="2459863" y="1885048"/>
                  </a:lnTo>
                  <a:lnTo>
                    <a:pt x="2459863" y="1963280"/>
                  </a:lnTo>
                  <a:lnTo>
                    <a:pt x="1868881" y="2554020"/>
                  </a:lnTo>
                  <a:lnTo>
                    <a:pt x="1823085" y="2473642"/>
                  </a:lnTo>
                  <a:lnTo>
                    <a:pt x="2221547" y="2075370"/>
                  </a:lnTo>
                  <a:lnTo>
                    <a:pt x="2447975" y="1943100"/>
                  </a:lnTo>
                  <a:lnTo>
                    <a:pt x="2459863" y="1963280"/>
                  </a:lnTo>
                  <a:lnTo>
                    <a:pt x="2459863" y="1885048"/>
                  </a:lnTo>
                  <a:lnTo>
                    <a:pt x="2411044" y="1857235"/>
                  </a:lnTo>
                  <a:lnTo>
                    <a:pt x="2411044" y="1917700"/>
                  </a:lnTo>
                  <a:lnTo>
                    <a:pt x="2336952" y="1960016"/>
                  </a:lnTo>
                  <a:lnTo>
                    <a:pt x="2390927" y="1906066"/>
                  </a:lnTo>
                  <a:lnTo>
                    <a:pt x="2411044" y="1917700"/>
                  </a:lnTo>
                  <a:lnTo>
                    <a:pt x="2411044" y="1857235"/>
                  </a:lnTo>
                  <a:lnTo>
                    <a:pt x="2385072" y="1842439"/>
                  </a:lnTo>
                  <a:lnTo>
                    <a:pt x="2385072" y="1902675"/>
                  </a:lnTo>
                  <a:lnTo>
                    <a:pt x="2315387" y="1972322"/>
                  </a:lnTo>
                  <a:lnTo>
                    <a:pt x="2199309" y="2038616"/>
                  </a:lnTo>
                  <a:lnTo>
                    <a:pt x="2199309" y="2088349"/>
                  </a:lnTo>
                  <a:lnTo>
                    <a:pt x="1819744" y="2467762"/>
                  </a:lnTo>
                  <a:lnTo>
                    <a:pt x="1773948" y="2387396"/>
                  </a:lnTo>
                  <a:lnTo>
                    <a:pt x="1895716" y="2265692"/>
                  </a:lnTo>
                  <a:lnTo>
                    <a:pt x="2199309" y="2088349"/>
                  </a:lnTo>
                  <a:lnTo>
                    <a:pt x="2199309" y="2038616"/>
                  </a:lnTo>
                  <a:lnTo>
                    <a:pt x="2021065" y="2140394"/>
                  </a:lnTo>
                  <a:lnTo>
                    <a:pt x="2305151" y="1856422"/>
                  </a:lnTo>
                  <a:lnTo>
                    <a:pt x="2385072" y="1902675"/>
                  </a:lnTo>
                  <a:lnTo>
                    <a:pt x="2385072" y="1842439"/>
                  </a:lnTo>
                  <a:lnTo>
                    <a:pt x="2299297" y="1793557"/>
                  </a:lnTo>
                  <a:lnTo>
                    <a:pt x="2299297" y="1853031"/>
                  </a:lnTo>
                  <a:lnTo>
                    <a:pt x="1999500" y="2152700"/>
                  </a:lnTo>
                  <a:lnTo>
                    <a:pt x="1873465" y="2224671"/>
                  </a:lnTo>
                  <a:lnTo>
                    <a:pt x="1873465" y="2278684"/>
                  </a:lnTo>
                  <a:lnTo>
                    <a:pt x="1770595" y="2381504"/>
                  </a:lnTo>
                  <a:lnTo>
                    <a:pt x="1752371" y="2349500"/>
                  </a:lnTo>
                  <a:lnTo>
                    <a:pt x="1817458" y="2311400"/>
                  </a:lnTo>
                  <a:lnTo>
                    <a:pt x="1873465" y="2278684"/>
                  </a:lnTo>
                  <a:lnTo>
                    <a:pt x="1873465" y="2224671"/>
                  </a:lnTo>
                  <a:lnTo>
                    <a:pt x="1721586" y="2311400"/>
                  </a:lnTo>
                  <a:lnTo>
                    <a:pt x="1717116" y="2308822"/>
                  </a:lnTo>
                  <a:lnTo>
                    <a:pt x="2219388" y="1806790"/>
                  </a:lnTo>
                  <a:lnTo>
                    <a:pt x="2299297" y="1853031"/>
                  </a:lnTo>
                  <a:lnTo>
                    <a:pt x="2299297" y="1793557"/>
                  </a:lnTo>
                  <a:lnTo>
                    <a:pt x="2213533" y="1744700"/>
                  </a:lnTo>
                  <a:lnTo>
                    <a:pt x="2213533" y="1803400"/>
                  </a:lnTo>
                  <a:lnTo>
                    <a:pt x="1711274" y="2305443"/>
                  </a:lnTo>
                  <a:lnTo>
                    <a:pt x="1631353" y="2259190"/>
                  </a:lnTo>
                  <a:lnTo>
                    <a:pt x="2133625" y="1757146"/>
                  </a:lnTo>
                  <a:lnTo>
                    <a:pt x="2213533" y="1803400"/>
                  </a:lnTo>
                  <a:lnTo>
                    <a:pt x="2213533" y="1744700"/>
                  </a:lnTo>
                  <a:lnTo>
                    <a:pt x="2127770" y="1695831"/>
                  </a:lnTo>
                  <a:lnTo>
                    <a:pt x="2127770" y="1753755"/>
                  </a:lnTo>
                  <a:lnTo>
                    <a:pt x="1625511" y="2255799"/>
                  </a:lnTo>
                  <a:lnTo>
                    <a:pt x="1544929" y="2209165"/>
                  </a:lnTo>
                  <a:lnTo>
                    <a:pt x="2047201" y="1707134"/>
                  </a:lnTo>
                  <a:lnTo>
                    <a:pt x="2127770" y="1753755"/>
                  </a:lnTo>
                  <a:lnTo>
                    <a:pt x="2127770" y="1695831"/>
                  </a:lnTo>
                  <a:lnTo>
                    <a:pt x="2041347" y="1646593"/>
                  </a:lnTo>
                  <a:lnTo>
                    <a:pt x="2041347" y="1703743"/>
                  </a:lnTo>
                  <a:lnTo>
                    <a:pt x="1539100" y="2205786"/>
                  </a:lnTo>
                  <a:lnTo>
                    <a:pt x="1459814" y="2159901"/>
                  </a:lnTo>
                  <a:lnTo>
                    <a:pt x="1962086" y="1657870"/>
                  </a:lnTo>
                  <a:lnTo>
                    <a:pt x="2041347" y="1703743"/>
                  </a:lnTo>
                  <a:lnTo>
                    <a:pt x="2041347" y="1646593"/>
                  </a:lnTo>
                  <a:lnTo>
                    <a:pt x="1956231" y="1598091"/>
                  </a:lnTo>
                  <a:lnTo>
                    <a:pt x="1956231" y="1654479"/>
                  </a:lnTo>
                  <a:lnTo>
                    <a:pt x="1453972" y="2156523"/>
                  </a:lnTo>
                  <a:lnTo>
                    <a:pt x="1374051" y="2110270"/>
                  </a:lnTo>
                  <a:lnTo>
                    <a:pt x="1876310" y="1608226"/>
                  </a:lnTo>
                  <a:lnTo>
                    <a:pt x="1956231" y="1654479"/>
                  </a:lnTo>
                  <a:lnTo>
                    <a:pt x="1956231" y="1598091"/>
                  </a:lnTo>
                  <a:lnTo>
                    <a:pt x="1870468" y="1549234"/>
                  </a:lnTo>
                  <a:lnTo>
                    <a:pt x="1870468" y="1604848"/>
                  </a:lnTo>
                  <a:lnTo>
                    <a:pt x="1368196" y="2106879"/>
                  </a:lnTo>
                  <a:lnTo>
                    <a:pt x="1287640" y="2060257"/>
                  </a:lnTo>
                  <a:lnTo>
                    <a:pt x="1789899" y="1558213"/>
                  </a:lnTo>
                  <a:lnTo>
                    <a:pt x="1870468" y="1604848"/>
                  </a:lnTo>
                  <a:lnTo>
                    <a:pt x="1870468" y="1549234"/>
                  </a:lnTo>
                  <a:lnTo>
                    <a:pt x="1784045" y="1499984"/>
                  </a:lnTo>
                  <a:lnTo>
                    <a:pt x="1784045" y="1554822"/>
                  </a:lnTo>
                  <a:lnTo>
                    <a:pt x="1281785" y="2056866"/>
                  </a:lnTo>
                  <a:lnTo>
                    <a:pt x="1201864" y="2010613"/>
                  </a:lnTo>
                  <a:lnTo>
                    <a:pt x="1704124" y="1508569"/>
                  </a:lnTo>
                  <a:lnTo>
                    <a:pt x="1784045" y="1554822"/>
                  </a:lnTo>
                  <a:lnTo>
                    <a:pt x="1784045" y="1499984"/>
                  </a:lnTo>
                  <a:lnTo>
                    <a:pt x="1698282" y="1451127"/>
                  </a:lnTo>
                  <a:lnTo>
                    <a:pt x="1698282" y="1505191"/>
                  </a:lnTo>
                  <a:lnTo>
                    <a:pt x="1196009" y="2007222"/>
                  </a:lnTo>
                  <a:lnTo>
                    <a:pt x="1116749" y="1961349"/>
                  </a:lnTo>
                  <a:lnTo>
                    <a:pt x="1619008" y="1459306"/>
                  </a:lnTo>
                  <a:lnTo>
                    <a:pt x="1698282" y="1505191"/>
                  </a:lnTo>
                  <a:lnTo>
                    <a:pt x="1698282" y="1451127"/>
                  </a:lnTo>
                  <a:lnTo>
                    <a:pt x="1613166" y="1402626"/>
                  </a:lnTo>
                  <a:lnTo>
                    <a:pt x="1613166" y="1455928"/>
                  </a:lnTo>
                  <a:lnTo>
                    <a:pt x="1110894" y="1957959"/>
                  </a:lnTo>
                  <a:lnTo>
                    <a:pt x="1030338" y="1911337"/>
                  </a:lnTo>
                  <a:lnTo>
                    <a:pt x="1532597" y="1409293"/>
                  </a:lnTo>
                  <a:lnTo>
                    <a:pt x="1613166" y="1455928"/>
                  </a:lnTo>
                  <a:lnTo>
                    <a:pt x="1613166" y="1402626"/>
                  </a:lnTo>
                  <a:lnTo>
                    <a:pt x="1526743" y="1353388"/>
                  </a:lnTo>
                  <a:lnTo>
                    <a:pt x="1526743" y="1405902"/>
                  </a:lnTo>
                  <a:lnTo>
                    <a:pt x="1024483" y="1907946"/>
                  </a:lnTo>
                  <a:lnTo>
                    <a:pt x="944562" y="1861693"/>
                  </a:lnTo>
                  <a:lnTo>
                    <a:pt x="1446834" y="1359662"/>
                  </a:lnTo>
                  <a:lnTo>
                    <a:pt x="1526743" y="1405902"/>
                  </a:lnTo>
                  <a:lnTo>
                    <a:pt x="1526743" y="1353388"/>
                  </a:lnTo>
                  <a:lnTo>
                    <a:pt x="1440980" y="1304518"/>
                  </a:lnTo>
                  <a:lnTo>
                    <a:pt x="1440980" y="1356271"/>
                  </a:lnTo>
                  <a:lnTo>
                    <a:pt x="938707" y="1858302"/>
                  </a:lnTo>
                  <a:lnTo>
                    <a:pt x="858799" y="1812061"/>
                  </a:lnTo>
                  <a:lnTo>
                    <a:pt x="1361059" y="1310017"/>
                  </a:lnTo>
                  <a:lnTo>
                    <a:pt x="1440980" y="1356271"/>
                  </a:lnTo>
                  <a:lnTo>
                    <a:pt x="1440980" y="1304518"/>
                  </a:lnTo>
                  <a:lnTo>
                    <a:pt x="1424978" y="1295400"/>
                  </a:lnTo>
                  <a:lnTo>
                    <a:pt x="1354582" y="1255293"/>
                  </a:lnTo>
                  <a:lnTo>
                    <a:pt x="1354582" y="1306271"/>
                  </a:lnTo>
                  <a:lnTo>
                    <a:pt x="852919" y="1808657"/>
                  </a:lnTo>
                  <a:lnTo>
                    <a:pt x="773036" y="1762417"/>
                  </a:lnTo>
                  <a:lnTo>
                    <a:pt x="1112901" y="1422704"/>
                  </a:lnTo>
                  <a:lnTo>
                    <a:pt x="1335824" y="1295400"/>
                  </a:lnTo>
                  <a:lnTo>
                    <a:pt x="1354582" y="1306271"/>
                  </a:lnTo>
                  <a:lnTo>
                    <a:pt x="1354582" y="1255293"/>
                  </a:lnTo>
                  <a:lnTo>
                    <a:pt x="1335824" y="1244600"/>
                  </a:lnTo>
                  <a:lnTo>
                    <a:pt x="1091349" y="1384427"/>
                  </a:lnTo>
                  <a:lnTo>
                    <a:pt x="1091349" y="1435011"/>
                  </a:lnTo>
                  <a:lnTo>
                    <a:pt x="767181" y="1759038"/>
                  </a:lnTo>
                  <a:lnTo>
                    <a:pt x="690257" y="1714500"/>
                  </a:lnTo>
                  <a:lnTo>
                    <a:pt x="686612" y="1712404"/>
                  </a:lnTo>
                  <a:lnTo>
                    <a:pt x="794613" y="1604454"/>
                  </a:lnTo>
                  <a:lnTo>
                    <a:pt x="1091349" y="1435011"/>
                  </a:lnTo>
                  <a:lnTo>
                    <a:pt x="1091349" y="1384427"/>
                  </a:lnTo>
                  <a:lnTo>
                    <a:pt x="773061" y="1566456"/>
                  </a:lnTo>
                  <a:lnTo>
                    <a:pt x="773061" y="1616760"/>
                  </a:lnTo>
                  <a:lnTo>
                    <a:pt x="680758" y="1709013"/>
                  </a:lnTo>
                  <a:lnTo>
                    <a:pt x="646366" y="1689100"/>
                  </a:lnTo>
                  <a:lnTo>
                    <a:pt x="773061" y="1616760"/>
                  </a:lnTo>
                  <a:lnTo>
                    <a:pt x="773061" y="1566456"/>
                  </a:lnTo>
                  <a:lnTo>
                    <a:pt x="336524" y="1816100"/>
                  </a:lnTo>
                  <a:lnTo>
                    <a:pt x="336524" y="2692400"/>
                  </a:lnTo>
                  <a:lnTo>
                    <a:pt x="136461" y="2806700"/>
                  </a:lnTo>
                  <a:lnTo>
                    <a:pt x="99631" y="2832100"/>
                  </a:lnTo>
                  <a:lnTo>
                    <a:pt x="66878" y="2870200"/>
                  </a:lnTo>
                  <a:lnTo>
                    <a:pt x="39370" y="2908300"/>
                  </a:lnTo>
                  <a:lnTo>
                    <a:pt x="18275" y="2959100"/>
                  </a:lnTo>
                  <a:lnTo>
                    <a:pt x="4762" y="3009900"/>
                  </a:lnTo>
                  <a:lnTo>
                    <a:pt x="0" y="3060700"/>
                  </a:lnTo>
                  <a:lnTo>
                    <a:pt x="0" y="3187700"/>
                  </a:lnTo>
                  <a:lnTo>
                    <a:pt x="3594" y="3225800"/>
                  </a:lnTo>
                  <a:lnTo>
                    <a:pt x="14109" y="3263900"/>
                  </a:lnTo>
                  <a:lnTo>
                    <a:pt x="31165" y="3289300"/>
                  </a:lnTo>
                  <a:lnTo>
                    <a:pt x="54381" y="3302000"/>
                  </a:lnTo>
                  <a:lnTo>
                    <a:pt x="60540" y="3302000"/>
                  </a:lnTo>
                  <a:lnTo>
                    <a:pt x="64643" y="3314700"/>
                  </a:lnTo>
                  <a:lnTo>
                    <a:pt x="136461" y="3340100"/>
                  </a:lnTo>
                  <a:lnTo>
                    <a:pt x="154940" y="3340100"/>
                  </a:lnTo>
                  <a:lnTo>
                    <a:pt x="161213" y="3352800"/>
                  </a:lnTo>
                  <a:lnTo>
                    <a:pt x="189230" y="3352800"/>
                  </a:lnTo>
                  <a:lnTo>
                    <a:pt x="204431" y="3340100"/>
                  </a:lnTo>
                  <a:lnTo>
                    <a:pt x="220014" y="3340100"/>
                  </a:lnTo>
                  <a:lnTo>
                    <a:pt x="235978" y="3327400"/>
                  </a:lnTo>
                  <a:lnTo>
                    <a:pt x="469900" y="3200400"/>
                  </a:lnTo>
                  <a:lnTo>
                    <a:pt x="447332" y="3213100"/>
                  </a:lnTo>
                  <a:lnTo>
                    <a:pt x="584809" y="3441700"/>
                  </a:lnTo>
                  <a:lnTo>
                    <a:pt x="633031" y="3467100"/>
                  </a:lnTo>
                  <a:lnTo>
                    <a:pt x="633031" y="3543300"/>
                  </a:lnTo>
                  <a:lnTo>
                    <a:pt x="636612" y="3581400"/>
                  </a:lnTo>
                  <a:lnTo>
                    <a:pt x="647141" y="3619500"/>
                  </a:lnTo>
                  <a:lnTo>
                    <a:pt x="664197" y="3644900"/>
                  </a:lnTo>
                  <a:lnTo>
                    <a:pt x="687400" y="3670300"/>
                  </a:lnTo>
                  <a:lnTo>
                    <a:pt x="697661" y="3670300"/>
                  </a:lnTo>
                  <a:lnTo>
                    <a:pt x="769480" y="3695700"/>
                  </a:lnTo>
                  <a:lnTo>
                    <a:pt x="772566" y="3708400"/>
                  </a:lnTo>
                  <a:lnTo>
                    <a:pt x="837450" y="3708400"/>
                  </a:lnTo>
                  <a:lnTo>
                    <a:pt x="853033" y="3695700"/>
                  </a:lnTo>
                  <a:lnTo>
                    <a:pt x="868997" y="3695700"/>
                  </a:lnTo>
                  <a:lnTo>
                    <a:pt x="923632" y="3657600"/>
                  </a:lnTo>
                  <a:lnTo>
                    <a:pt x="941844" y="3644900"/>
                  </a:lnTo>
                  <a:lnTo>
                    <a:pt x="1723644" y="4102100"/>
                  </a:lnTo>
                  <a:lnTo>
                    <a:pt x="1811159" y="4051300"/>
                  </a:lnTo>
                  <a:lnTo>
                    <a:pt x="2073719" y="3898900"/>
                  </a:lnTo>
                  <a:lnTo>
                    <a:pt x="2730119" y="3517900"/>
                  </a:lnTo>
                  <a:lnTo>
                    <a:pt x="2730119" y="2413000"/>
                  </a:lnTo>
                  <a:lnTo>
                    <a:pt x="2873768" y="2374900"/>
                  </a:lnTo>
                  <a:lnTo>
                    <a:pt x="2922308" y="2362200"/>
                  </a:lnTo>
                  <a:lnTo>
                    <a:pt x="2971101" y="2349500"/>
                  </a:lnTo>
                  <a:lnTo>
                    <a:pt x="3020136" y="2349500"/>
                  </a:lnTo>
                  <a:lnTo>
                    <a:pt x="3069336" y="2336800"/>
                  </a:lnTo>
                  <a:lnTo>
                    <a:pt x="3118688" y="2336800"/>
                  </a:lnTo>
                  <a:lnTo>
                    <a:pt x="3168129" y="2324100"/>
                  </a:lnTo>
                  <a:lnTo>
                    <a:pt x="3316694" y="2324100"/>
                  </a:lnTo>
                  <a:lnTo>
                    <a:pt x="3366147" y="2336800"/>
                  </a:lnTo>
                  <a:lnTo>
                    <a:pt x="3415512" y="2336800"/>
                  </a:lnTo>
                  <a:lnTo>
                    <a:pt x="3464737" y="2349500"/>
                  </a:lnTo>
                  <a:lnTo>
                    <a:pt x="3513772" y="2349500"/>
                  </a:lnTo>
                  <a:lnTo>
                    <a:pt x="3802049" y="2425700"/>
                  </a:lnTo>
                  <a:lnTo>
                    <a:pt x="3848722" y="2451100"/>
                  </a:lnTo>
                  <a:lnTo>
                    <a:pt x="3894899" y="2463800"/>
                  </a:lnTo>
                  <a:lnTo>
                    <a:pt x="3985590" y="2514600"/>
                  </a:lnTo>
                  <a:lnTo>
                    <a:pt x="4030027" y="2540000"/>
                  </a:lnTo>
                  <a:lnTo>
                    <a:pt x="4073169" y="2565400"/>
                  </a:lnTo>
                  <a:lnTo>
                    <a:pt x="4117441" y="2578100"/>
                  </a:lnTo>
                  <a:lnTo>
                    <a:pt x="4162679" y="2603500"/>
                  </a:lnTo>
                  <a:lnTo>
                    <a:pt x="4255452" y="2628900"/>
                  </a:lnTo>
                  <a:lnTo>
                    <a:pt x="4350156" y="2628900"/>
                  </a:lnTo>
                  <a:lnTo>
                    <a:pt x="4397845" y="2641600"/>
                  </a:lnTo>
                  <a:lnTo>
                    <a:pt x="4445520" y="2628900"/>
                  </a:lnTo>
                  <a:lnTo>
                    <a:pt x="4540237" y="2628900"/>
                  </a:lnTo>
                  <a:lnTo>
                    <a:pt x="4632998" y="2603500"/>
                  </a:lnTo>
                  <a:lnTo>
                    <a:pt x="4655617" y="2590800"/>
                  </a:lnTo>
                  <a:lnTo>
                    <a:pt x="4678248" y="2578100"/>
                  </a:lnTo>
                  <a:lnTo>
                    <a:pt x="4722520" y="2565400"/>
                  </a:lnTo>
                  <a:lnTo>
                    <a:pt x="4765649" y="2540000"/>
                  </a:lnTo>
                  <a:lnTo>
                    <a:pt x="4807826" y="2514600"/>
                  </a:lnTo>
                  <a:lnTo>
                    <a:pt x="4847755" y="2489200"/>
                  </a:lnTo>
                  <a:lnTo>
                    <a:pt x="4885360" y="2451100"/>
                  </a:lnTo>
                  <a:lnTo>
                    <a:pt x="4920589" y="2425700"/>
                  </a:lnTo>
                  <a:lnTo>
                    <a:pt x="4953368" y="2387600"/>
                  </a:lnTo>
                  <a:lnTo>
                    <a:pt x="4983632" y="2349500"/>
                  </a:lnTo>
                  <a:lnTo>
                    <a:pt x="5011331" y="2311400"/>
                  </a:lnTo>
                  <a:lnTo>
                    <a:pt x="5036375" y="2273300"/>
                  </a:lnTo>
                  <a:lnTo>
                    <a:pt x="5058727" y="2222500"/>
                  </a:lnTo>
                  <a:lnTo>
                    <a:pt x="5078298" y="2184400"/>
                  </a:lnTo>
                  <a:lnTo>
                    <a:pt x="5095049" y="2133600"/>
                  </a:lnTo>
                  <a:lnTo>
                    <a:pt x="5108892" y="2095500"/>
                  </a:lnTo>
                  <a:lnTo>
                    <a:pt x="5119763" y="2044700"/>
                  </a:lnTo>
                  <a:lnTo>
                    <a:pt x="5127625" y="1993900"/>
                  </a:lnTo>
                  <a:lnTo>
                    <a:pt x="5132375" y="1955800"/>
                  </a:lnTo>
                  <a:lnTo>
                    <a:pt x="5133975" y="1905000"/>
                  </a:lnTo>
                  <a:close/>
                </a:path>
              </a:pathLst>
            </a:custGeom>
            <a:solidFill>
              <a:srgbClr val="2A4A81"/>
            </a:solidFill>
          </p:spPr>
          <p:txBody>
            <a:bodyPr wrap="square" lIns="0" tIns="0" rIns="0" bIns="0" rtlCol="0"/>
            <a:lstStyle/>
            <a:p/>
          </p:txBody>
        </p:sp>
      </p:grpSp>
      <p:sp>
        <p:nvSpPr>
          <p:cNvPr id="9" name="object 9"/>
          <p:cNvSpPr txBox="1">
            <a:spLocks noGrp="1"/>
          </p:cNvSpPr>
          <p:nvPr>
            <p:ph type="title"/>
          </p:nvPr>
        </p:nvSpPr>
        <p:spPr>
          <a:xfrm>
            <a:off x="1016000" y="2767318"/>
            <a:ext cx="9735820" cy="956928"/>
          </a:xfrm>
          <a:prstGeom prst="rect">
            <a:avLst/>
          </a:prstGeom>
        </p:spPr>
        <p:txBody>
          <a:bodyPr vert="horz" wrap="square" lIns="0" tIns="29209" rIns="0" bIns="0" rtlCol="0">
            <a:spAutoFit/>
          </a:bodyPr>
          <a:lstStyle/>
          <a:p>
            <a:pPr marL="12700" marR="5080">
              <a:lnSpc>
                <a:spcPts val="7650"/>
              </a:lnSpc>
              <a:spcBef>
                <a:spcPts val="230"/>
              </a:spcBef>
            </a:pPr>
            <a:r>
              <a:rPr lang="vi-VN" sz="6400" dirty="0"/>
              <a:t>Công cụ hỗ trợ</a:t>
            </a:r>
            <a:endParaRPr sz="6400" dirty="0"/>
          </a:p>
        </p:txBody>
      </p:sp>
      <p:sp>
        <p:nvSpPr>
          <p:cNvPr id="10" name="object 10"/>
          <p:cNvSpPr txBox="1"/>
          <p:nvPr/>
        </p:nvSpPr>
        <p:spPr>
          <a:xfrm>
            <a:off x="1016000" y="5747699"/>
            <a:ext cx="7518400" cy="918265"/>
          </a:xfrm>
          <a:prstGeom prst="rect">
            <a:avLst/>
          </a:prstGeom>
        </p:spPr>
        <p:txBody>
          <a:bodyPr vert="horz" wrap="square" lIns="0" tIns="30480" rIns="0" bIns="0" rtlCol="0">
            <a:spAutoFit/>
          </a:bodyPr>
          <a:lstStyle/>
          <a:p>
            <a:pPr marL="12700" marR="1275715">
              <a:lnSpc>
                <a:spcPts val="3450"/>
              </a:lnSpc>
              <a:spcBef>
                <a:spcPts val="240"/>
              </a:spcBef>
            </a:pPr>
            <a:r>
              <a:rPr lang="en-US" sz="2900" dirty="0">
                <a:latin typeface="Tahoma" panose="020B0604030504040204"/>
                <a:cs typeface="Tahoma" panose="020B0604030504040204"/>
              </a:rPr>
              <a:t> </a:t>
            </a:r>
            <a:r>
              <a:rPr lang="en-US" sz="2900" dirty="0" err="1">
                <a:latin typeface="Tahoma" panose="020B0604030504040204"/>
                <a:cs typeface="Tahoma" panose="020B0604030504040204"/>
              </a:rPr>
              <a:t>Xampp</a:t>
            </a:r>
            <a:r>
              <a:rPr lang="vi-VN" sz="2900" dirty="0">
                <a:latin typeface="Tahoma" panose="020B0604030504040204"/>
                <a:cs typeface="Tahoma" panose="020B0604030504040204"/>
              </a:rPr>
              <a:t>          </a:t>
            </a:r>
            <a:r>
              <a:rPr lang="en-US" sz="2900" dirty="0">
                <a:latin typeface="Tahoma" panose="020B0604030504040204"/>
                <a:cs typeface="Tahoma" panose="020B0604030504040204"/>
              </a:rPr>
              <a:t> E</a:t>
            </a:r>
            <a:r>
              <a:rPr lang="vi-VN" sz="2900" dirty="0">
                <a:latin typeface="Tahoma" panose="020B0604030504040204"/>
                <a:cs typeface="Tahoma" panose="020B0604030504040204"/>
              </a:rPr>
              <a:t>clipse              SQL</a:t>
            </a:r>
            <a:endParaRPr lang="vi-VN" sz="2900" dirty="0">
              <a:latin typeface="Tahoma" panose="020B0604030504040204"/>
              <a:cs typeface="Tahoma" panose="020B0604030504040204"/>
            </a:endParaRPr>
          </a:p>
          <a:p>
            <a:pPr marL="12700" marR="1275715">
              <a:lnSpc>
                <a:spcPts val="3450"/>
              </a:lnSpc>
              <a:spcBef>
                <a:spcPts val="240"/>
              </a:spcBef>
            </a:pPr>
            <a:endParaRPr lang="vi-VN" sz="2900" dirty="0">
              <a:latin typeface="Tahoma" panose="020B0604030504040204"/>
              <a:cs typeface="Tahoma" panose="020B0604030504040204"/>
            </a:endParaRPr>
          </a:p>
        </p:txBody>
      </p:sp>
      <p:pic>
        <p:nvPicPr>
          <p:cNvPr id="14" name="Picture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428212" y="4425349"/>
            <a:ext cx="1316538" cy="1316538"/>
          </a:xfrm>
          <a:prstGeom prst="rect">
            <a:avLst/>
          </a:prstGeom>
        </p:spPr>
      </p:pic>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93333" y="4425349"/>
            <a:ext cx="1237666" cy="1237666"/>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754" y="4410382"/>
            <a:ext cx="1286705" cy="12867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
                                        </p:tgtEl>
                                        <p:attrNameLst>
                                          <p:attrName>stroke.color</p:attrName>
                                        </p:attrNameLst>
                                      </p:cBhvr>
                                      <p:to>
                                        <a:schemeClr val="accent2"/>
                                      </p:to>
                                    </p:animClr>
                                    <p:set>
                                      <p:cBhvr>
                                        <p:cTn id="7" dur="2000" fill="hold"/>
                                        <p:tgtEl>
                                          <p:spTgt spid="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654" y="-1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FEFEF"/>
          </a:solidFill>
        </p:spPr>
        <p:txBody>
          <a:bodyPr wrap="square" lIns="0" tIns="0" rIns="0" bIns="0" rtlCol="0"/>
          <a:lstStyle/>
          <a:p>
            <a:endParaRPr lang="en-US" dirty="0"/>
          </a:p>
        </p:txBody>
      </p:sp>
      <p:sp>
        <p:nvSpPr>
          <p:cNvPr id="3" name="object 3"/>
          <p:cNvSpPr txBox="1">
            <a:spLocks noGrp="1"/>
          </p:cNvSpPr>
          <p:nvPr>
            <p:ph type="title"/>
          </p:nvPr>
        </p:nvSpPr>
        <p:spPr>
          <a:xfrm>
            <a:off x="1357994" y="2521128"/>
            <a:ext cx="5204460" cy="2004394"/>
          </a:xfrm>
          <a:prstGeom prst="rect">
            <a:avLst/>
          </a:prstGeom>
        </p:spPr>
        <p:txBody>
          <a:bodyPr vert="horz" wrap="square" lIns="0" tIns="29209" rIns="0" bIns="0" rtlCol="0">
            <a:spAutoFit/>
          </a:bodyPr>
          <a:lstStyle/>
          <a:p>
            <a:pPr marL="12700" marR="5080">
              <a:lnSpc>
                <a:spcPts val="7650"/>
              </a:lnSpc>
              <a:spcBef>
                <a:spcPts val="230"/>
              </a:spcBef>
            </a:pPr>
            <a:r>
              <a:rPr lang="vi-VN" sz="6600" dirty="0"/>
              <a:t>3.</a:t>
            </a:r>
            <a:r>
              <a:rPr lang="vi-VN" sz="6600" dirty="0">
                <a:solidFill>
                  <a:schemeClr val="accent1">
                    <a:lumMod val="50000"/>
                  </a:schemeClr>
                </a:solidFill>
              </a:rPr>
              <a:t>Mục tiêu nghiên cứu.</a:t>
            </a:r>
            <a:endParaRPr sz="6400" dirty="0">
              <a:solidFill>
                <a:schemeClr val="accent1">
                  <a:lumMod val="50000"/>
                </a:schemeClr>
              </a:solidFill>
            </a:endParaRPr>
          </a:p>
        </p:txBody>
      </p:sp>
      <p:pic>
        <p:nvPicPr>
          <p:cNvPr id="4" name="object 4"/>
          <p:cNvPicPr/>
          <p:nvPr/>
        </p:nvPicPr>
        <p:blipFill>
          <a:blip r:embed="rId1" cstate="print"/>
          <a:stretch>
            <a:fillRect/>
          </a:stretch>
        </p:blipFill>
        <p:spPr>
          <a:xfrm>
            <a:off x="1665969" y="6243086"/>
            <a:ext cx="76200" cy="76199"/>
          </a:xfrm>
          <a:prstGeom prst="rect">
            <a:avLst/>
          </a:prstGeom>
        </p:spPr>
      </p:pic>
      <p:pic>
        <p:nvPicPr>
          <p:cNvPr id="5" name="object 5"/>
          <p:cNvPicPr/>
          <p:nvPr/>
        </p:nvPicPr>
        <p:blipFill>
          <a:blip r:embed="rId1" cstate="print"/>
          <a:stretch>
            <a:fillRect/>
          </a:stretch>
        </p:blipFill>
        <p:spPr>
          <a:xfrm>
            <a:off x="1665969" y="7081286"/>
            <a:ext cx="76200" cy="76199"/>
          </a:xfrm>
          <a:prstGeom prst="rect">
            <a:avLst/>
          </a:prstGeom>
        </p:spPr>
      </p:pic>
      <p:pic>
        <p:nvPicPr>
          <p:cNvPr id="6" name="object 6"/>
          <p:cNvPicPr/>
          <p:nvPr/>
        </p:nvPicPr>
        <p:blipFill>
          <a:blip r:embed="rId1" cstate="print"/>
          <a:stretch>
            <a:fillRect/>
          </a:stretch>
        </p:blipFill>
        <p:spPr>
          <a:xfrm>
            <a:off x="1665969" y="7919486"/>
            <a:ext cx="76200" cy="76199"/>
          </a:xfrm>
          <a:prstGeom prst="rect">
            <a:avLst/>
          </a:prstGeom>
        </p:spPr>
      </p:pic>
      <p:sp>
        <p:nvSpPr>
          <p:cNvPr id="7" name="object 7"/>
          <p:cNvSpPr txBox="1"/>
          <p:nvPr/>
        </p:nvSpPr>
        <p:spPr>
          <a:xfrm>
            <a:off x="1665970" y="5986546"/>
            <a:ext cx="7325630" cy="2575064"/>
          </a:xfrm>
          <a:prstGeom prst="rect">
            <a:avLst/>
          </a:prstGeom>
        </p:spPr>
        <p:txBody>
          <a:bodyPr vert="horz" wrap="square" lIns="0" tIns="12700" rIns="0" bIns="0" rtlCol="0">
            <a:spAutoFit/>
          </a:bodyPr>
          <a:lstStyle/>
          <a:p>
            <a:pPr marL="12700" marR="140335">
              <a:lnSpc>
                <a:spcPct val="115000"/>
              </a:lnSpc>
              <a:spcBef>
                <a:spcPts val="100"/>
              </a:spcBef>
            </a:pPr>
            <a:r>
              <a:rPr lang="vi-VN" sz="2400" dirty="0">
                <a:solidFill>
                  <a:schemeClr val="tx2">
                    <a:lumMod val="75000"/>
                  </a:schemeClr>
                </a:solidFill>
              </a:rPr>
              <a:t>  Phát triển thành công chương trình quản lý truyện .  </a:t>
            </a:r>
            <a:endParaRPr lang="vi-VN" sz="2400" dirty="0">
              <a:solidFill>
                <a:schemeClr val="tx2">
                  <a:lumMod val="75000"/>
                </a:schemeClr>
              </a:solidFill>
            </a:endParaRPr>
          </a:p>
          <a:p>
            <a:pPr marL="12700" marR="140335">
              <a:lnSpc>
                <a:spcPct val="115000"/>
              </a:lnSpc>
              <a:spcBef>
                <a:spcPts val="100"/>
              </a:spcBef>
            </a:pPr>
            <a:endParaRPr lang="vi-VN" sz="2400" dirty="0">
              <a:solidFill>
                <a:schemeClr val="tx2">
                  <a:lumMod val="75000"/>
                </a:schemeClr>
              </a:solidFill>
            </a:endParaRPr>
          </a:p>
          <a:p>
            <a:pPr marL="12700" marR="140335">
              <a:lnSpc>
                <a:spcPct val="115000"/>
              </a:lnSpc>
              <a:spcBef>
                <a:spcPts val="100"/>
              </a:spcBef>
            </a:pPr>
            <a:r>
              <a:rPr lang="vi-VN" sz="2400" dirty="0">
                <a:solidFill>
                  <a:schemeClr val="tx2">
                    <a:lumMod val="75000"/>
                  </a:schemeClr>
                </a:solidFill>
              </a:rPr>
              <a:t>  Hiểu được cách thức hoạt động của cơ sở dữ liệu.</a:t>
            </a:r>
            <a:endParaRPr lang="vi-VN" sz="2400" dirty="0">
              <a:solidFill>
                <a:schemeClr val="tx2">
                  <a:lumMod val="75000"/>
                </a:schemeClr>
              </a:solidFill>
            </a:endParaRPr>
          </a:p>
          <a:p>
            <a:pPr marL="12700" marR="140335">
              <a:lnSpc>
                <a:spcPct val="115000"/>
              </a:lnSpc>
              <a:spcBef>
                <a:spcPts val="100"/>
              </a:spcBef>
            </a:pPr>
            <a:r>
              <a:rPr lang="vi-VN" sz="2400" dirty="0">
                <a:solidFill>
                  <a:schemeClr val="tx2">
                    <a:lumMod val="75000"/>
                  </a:schemeClr>
                </a:solidFill>
              </a:rPr>
              <a:t>  </a:t>
            </a:r>
            <a:endParaRPr lang="vi-VN" sz="2400" dirty="0">
              <a:solidFill>
                <a:schemeClr val="tx2">
                  <a:lumMod val="75000"/>
                </a:schemeClr>
              </a:solidFill>
            </a:endParaRPr>
          </a:p>
          <a:p>
            <a:pPr marL="12700" marR="140335">
              <a:lnSpc>
                <a:spcPct val="115000"/>
              </a:lnSpc>
              <a:spcBef>
                <a:spcPts val="100"/>
              </a:spcBef>
            </a:pPr>
            <a:r>
              <a:rPr lang="vi-VN" sz="2400" dirty="0">
                <a:solidFill>
                  <a:schemeClr val="tx2">
                    <a:lumMod val="75000"/>
                  </a:schemeClr>
                </a:solidFill>
              </a:rPr>
              <a:t>  Khiến chương trình trở nên có ích hơn cho người đọc</a:t>
            </a:r>
            <a:endParaRPr sz="2400" dirty="0">
              <a:solidFill>
                <a:schemeClr val="tx2">
                  <a:lumMod val="75000"/>
                </a:schemeClr>
              </a:solidFill>
              <a:latin typeface="Tahoma" panose="020B0604030504040204"/>
              <a:cs typeface="Tahoma" panose="020B0604030504040204"/>
            </a:endParaRPr>
          </a:p>
        </p:txBody>
      </p:sp>
      <p:sp>
        <p:nvSpPr>
          <p:cNvPr id="8" name="object 8"/>
          <p:cNvSpPr txBox="1"/>
          <p:nvPr/>
        </p:nvSpPr>
        <p:spPr>
          <a:xfrm>
            <a:off x="10972800" y="2521128"/>
            <a:ext cx="6002915" cy="2991844"/>
          </a:xfrm>
          <a:prstGeom prst="rect">
            <a:avLst/>
          </a:prstGeom>
        </p:spPr>
        <p:txBody>
          <a:bodyPr vert="horz" wrap="square" lIns="0" tIns="29209" rIns="0" bIns="0" rtlCol="0">
            <a:spAutoFit/>
          </a:bodyPr>
          <a:lstStyle/>
          <a:p>
            <a:pPr marL="12700" marR="5080">
              <a:lnSpc>
                <a:spcPts val="7650"/>
              </a:lnSpc>
              <a:spcBef>
                <a:spcPts val="230"/>
              </a:spcBef>
            </a:pPr>
            <a:r>
              <a:rPr lang="vi-VN" sz="6000" b="1" dirty="0">
                <a:solidFill>
                  <a:schemeClr val="accent1">
                    <a:lumMod val="50000"/>
                  </a:schemeClr>
                </a:solidFill>
                <a:latin typeface="Arial" panose="020B0604020202020204" pitchFamily="34" charset="0"/>
                <a:cs typeface="Arial" panose="020B0604020202020204" pitchFamily="34" charset="0"/>
              </a:rPr>
              <a:t>4.Đối tượng và phạm vi nghiên cứu.</a:t>
            </a:r>
            <a:endParaRPr lang="en-US" sz="6000" b="1" dirty="0">
              <a:solidFill>
                <a:schemeClr val="accent1">
                  <a:lumMod val="50000"/>
                </a:schemeClr>
              </a:solidFill>
              <a:latin typeface="Arial" panose="020B0604020202020204" pitchFamily="34" charset="0"/>
              <a:cs typeface="Arial" panose="020B0604020202020204" pitchFamily="34" charset="0"/>
            </a:endParaRPr>
          </a:p>
        </p:txBody>
      </p:sp>
      <p:pic>
        <p:nvPicPr>
          <p:cNvPr id="9" name="object 9"/>
          <p:cNvPicPr/>
          <p:nvPr/>
        </p:nvPicPr>
        <p:blipFill>
          <a:blip r:embed="rId1" cstate="print"/>
          <a:stretch>
            <a:fillRect/>
          </a:stretch>
        </p:blipFill>
        <p:spPr>
          <a:xfrm>
            <a:off x="11189106" y="6243086"/>
            <a:ext cx="76200" cy="76199"/>
          </a:xfrm>
          <a:prstGeom prst="rect">
            <a:avLst/>
          </a:prstGeom>
        </p:spPr>
      </p:pic>
      <p:pic>
        <p:nvPicPr>
          <p:cNvPr id="10" name="object 10"/>
          <p:cNvPicPr/>
          <p:nvPr/>
        </p:nvPicPr>
        <p:blipFill>
          <a:blip r:embed="rId1" cstate="print"/>
          <a:stretch>
            <a:fillRect/>
          </a:stretch>
        </p:blipFill>
        <p:spPr>
          <a:xfrm>
            <a:off x="11189106" y="7081286"/>
            <a:ext cx="76200" cy="76199"/>
          </a:xfrm>
          <a:prstGeom prst="rect">
            <a:avLst/>
          </a:prstGeom>
        </p:spPr>
      </p:pic>
      <p:pic>
        <p:nvPicPr>
          <p:cNvPr id="11" name="object 11"/>
          <p:cNvPicPr/>
          <p:nvPr/>
        </p:nvPicPr>
        <p:blipFill>
          <a:blip r:embed="rId1" cstate="print"/>
          <a:stretch>
            <a:fillRect/>
          </a:stretch>
        </p:blipFill>
        <p:spPr>
          <a:xfrm>
            <a:off x="11189106" y="7919486"/>
            <a:ext cx="76200" cy="76199"/>
          </a:xfrm>
          <a:prstGeom prst="rect">
            <a:avLst/>
          </a:prstGeom>
        </p:spPr>
      </p:pic>
      <p:sp>
        <p:nvSpPr>
          <p:cNvPr id="12" name="object 12"/>
          <p:cNvSpPr txBox="1"/>
          <p:nvPr/>
        </p:nvSpPr>
        <p:spPr>
          <a:xfrm>
            <a:off x="11399201" y="5986546"/>
            <a:ext cx="5390515" cy="2536592"/>
          </a:xfrm>
          <a:prstGeom prst="rect">
            <a:avLst/>
          </a:prstGeom>
        </p:spPr>
        <p:txBody>
          <a:bodyPr vert="horz" wrap="square" lIns="0" tIns="12700" rIns="0" bIns="0" rtlCol="0">
            <a:spAutoFit/>
          </a:bodyPr>
          <a:lstStyle/>
          <a:p>
            <a:pPr marL="12700" marR="5080">
              <a:lnSpc>
                <a:spcPct val="115000"/>
              </a:lnSpc>
              <a:spcBef>
                <a:spcPts val="100"/>
              </a:spcBef>
            </a:pPr>
            <a:r>
              <a:rPr lang="vi-VN" sz="2400" dirty="0">
                <a:solidFill>
                  <a:schemeClr val="tx2">
                    <a:lumMod val="75000"/>
                  </a:schemeClr>
                </a:solidFill>
              </a:rPr>
              <a:t> Đối tượng: Chỉ có nhân viên mới truy cập vào được. </a:t>
            </a:r>
            <a:endParaRPr lang="vi-VN" sz="2400" dirty="0">
              <a:solidFill>
                <a:schemeClr val="tx2">
                  <a:lumMod val="75000"/>
                </a:schemeClr>
              </a:solidFill>
            </a:endParaRPr>
          </a:p>
          <a:p>
            <a:pPr marL="12700" marR="5080">
              <a:lnSpc>
                <a:spcPct val="115000"/>
              </a:lnSpc>
              <a:spcBef>
                <a:spcPts val="100"/>
              </a:spcBef>
            </a:pPr>
            <a:r>
              <a:rPr lang="vi-VN" sz="2400" dirty="0">
                <a:solidFill>
                  <a:schemeClr val="tx2">
                    <a:lumMod val="75000"/>
                  </a:schemeClr>
                </a:solidFill>
              </a:rPr>
              <a:t>Phạm vi chương trình: Mong muốn ứng dụng có thể có mặt hầu hết trong tất cả các trụ sở báo chí, tòa soạn trên mọi miền Đất Nước</a:t>
            </a:r>
            <a:endParaRPr lang="vi-VN" sz="2400" dirty="0">
              <a:solidFill>
                <a:schemeClr val="tx2">
                  <a:lumMod val="75000"/>
                </a:schemeClr>
              </a:solidFill>
              <a:latin typeface="Tahoma" panose="020B0604030504040204"/>
              <a:cs typeface="Tahoma" panose="020B0604030504040204"/>
            </a:endParaRPr>
          </a:p>
        </p:txBody>
      </p:sp>
      <p:grpSp>
        <p:nvGrpSpPr>
          <p:cNvPr id="13" name="object 13"/>
          <p:cNvGrpSpPr/>
          <p:nvPr/>
        </p:nvGrpSpPr>
        <p:grpSpPr>
          <a:xfrm>
            <a:off x="4193" y="0"/>
            <a:ext cx="4592320" cy="1866900"/>
            <a:chOff x="4193" y="0"/>
            <a:chExt cx="4592320" cy="1866900"/>
          </a:xfrm>
        </p:grpSpPr>
        <p:sp>
          <p:nvSpPr>
            <p:cNvPr id="14" name="object 14"/>
            <p:cNvSpPr/>
            <p:nvPr/>
          </p:nvSpPr>
          <p:spPr>
            <a:xfrm>
              <a:off x="63654" y="0"/>
              <a:ext cx="4467860" cy="1791970"/>
            </a:xfrm>
            <a:custGeom>
              <a:avLst/>
              <a:gdLst/>
              <a:ahLst/>
              <a:cxnLst/>
              <a:rect l="l" t="t" r="r" b="b"/>
              <a:pathLst>
                <a:path w="4467860" h="1791970">
                  <a:moveTo>
                    <a:pt x="2672067" y="1779174"/>
                  </a:moveTo>
                  <a:lnTo>
                    <a:pt x="2672067" y="1756350"/>
                  </a:lnTo>
                  <a:lnTo>
                    <a:pt x="1345639" y="990361"/>
                  </a:lnTo>
                  <a:lnTo>
                    <a:pt x="1345639" y="972102"/>
                  </a:lnTo>
                  <a:lnTo>
                    <a:pt x="0" y="196070"/>
                  </a:lnTo>
                  <a:lnTo>
                    <a:pt x="0" y="52732"/>
                  </a:lnTo>
                  <a:lnTo>
                    <a:pt x="91921" y="0"/>
                  </a:lnTo>
                  <a:lnTo>
                    <a:pt x="3712276" y="0"/>
                  </a:lnTo>
                  <a:lnTo>
                    <a:pt x="3777147" y="40387"/>
                  </a:lnTo>
                  <a:lnTo>
                    <a:pt x="3816438" y="67217"/>
                  </a:lnTo>
                  <a:lnTo>
                    <a:pt x="3854187" y="94827"/>
                  </a:lnTo>
                  <a:lnTo>
                    <a:pt x="3890362" y="123198"/>
                  </a:lnTo>
                  <a:lnTo>
                    <a:pt x="3924932" y="152311"/>
                  </a:lnTo>
                  <a:lnTo>
                    <a:pt x="3957865" y="182148"/>
                  </a:lnTo>
                  <a:lnTo>
                    <a:pt x="3989129" y="212690"/>
                  </a:lnTo>
                  <a:lnTo>
                    <a:pt x="4018692" y="243920"/>
                  </a:lnTo>
                  <a:lnTo>
                    <a:pt x="4046524" y="275818"/>
                  </a:lnTo>
                  <a:lnTo>
                    <a:pt x="4100408" y="342992"/>
                  </a:lnTo>
                  <a:lnTo>
                    <a:pt x="4130180" y="376874"/>
                  </a:lnTo>
                  <a:lnTo>
                    <a:pt x="4161902" y="410011"/>
                  </a:lnTo>
                  <a:lnTo>
                    <a:pt x="4195567" y="442405"/>
                  </a:lnTo>
                  <a:lnTo>
                    <a:pt x="4231167" y="474055"/>
                  </a:lnTo>
                  <a:lnTo>
                    <a:pt x="4268694" y="504961"/>
                  </a:lnTo>
                  <a:lnTo>
                    <a:pt x="4308141" y="535123"/>
                  </a:lnTo>
                  <a:lnTo>
                    <a:pt x="4349501" y="564542"/>
                  </a:lnTo>
                  <a:lnTo>
                    <a:pt x="4392765" y="593216"/>
                  </a:lnTo>
                  <a:lnTo>
                    <a:pt x="4467777" y="630648"/>
                  </a:lnTo>
                  <a:lnTo>
                    <a:pt x="4467777" y="743857"/>
                  </a:lnTo>
                  <a:lnTo>
                    <a:pt x="4466862" y="743857"/>
                  </a:lnTo>
                  <a:lnTo>
                    <a:pt x="2736102" y="1741742"/>
                  </a:lnTo>
                  <a:lnTo>
                    <a:pt x="2736102" y="1767306"/>
                  </a:lnTo>
                  <a:lnTo>
                    <a:pt x="2692192" y="1767306"/>
                  </a:lnTo>
                  <a:lnTo>
                    <a:pt x="2672067" y="1779174"/>
                  </a:lnTo>
                  <a:close/>
                </a:path>
                <a:path w="4467860" h="1791970">
                  <a:moveTo>
                    <a:pt x="2736102" y="1791956"/>
                  </a:moveTo>
                  <a:lnTo>
                    <a:pt x="2692192" y="1767306"/>
                  </a:lnTo>
                  <a:lnTo>
                    <a:pt x="2736102" y="1767306"/>
                  </a:lnTo>
                  <a:lnTo>
                    <a:pt x="2736102" y="1791956"/>
                  </a:lnTo>
                  <a:close/>
                </a:path>
              </a:pathLst>
            </a:custGeom>
            <a:solidFill>
              <a:srgbClr val="EFEFEF"/>
            </a:solidFill>
          </p:spPr>
          <p:txBody>
            <a:bodyPr wrap="square" lIns="0" tIns="0" rIns="0" bIns="0" rtlCol="0"/>
            <a:lstStyle/>
            <a:p/>
          </p:txBody>
        </p:sp>
        <p:pic>
          <p:nvPicPr>
            <p:cNvPr id="15" name="object 15"/>
            <p:cNvPicPr/>
            <p:nvPr/>
          </p:nvPicPr>
          <p:blipFill>
            <a:blip r:embed="rId2" cstate="print"/>
            <a:stretch>
              <a:fillRect/>
            </a:stretch>
          </p:blipFill>
          <p:spPr>
            <a:xfrm>
              <a:off x="4193" y="0"/>
              <a:ext cx="4592187" cy="1866900"/>
            </a:xfrm>
            <a:prstGeom prst="rect">
              <a:avLst/>
            </a:prstGeom>
          </p:spPr>
        </p:pic>
      </p:grpSp>
      <p:pic>
        <p:nvPicPr>
          <p:cNvPr id="16" name="object 16"/>
          <p:cNvPicPr/>
          <p:nvPr/>
        </p:nvPicPr>
        <p:blipFill>
          <a:blip r:embed="rId3" cstate="print"/>
          <a:stretch>
            <a:fillRect/>
          </a:stretch>
        </p:blipFill>
        <p:spPr>
          <a:xfrm>
            <a:off x="10552359" y="390596"/>
            <a:ext cx="2075700" cy="1270000"/>
          </a:xfrm>
          <a:prstGeom prst="rect">
            <a:avLst/>
          </a:prstGeom>
        </p:spPr>
      </p:pic>
      <p:grpSp>
        <p:nvGrpSpPr>
          <p:cNvPr id="17" name="object 17"/>
          <p:cNvGrpSpPr/>
          <p:nvPr/>
        </p:nvGrpSpPr>
        <p:grpSpPr>
          <a:xfrm>
            <a:off x="13139680" y="0"/>
            <a:ext cx="3836035" cy="1666875"/>
            <a:chOff x="13139680" y="0"/>
            <a:chExt cx="3836035" cy="1666875"/>
          </a:xfrm>
        </p:grpSpPr>
        <p:sp>
          <p:nvSpPr>
            <p:cNvPr id="18" name="object 18"/>
            <p:cNvSpPr/>
            <p:nvPr/>
          </p:nvSpPr>
          <p:spPr>
            <a:xfrm>
              <a:off x="13153664" y="0"/>
              <a:ext cx="3808729" cy="1651635"/>
            </a:xfrm>
            <a:custGeom>
              <a:avLst/>
              <a:gdLst/>
              <a:ahLst/>
              <a:cxnLst/>
              <a:rect l="l" t="t" r="r" b="b"/>
              <a:pathLst>
                <a:path w="3808730" h="1651635">
                  <a:moveTo>
                    <a:pt x="1904305" y="1651176"/>
                  </a:moveTo>
                  <a:lnTo>
                    <a:pt x="0" y="551538"/>
                  </a:lnTo>
                  <a:lnTo>
                    <a:pt x="0" y="0"/>
                  </a:lnTo>
                  <a:lnTo>
                    <a:pt x="3808610" y="0"/>
                  </a:lnTo>
                  <a:lnTo>
                    <a:pt x="3808610" y="551538"/>
                  </a:lnTo>
                  <a:lnTo>
                    <a:pt x="1904305" y="1651176"/>
                  </a:lnTo>
                  <a:close/>
                </a:path>
              </a:pathLst>
            </a:custGeom>
            <a:solidFill>
              <a:srgbClr val="FEFEFE"/>
            </a:solidFill>
          </p:spPr>
          <p:txBody>
            <a:bodyPr wrap="square" lIns="0" tIns="0" rIns="0" bIns="0" rtlCol="0"/>
            <a:lstStyle/>
            <a:p/>
          </p:txBody>
        </p:sp>
        <p:sp>
          <p:nvSpPr>
            <p:cNvPr id="19" name="object 19"/>
            <p:cNvSpPr/>
            <p:nvPr/>
          </p:nvSpPr>
          <p:spPr>
            <a:xfrm>
              <a:off x="13396328" y="11"/>
              <a:ext cx="1437005" cy="964565"/>
            </a:xfrm>
            <a:custGeom>
              <a:avLst/>
              <a:gdLst/>
              <a:ahLst/>
              <a:cxnLst/>
              <a:rect l="l" t="t" r="r" b="b"/>
              <a:pathLst>
                <a:path w="1437005" h="964565">
                  <a:moveTo>
                    <a:pt x="698868" y="0"/>
                  </a:moveTo>
                  <a:lnTo>
                    <a:pt x="692848" y="0"/>
                  </a:lnTo>
                  <a:lnTo>
                    <a:pt x="0" y="692175"/>
                  </a:lnTo>
                  <a:lnTo>
                    <a:pt x="4102" y="694639"/>
                  </a:lnTo>
                  <a:lnTo>
                    <a:pt x="698868" y="0"/>
                  </a:lnTo>
                  <a:close/>
                </a:path>
                <a:path w="1437005" h="964565">
                  <a:moveTo>
                    <a:pt x="862558" y="0"/>
                  </a:moveTo>
                  <a:lnTo>
                    <a:pt x="856805" y="0"/>
                  </a:lnTo>
                  <a:lnTo>
                    <a:pt x="104470" y="752221"/>
                  </a:lnTo>
                  <a:lnTo>
                    <a:pt x="107759" y="754684"/>
                  </a:lnTo>
                  <a:lnTo>
                    <a:pt x="862558" y="0"/>
                  </a:lnTo>
                  <a:close/>
                </a:path>
                <a:path w="1437005" h="964565">
                  <a:moveTo>
                    <a:pt x="944816" y="0"/>
                  </a:moveTo>
                  <a:lnTo>
                    <a:pt x="939063" y="0"/>
                  </a:lnTo>
                  <a:lnTo>
                    <a:pt x="156286" y="782650"/>
                  </a:lnTo>
                  <a:lnTo>
                    <a:pt x="160401" y="784288"/>
                  </a:lnTo>
                  <a:lnTo>
                    <a:pt x="944816" y="0"/>
                  </a:lnTo>
                  <a:close/>
                </a:path>
                <a:path w="1437005" h="964565">
                  <a:moveTo>
                    <a:pt x="1026934" y="0"/>
                  </a:moveTo>
                  <a:lnTo>
                    <a:pt x="1021003" y="0"/>
                  </a:lnTo>
                  <a:lnTo>
                    <a:pt x="208114" y="812253"/>
                  </a:lnTo>
                  <a:lnTo>
                    <a:pt x="212229" y="814717"/>
                  </a:lnTo>
                  <a:lnTo>
                    <a:pt x="1026934" y="0"/>
                  </a:lnTo>
                  <a:close/>
                </a:path>
                <a:path w="1437005" h="964565">
                  <a:moveTo>
                    <a:pt x="1108519" y="0"/>
                  </a:moveTo>
                  <a:lnTo>
                    <a:pt x="1103083" y="0"/>
                  </a:lnTo>
                  <a:lnTo>
                    <a:pt x="260756" y="842683"/>
                  </a:lnTo>
                  <a:lnTo>
                    <a:pt x="264045" y="844334"/>
                  </a:lnTo>
                  <a:lnTo>
                    <a:pt x="1108519" y="0"/>
                  </a:lnTo>
                  <a:close/>
                </a:path>
                <a:path w="1437005" h="964565">
                  <a:moveTo>
                    <a:pt x="1190777" y="0"/>
                  </a:moveTo>
                  <a:lnTo>
                    <a:pt x="1185011" y="0"/>
                  </a:lnTo>
                  <a:lnTo>
                    <a:pt x="312585" y="872299"/>
                  </a:lnTo>
                  <a:lnTo>
                    <a:pt x="315874" y="874763"/>
                  </a:lnTo>
                  <a:lnTo>
                    <a:pt x="1190777" y="0"/>
                  </a:lnTo>
                  <a:close/>
                </a:path>
                <a:path w="1437005" h="964565">
                  <a:moveTo>
                    <a:pt x="1273035" y="0"/>
                  </a:moveTo>
                  <a:lnTo>
                    <a:pt x="1266875" y="0"/>
                  </a:lnTo>
                  <a:lnTo>
                    <a:pt x="364401" y="902728"/>
                  </a:lnTo>
                  <a:lnTo>
                    <a:pt x="368515" y="904367"/>
                  </a:lnTo>
                  <a:lnTo>
                    <a:pt x="1273035" y="0"/>
                  </a:lnTo>
                  <a:close/>
                </a:path>
                <a:path w="1437005" h="964565">
                  <a:moveTo>
                    <a:pt x="1354543" y="0"/>
                  </a:moveTo>
                  <a:lnTo>
                    <a:pt x="1349057" y="0"/>
                  </a:lnTo>
                  <a:lnTo>
                    <a:pt x="416229" y="932332"/>
                  </a:lnTo>
                  <a:lnTo>
                    <a:pt x="420344" y="934796"/>
                  </a:lnTo>
                  <a:lnTo>
                    <a:pt x="1280769" y="74498"/>
                  </a:lnTo>
                  <a:lnTo>
                    <a:pt x="1354543" y="0"/>
                  </a:lnTo>
                  <a:close/>
                </a:path>
                <a:path w="1437005" h="964565">
                  <a:moveTo>
                    <a:pt x="1436941" y="0"/>
                  </a:moveTo>
                  <a:lnTo>
                    <a:pt x="1430972" y="0"/>
                  </a:lnTo>
                  <a:lnTo>
                    <a:pt x="538797" y="892035"/>
                  </a:lnTo>
                  <a:lnTo>
                    <a:pt x="468871" y="962761"/>
                  </a:lnTo>
                  <a:lnTo>
                    <a:pt x="472160" y="964412"/>
                  </a:lnTo>
                  <a:lnTo>
                    <a:pt x="1436941" y="0"/>
                  </a:lnTo>
                  <a:close/>
                </a:path>
              </a:pathLst>
            </a:custGeom>
            <a:solidFill>
              <a:srgbClr val="2A4A81"/>
            </a:solidFill>
          </p:spPr>
          <p:txBody>
            <a:bodyPr wrap="square" lIns="0" tIns="0" rIns="0" bIns="0" rtlCol="0"/>
            <a:lstStyle/>
            <a:p/>
          </p:txBody>
        </p:sp>
        <p:pic>
          <p:nvPicPr>
            <p:cNvPr id="20" name="object 20"/>
            <p:cNvPicPr/>
            <p:nvPr/>
          </p:nvPicPr>
          <p:blipFill>
            <a:blip r:embed="rId4" cstate="print"/>
            <a:stretch>
              <a:fillRect/>
            </a:stretch>
          </p:blipFill>
          <p:spPr>
            <a:xfrm>
              <a:off x="13153664" y="0"/>
              <a:ext cx="202719" cy="202812"/>
            </a:xfrm>
            <a:prstGeom prst="rect">
              <a:avLst/>
            </a:prstGeom>
          </p:spPr>
        </p:pic>
        <p:sp>
          <p:nvSpPr>
            <p:cNvPr id="21" name="object 21"/>
            <p:cNvSpPr/>
            <p:nvPr/>
          </p:nvSpPr>
          <p:spPr>
            <a:xfrm>
              <a:off x="13153657" y="11"/>
              <a:ext cx="1904364" cy="1506220"/>
            </a:xfrm>
            <a:custGeom>
              <a:avLst/>
              <a:gdLst/>
              <a:ahLst/>
              <a:cxnLst/>
              <a:rect l="l" t="t" r="r" b="b"/>
              <a:pathLst>
                <a:path w="1904365" h="1506220">
                  <a:moveTo>
                    <a:pt x="284276" y="0"/>
                  </a:moveTo>
                  <a:lnTo>
                    <a:pt x="278523" y="0"/>
                  </a:lnTo>
                  <a:lnTo>
                    <a:pt x="42773" y="235699"/>
                  </a:lnTo>
                  <a:lnTo>
                    <a:pt x="0" y="279298"/>
                  </a:lnTo>
                  <a:lnTo>
                    <a:pt x="0" y="285051"/>
                  </a:lnTo>
                  <a:lnTo>
                    <a:pt x="284276" y="0"/>
                  </a:lnTo>
                  <a:close/>
                </a:path>
                <a:path w="1904365" h="1506220">
                  <a:moveTo>
                    <a:pt x="366547" y="0"/>
                  </a:moveTo>
                  <a:lnTo>
                    <a:pt x="360781" y="0"/>
                  </a:lnTo>
                  <a:lnTo>
                    <a:pt x="0" y="361543"/>
                  </a:lnTo>
                  <a:lnTo>
                    <a:pt x="0" y="367296"/>
                  </a:lnTo>
                  <a:lnTo>
                    <a:pt x="366547" y="0"/>
                  </a:lnTo>
                  <a:close/>
                </a:path>
                <a:path w="1904365" h="1506220">
                  <a:moveTo>
                    <a:pt x="448805" y="0"/>
                  </a:moveTo>
                  <a:lnTo>
                    <a:pt x="443039" y="0"/>
                  </a:lnTo>
                  <a:lnTo>
                    <a:pt x="0" y="442963"/>
                  </a:lnTo>
                  <a:lnTo>
                    <a:pt x="0" y="448729"/>
                  </a:lnTo>
                  <a:lnTo>
                    <a:pt x="448805" y="0"/>
                  </a:lnTo>
                  <a:close/>
                </a:path>
                <a:path w="1904365" h="1506220">
                  <a:moveTo>
                    <a:pt x="531063" y="0"/>
                  </a:moveTo>
                  <a:lnTo>
                    <a:pt x="524903" y="0"/>
                  </a:lnTo>
                  <a:lnTo>
                    <a:pt x="0" y="525208"/>
                  </a:lnTo>
                  <a:lnTo>
                    <a:pt x="0" y="530974"/>
                  </a:lnTo>
                  <a:lnTo>
                    <a:pt x="531063" y="0"/>
                  </a:lnTo>
                  <a:close/>
                </a:path>
                <a:path w="1904365" h="1506220">
                  <a:moveTo>
                    <a:pt x="612571" y="0"/>
                  </a:moveTo>
                  <a:lnTo>
                    <a:pt x="606742" y="0"/>
                  </a:lnTo>
                  <a:lnTo>
                    <a:pt x="34544" y="572096"/>
                  </a:lnTo>
                  <a:lnTo>
                    <a:pt x="38658" y="574560"/>
                  </a:lnTo>
                  <a:lnTo>
                    <a:pt x="538797" y="74498"/>
                  </a:lnTo>
                  <a:lnTo>
                    <a:pt x="612571" y="0"/>
                  </a:lnTo>
                  <a:close/>
                </a:path>
                <a:path w="1904365" h="1506220">
                  <a:moveTo>
                    <a:pt x="694753" y="0"/>
                  </a:moveTo>
                  <a:lnTo>
                    <a:pt x="689000" y="0"/>
                  </a:lnTo>
                  <a:lnTo>
                    <a:pt x="87198" y="602526"/>
                  </a:lnTo>
                  <a:lnTo>
                    <a:pt x="90487" y="604164"/>
                  </a:lnTo>
                  <a:lnTo>
                    <a:pt x="694753" y="0"/>
                  </a:lnTo>
                  <a:close/>
                </a:path>
                <a:path w="1904365" h="1506220">
                  <a:moveTo>
                    <a:pt x="777011" y="0"/>
                  </a:moveTo>
                  <a:lnTo>
                    <a:pt x="771258" y="0"/>
                  </a:lnTo>
                  <a:lnTo>
                    <a:pt x="139014" y="632129"/>
                  </a:lnTo>
                  <a:lnTo>
                    <a:pt x="142316" y="634606"/>
                  </a:lnTo>
                  <a:lnTo>
                    <a:pt x="777011" y="0"/>
                  </a:lnTo>
                  <a:close/>
                </a:path>
                <a:path w="1904365" h="1506220">
                  <a:moveTo>
                    <a:pt x="1843925" y="0"/>
                  </a:moveTo>
                  <a:lnTo>
                    <a:pt x="1838159" y="0"/>
                  </a:lnTo>
                  <a:lnTo>
                    <a:pt x="815187" y="1022807"/>
                  </a:lnTo>
                  <a:lnTo>
                    <a:pt x="819302" y="1024445"/>
                  </a:lnTo>
                  <a:lnTo>
                    <a:pt x="1843925" y="0"/>
                  </a:lnTo>
                  <a:close/>
                </a:path>
                <a:path w="1904365" h="1506220">
                  <a:moveTo>
                    <a:pt x="1904301" y="1246517"/>
                  </a:moveTo>
                  <a:lnTo>
                    <a:pt x="1647659" y="1503121"/>
                  </a:lnTo>
                  <a:lnTo>
                    <a:pt x="1651774" y="1505597"/>
                  </a:lnTo>
                  <a:lnTo>
                    <a:pt x="1904301" y="1253096"/>
                  </a:lnTo>
                  <a:lnTo>
                    <a:pt x="1904301" y="1246517"/>
                  </a:lnTo>
                  <a:close/>
                </a:path>
                <a:path w="1904365" h="1506220">
                  <a:moveTo>
                    <a:pt x="1904301" y="1165098"/>
                  </a:moveTo>
                  <a:lnTo>
                    <a:pt x="1848370" y="1220203"/>
                  </a:lnTo>
                  <a:lnTo>
                    <a:pt x="1766112" y="1302448"/>
                  </a:lnTo>
                  <a:lnTo>
                    <a:pt x="1595831" y="1473517"/>
                  </a:lnTo>
                  <a:lnTo>
                    <a:pt x="1599120" y="1475168"/>
                  </a:lnTo>
                  <a:lnTo>
                    <a:pt x="1904301" y="1170851"/>
                  </a:lnTo>
                  <a:lnTo>
                    <a:pt x="1904301" y="1165098"/>
                  </a:lnTo>
                  <a:close/>
                </a:path>
                <a:path w="1904365" h="1506220">
                  <a:moveTo>
                    <a:pt x="1904301" y="1082840"/>
                  </a:moveTo>
                  <a:lnTo>
                    <a:pt x="1766112" y="1220203"/>
                  </a:lnTo>
                  <a:lnTo>
                    <a:pt x="1544015" y="1443088"/>
                  </a:lnTo>
                  <a:lnTo>
                    <a:pt x="1547304" y="1445552"/>
                  </a:lnTo>
                  <a:lnTo>
                    <a:pt x="1604886" y="1387157"/>
                  </a:lnTo>
                  <a:lnTo>
                    <a:pt x="1904301" y="1088605"/>
                  </a:lnTo>
                  <a:lnTo>
                    <a:pt x="1904301" y="1082840"/>
                  </a:lnTo>
                  <a:close/>
                </a:path>
                <a:path w="1904365" h="1506220">
                  <a:moveTo>
                    <a:pt x="1904301" y="1000594"/>
                  </a:moveTo>
                  <a:lnTo>
                    <a:pt x="1684667" y="1220203"/>
                  </a:lnTo>
                  <a:lnTo>
                    <a:pt x="1491361" y="1413471"/>
                  </a:lnTo>
                  <a:lnTo>
                    <a:pt x="1495475" y="1415122"/>
                  </a:lnTo>
                  <a:lnTo>
                    <a:pt x="1904301" y="1006360"/>
                  </a:lnTo>
                  <a:lnTo>
                    <a:pt x="1904301" y="1000594"/>
                  </a:lnTo>
                  <a:close/>
                </a:path>
                <a:path w="1904365" h="1506220">
                  <a:moveTo>
                    <a:pt x="1904301" y="918349"/>
                  </a:moveTo>
                  <a:lnTo>
                    <a:pt x="1602409" y="1220203"/>
                  </a:lnTo>
                  <a:lnTo>
                    <a:pt x="1439545" y="1383042"/>
                  </a:lnTo>
                  <a:lnTo>
                    <a:pt x="1443659" y="1385519"/>
                  </a:lnTo>
                  <a:lnTo>
                    <a:pt x="1769402" y="1058989"/>
                  </a:lnTo>
                  <a:lnTo>
                    <a:pt x="1904301" y="924115"/>
                  </a:lnTo>
                  <a:lnTo>
                    <a:pt x="1904301" y="918349"/>
                  </a:lnTo>
                  <a:close/>
                </a:path>
                <a:path w="1904365" h="1506220">
                  <a:moveTo>
                    <a:pt x="1904301" y="16103"/>
                  </a:moveTo>
                  <a:lnTo>
                    <a:pt x="1684667" y="235699"/>
                  </a:lnTo>
                  <a:lnTo>
                    <a:pt x="867016" y="1052410"/>
                  </a:lnTo>
                  <a:lnTo>
                    <a:pt x="871131" y="1054887"/>
                  </a:lnTo>
                  <a:lnTo>
                    <a:pt x="1604886" y="320421"/>
                  </a:lnTo>
                  <a:lnTo>
                    <a:pt x="1851660" y="74498"/>
                  </a:lnTo>
                  <a:lnTo>
                    <a:pt x="1904301" y="21869"/>
                  </a:lnTo>
                  <a:lnTo>
                    <a:pt x="1904301" y="16103"/>
                  </a:lnTo>
                  <a:close/>
                </a:path>
              </a:pathLst>
            </a:custGeom>
            <a:solidFill>
              <a:srgbClr val="2A4A81"/>
            </a:solidFill>
          </p:spPr>
          <p:txBody>
            <a:bodyPr wrap="square" lIns="0" tIns="0" rIns="0" bIns="0" rtlCol="0"/>
            <a:lstStyle/>
            <a:p/>
          </p:txBody>
        </p:sp>
        <p:pic>
          <p:nvPicPr>
            <p:cNvPr id="22" name="object 22"/>
            <p:cNvPicPr/>
            <p:nvPr/>
          </p:nvPicPr>
          <p:blipFill>
            <a:blip r:embed="rId5" cstate="print"/>
            <a:stretch>
              <a:fillRect/>
            </a:stretch>
          </p:blipFill>
          <p:spPr>
            <a:xfrm>
              <a:off x="14853143" y="1328769"/>
              <a:ext cx="204825" cy="296910"/>
            </a:xfrm>
            <a:prstGeom prst="rect">
              <a:avLst/>
            </a:prstGeom>
          </p:spPr>
        </p:pic>
        <p:sp>
          <p:nvSpPr>
            <p:cNvPr id="23" name="object 23"/>
            <p:cNvSpPr/>
            <p:nvPr/>
          </p:nvSpPr>
          <p:spPr>
            <a:xfrm>
              <a:off x="13344500" y="11"/>
              <a:ext cx="1713864" cy="1355090"/>
            </a:xfrm>
            <a:custGeom>
              <a:avLst/>
              <a:gdLst/>
              <a:ahLst/>
              <a:cxnLst/>
              <a:rect l="l" t="t" r="r" b="b"/>
              <a:pathLst>
                <a:path w="1713865" h="1355090">
                  <a:moveTo>
                    <a:pt x="668426" y="0"/>
                  </a:moveTo>
                  <a:lnTo>
                    <a:pt x="662673" y="0"/>
                  </a:lnTo>
                  <a:lnTo>
                    <a:pt x="0" y="662571"/>
                  </a:lnTo>
                  <a:lnTo>
                    <a:pt x="4114" y="664210"/>
                  </a:lnTo>
                  <a:lnTo>
                    <a:pt x="668426" y="0"/>
                  </a:lnTo>
                  <a:close/>
                </a:path>
                <a:path w="1713865" h="1355090">
                  <a:moveTo>
                    <a:pt x="832129" y="0"/>
                  </a:moveTo>
                  <a:lnTo>
                    <a:pt x="826643" y="0"/>
                  </a:lnTo>
                  <a:lnTo>
                    <a:pt x="104470" y="722604"/>
                  </a:lnTo>
                  <a:lnTo>
                    <a:pt x="107759" y="724255"/>
                  </a:lnTo>
                  <a:lnTo>
                    <a:pt x="832129" y="0"/>
                  </a:lnTo>
                  <a:close/>
                </a:path>
                <a:path w="1713865" h="1355090">
                  <a:moveTo>
                    <a:pt x="1571104" y="0"/>
                  </a:moveTo>
                  <a:lnTo>
                    <a:pt x="1565059" y="0"/>
                  </a:lnTo>
                  <a:lnTo>
                    <a:pt x="572528" y="992378"/>
                  </a:lnTo>
                  <a:lnTo>
                    <a:pt x="575818" y="994841"/>
                  </a:lnTo>
                  <a:lnTo>
                    <a:pt x="1571104" y="0"/>
                  </a:lnTo>
                  <a:close/>
                </a:path>
                <a:path w="1713865" h="1355090">
                  <a:moveTo>
                    <a:pt x="1713458" y="836930"/>
                  </a:moveTo>
                  <a:lnTo>
                    <a:pt x="1575269" y="974280"/>
                  </a:lnTo>
                  <a:lnTo>
                    <a:pt x="1329309" y="1220203"/>
                  </a:lnTo>
                  <a:lnTo>
                    <a:pt x="1196873" y="1353439"/>
                  </a:lnTo>
                  <a:lnTo>
                    <a:pt x="1200162" y="1355077"/>
                  </a:lnTo>
                  <a:lnTo>
                    <a:pt x="1496301" y="1058989"/>
                  </a:lnTo>
                  <a:lnTo>
                    <a:pt x="1713458" y="842683"/>
                  </a:lnTo>
                  <a:lnTo>
                    <a:pt x="1713458" y="836930"/>
                  </a:lnTo>
                  <a:close/>
                </a:path>
                <a:path w="1713865" h="1355090">
                  <a:moveTo>
                    <a:pt x="1713458" y="754684"/>
                  </a:moveTo>
                  <a:lnTo>
                    <a:pt x="1575269" y="892035"/>
                  </a:lnTo>
                  <a:lnTo>
                    <a:pt x="1247051" y="1220203"/>
                  </a:lnTo>
                  <a:lnTo>
                    <a:pt x="1145057" y="1323009"/>
                  </a:lnTo>
                  <a:lnTo>
                    <a:pt x="1148346" y="1325473"/>
                  </a:lnTo>
                  <a:lnTo>
                    <a:pt x="1414043" y="1058989"/>
                  </a:lnTo>
                  <a:lnTo>
                    <a:pt x="1713458" y="760437"/>
                  </a:lnTo>
                  <a:lnTo>
                    <a:pt x="1713458" y="754684"/>
                  </a:lnTo>
                  <a:close/>
                </a:path>
                <a:path w="1713865" h="1355090">
                  <a:moveTo>
                    <a:pt x="1713458" y="672439"/>
                  </a:moveTo>
                  <a:lnTo>
                    <a:pt x="1575269" y="809790"/>
                  </a:lnTo>
                  <a:lnTo>
                    <a:pt x="1165618" y="1220203"/>
                  </a:lnTo>
                  <a:lnTo>
                    <a:pt x="1092403" y="1293393"/>
                  </a:lnTo>
                  <a:lnTo>
                    <a:pt x="1096518" y="1295044"/>
                  </a:lnTo>
                  <a:lnTo>
                    <a:pt x="1332598" y="1058989"/>
                  </a:lnTo>
                  <a:lnTo>
                    <a:pt x="1414043" y="976744"/>
                  </a:lnTo>
                  <a:lnTo>
                    <a:pt x="1713458" y="678192"/>
                  </a:lnTo>
                  <a:lnTo>
                    <a:pt x="1713458" y="672439"/>
                  </a:lnTo>
                  <a:close/>
                </a:path>
                <a:path w="1713865" h="1355090">
                  <a:moveTo>
                    <a:pt x="1713458" y="590194"/>
                  </a:moveTo>
                  <a:lnTo>
                    <a:pt x="1083360" y="1220203"/>
                  </a:lnTo>
                  <a:lnTo>
                    <a:pt x="1040587" y="1262964"/>
                  </a:lnTo>
                  <a:lnTo>
                    <a:pt x="1044689" y="1265428"/>
                  </a:lnTo>
                  <a:lnTo>
                    <a:pt x="1250340" y="1058989"/>
                  </a:lnTo>
                  <a:lnTo>
                    <a:pt x="1713458" y="595947"/>
                  </a:lnTo>
                  <a:lnTo>
                    <a:pt x="1713458" y="590194"/>
                  </a:lnTo>
                  <a:close/>
                </a:path>
                <a:path w="1713865" h="1355090">
                  <a:moveTo>
                    <a:pt x="1713458" y="508762"/>
                  </a:moveTo>
                  <a:lnTo>
                    <a:pt x="1575269" y="646112"/>
                  </a:lnTo>
                  <a:lnTo>
                    <a:pt x="1001102" y="1220203"/>
                  </a:lnTo>
                  <a:lnTo>
                    <a:pt x="988758" y="1232535"/>
                  </a:lnTo>
                  <a:lnTo>
                    <a:pt x="992047" y="1234998"/>
                  </a:lnTo>
                  <a:lnTo>
                    <a:pt x="1414043" y="813079"/>
                  </a:lnTo>
                  <a:lnTo>
                    <a:pt x="1713458" y="514527"/>
                  </a:lnTo>
                  <a:lnTo>
                    <a:pt x="1713458" y="508762"/>
                  </a:lnTo>
                  <a:close/>
                </a:path>
                <a:path w="1713865" h="1355090">
                  <a:moveTo>
                    <a:pt x="1713458" y="426516"/>
                  </a:moveTo>
                  <a:lnTo>
                    <a:pt x="1575269" y="563867"/>
                  </a:lnTo>
                  <a:lnTo>
                    <a:pt x="936929" y="1202931"/>
                  </a:lnTo>
                  <a:lnTo>
                    <a:pt x="940219" y="1205395"/>
                  </a:lnTo>
                  <a:lnTo>
                    <a:pt x="1085824" y="1058989"/>
                  </a:lnTo>
                  <a:lnTo>
                    <a:pt x="1414043" y="730834"/>
                  </a:lnTo>
                  <a:lnTo>
                    <a:pt x="1713458" y="432269"/>
                  </a:lnTo>
                  <a:lnTo>
                    <a:pt x="1713458" y="426516"/>
                  </a:lnTo>
                  <a:close/>
                </a:path>
                <a:path w="1713865" h="1355090">
                  <a:moveTo>
                    <a:pt x="1713458" y="344271"/>
                  </a:moveTo>
                  <a:lnTo>
                    <a:pt x="1575269" y="481622"/>
                  </a:lnTo>
                  <a:lnTo>
                    <a:pt x="884288" y="1172489"/>
                  </a:lnTo>
                  <a:lnTo>
                    <a:pt x="888403" y="1174965"/>
                  </a:lnTo>
                  <a:lnTo>
                    <a:pt x="1004392" y="1058989"/>
                  </a:lnTo>
                  <a:lnTo>
                    <a:pt x="1414043" y="648589"/>
                  </a:lnTo>
                  <a:lnTo>
                    <a:pt x="1713458" y="350024"/>
                  </a:lnTo>
                  <a:lnTo>
                    <a:pt x="1713458" y="344271"/>
                  </a:lnTo>
                  <a:close/>
                </a:path>
                <a:path w="1713865" h="1355090">
                  <a:moveTo>
                    <a:pt x="1713458" y="262026"/>
                  </a:moveTo>
                  <a:lnTo>
                    <a:pt x="832459" y="1142885"/>
                  </a:lnTo>
                  <a:lnTo>
                    <a:pt x="836574" y="1145349"/>
                  </a:lnTo>
                  <a:lnTo>
                    <a:pt x="922134" y="1058989"/>
                  </a:lnTo>
                  <a:lnTo>
                    <a:pt x="1713458" y="267779"/>
                  </a:lnTo>
                  <a:lnTo>
                    <a:pt x="1713458" y="262026"/>
                  </a:lnTo>
                  <a:close/>
                </a:path>
                <a:path w="1713865" h="1355090">
                  <a:moveTo>
                    <a:pt x="1713458" y="180606"/>
                  </a:moveTo>
                  <a:lnTo>
                    <a:pt x="1657527" y="235699"/>
                  </a:lnTo>
                  <a:lnTo>
                    <a:pt x="780643" y="1112456"/>
                  </a:lnTo>
                  <a:lnTo>
                    <a:pt x="783932" y="1114920"/>
                  </a:lnTo>
                  <a:lnTo>
                    <a:pt x="1414043" y="484911"/>
                  </a:lnTo>
                  <a:lnTo>
                    <a:pt x="1713458" y="186359"/>
                  </a:lnTo>
                  <a:lnTo>
                    <a:pt x="1713458" y="180606"/>
                  </a:lnTo>
                  <a:close/>
                </a:path>
                <a:path w="1713865" h="1355090">
                  <a:moveTo>
                    <a:pt x="1713458" y="98348"/>
                  </a:moveTo>
                  <a:lnTo>
                    <a:pt x="1575269" y="235699"/>
                  </a:lnTo>
                  <a:lnTo>
                    <a:pt x="728814" y="1082840"/>
                  </a:lnTo>
                  <a:lnTo>
                    <a:pt x="732104" y="1084491"/>
                  </a:lnTo>
                  <a:lnTo>
                    <a:pt x="1414043" y="402666"/>
                  </a:lnTo>
                  <a:lnTo>
                    <a:pt x="1713458" y="104114"/>
                  </a:lnTo>
                  <a:lnTo>
                    <a:pt x="1713458" y="98348"/>
                  </a:lnTo>
                  <a:close/>
                </a:path>
              </a:pathLst>
            </a:custGeom>
            <a:solidFill>
              <a:srgbClr val="2A4A81"/>
            </a:solidFill>
          </p:spPr>
          <p:txBody>
            <a:bodyPr wrap="square" lIns="0" tIns="0" rIns="0" bIns="0" rtlCol="0"/>
            <a:lstStyle/>
            <a:p/>
          </p:txBody>
        </p:sp>
        <p:sp>
          <p:nvSpPr>
            <p:cNvPr id="24" name="object 24"/>
            <p:cNvSpPr/>
            <p:nvPr/>
          </p:nvSpPr>
          <p:spPr>
            <a:xfrm>
              <a:off x="14099879" y="0"/>
              <a:ext cx="255904" cy="102235"/>
            </a:xfrm>
            <a:custGeom>
              <a:avLst/>
              <a:gdLst/>
              <a:ahLst/>
              <a:cxnLst/>
              <a:rect l="l" t="t" r="r" b="b"/>
              <a:pathLst>
                <a:path w="255905" h="102235">
                  <a:moveTo>
                    <a:pt x="174980" y="101649"/>
                  </a:moveTo>
                  <a:lnTo>
                    <a:pt x="129122" y="0"/>
                  </a:lnTo>
                  <a:lnTo>
                    <a:pt x="255594" y="0"/>
                  </a:lnTo>
                  <a:lnTo>
                    <a:pt x="255594" y="15290"/>
                  </a:lnTo>
                  <a:lnTo>
                    <a:pt x="174980" y="101649"/>
                  </a:lnTo>
                  <a:close/>
                </a:path>
                <a:path w="255905" h="102235">
                  <a:moveTo>
                    <a:pt x="590" y="1308"/>
                  </a:moveTo>
                  <a:lnTo>
                    <a:pt x="0" y="0"/>
                  </a:lnTo>
                  <a:lnTo>
                    <a:pt x="1817" y="0"/>
                  </a:lnTo>
                  <a:lnTo>
                    <a:pt x="590" y="1308"/>
                  </a:lnTo>
                  <a:close/>
                </a:path>
              </a:pathLst>
            </a:custGeom>
            <a:solidFill>
              <a:srgbClr val="F6B4A6"/>
            </a:solidFill>
          </p:spPr>
          <p:txBody>
            <a:bodyPr wrap="square" lIns="0" tIns="0" rIns="0" bIns="0" rtlCol="0"/>
            <a:lstStyle/>
            <a:p/>
          </p:txBody>
        </p:sp>
        <p:sp>
          <p:nvSpPr>
            <p:cNvPr id="25" name="object 25"/>
            <p:cNvSpPr/>
            <p:nvPr/>
          </p:nvSpPr>
          <p:spPr>
            <a:xfrm>
              <a:off x="13139680" y="0"/>
              <a:ext cx="3836035" cy="1666875"/>
            </a:xfrm>
            <a:custGeom>
              <a:avLst/>
              <a:gdLst/>
              <a:ahLst/>
              <a:cxnLst/>
              <a:rect l="l" t="t" r="r" b="b"/>
              <a:pathLst>
                <a:path w="3836034" h="1666875">
                  <a:moveTo>
                    <a:pt x="1918289" y="1666802"/>
                  </a:moveTo>
                  <a:lnTo>
                    <a:pt x="0" y="559763"/>
                  </a:lnTo>
                  <a:lnTo>
                    <a:pt x="0" y="0"/>
                  </a:lnTo>
                  <a:lnTo>
                    <a:pt x="27145" y="0"/>
                  </a:lnTo>
                  <a:lnTo>
                    <a:pt x="27145" y="544136"/>
                  </a:lnTo>
                  <a:lnTo>
                    <a:pt x="1904305" y="1627324"/>
                  </a:lnTo>
                  <a:lnTo>
                    <a:pt x="1986668" y="1627324"/>
                  </a:lnTo>
                  <a:lnTo>
                    <a:pt x="1918289" y="1666802"/>
                  </a:lnTo>
                  <a:close/>
                </a:path>
                <a:path w="3836034" h="1666875">
                  <a:moveTo>
                    <a:pt x="955854" y="25982"/>
                  </a:moveTo>
                  <a:lnTo>
                    <a:pt x="944132" y="0"/>
                  </a:lnTo>
                  <a:lnTo>
                    <a:pt x="980230" y="0"/>
                  </a:lnTo>
                  <a:lnTo>
                    <a:pt x="955854" y="25982"/>
                  </a:lnTo>
                  <a:close/>
                </a:path>
                <a:path w="3836034" h="1666875">
                  <a:moveTo>
                    <a:pt x="1130244" y="126323"/>
                  </a:moveTo>
                  <a:lnTo>
                    <a:pt x="1073255" y="0"/>
                  </a:lnTo>
                  <a:lnTo>
                    <a:pt x="1104566" y="0"/>
                  </a:lnTo>
                  <a:lnTo>
                    <a:pt x="1139292" y="76975"/>
                  </a:lnTo>
                  <a:lnTo>
                    <a:pt x="1176514" y="76975"/>
                  </a:lnTo>
                  <a:lnTo>
                    <a:pt x="1130244" y="126323"/>
                  </a:lnTo>
                  <a:close/>
                </a:path>
                <a:path w="3836034" h="1666875">
                  <a:moveTo>
                    <a:pt x="1176514" y="76975"/>
                  </a:moveTo>
                  <a:lnTo>
                    <a:pt x="1139292" y="76975"/>
                  </a:lnTo>
                  <a:lnTo>
                    <a:pt x="1201809" y="9533"/>
                  </a:lnTo>
                  <a:lnTo>
                    <a:pt x="1201809" y="0"/>
                  </a:lnTo>
                  <a:lnTo>
                    <a:pt x="1228955" y="0"/>
                  </a:lnTo>
                  <a:lnTo>
                    <a:pt x="1228955" y="21047"/>
                  </a:lnTo>
                  <a:lnTo>
                    <a:pt x="1176514" y="76975"/>
                  </a:lnTo>
                  <a:close/>
                </a:path>
                <a:path w="3836034" h="1666875">
                  <a:moveTo>
                    <a:pt x="1931450" y="1627324"/>
                  </a:moveTo>
                  <a:lnTo>
                    <a:pt x="1904305" y="1627324"/>
                  </a:lnTo>
                  <a:lnTo>
                    <a:pt x="1904305" y="0"/>
                  </a:lnTo>
                  <a:lnTo>
                    <a:pt x="1931450" y="0"/>
                  </a:lnTo>
                  <a:lnTo>
                    <a:pt x="1931450" y="1627324"/>
                  </a:lnTo>
                  <a:close/>
                </a:path>
                <a:path w="3836034" h="1666875">
                  <a:moveTo>
                    <a:pt x="1986668" y="1627324"/>
                  </a:moveTo>
                  <a:lnTo>
                    <a:pt x="1931450" y="1627324"/>
                  </a:lnTo>
                  <a:lnTo>
                    <a:pt x="3808610" y="544136"/>
                  </a:lnTo>
                  <a:lnTo>
                    <a:pt x="3808610" y="0"/>
                  </a:lnTo>
                  <a:lnTo>
                    <a:pt x="3835999" y="0"/>
                  </a:lnTo>
                  <a:lnTo>
                    <a:pt x="3835756" y="559763"/>
                  </a:lnTo>
                  <a:lnTo>
                    <a:pt x="1986668" y="1627324"/>
                  </a:lnTo>
                  <a:close/>
                </a:path>
                <a:path w="3836034" h="1666875">
                  <a:moveTo>
                    <a:pt x="3201535" y="730836"/>
                  </a:moveTo>
                  <a:lnTo>
                    <a:pt x="3201535" y="442972"/>
                  </a:lnTo>
                  <a:lnTo>
                    <a:pt x="3700027" y="155109"/>
                  </a:lnTo>
                  <a:lnTo>
                    <a:pt x="3700027" y="442972"/>
                  </a:lnTo>
                  <a:lnTo>
                    <a:pt x="3201535" y="730836"/>
                  </a:lnTo>
                  <a:close/>
                </a:path>
                <a:path w="3836034" h="1666875">
                  <a:moveTo>
                    <a:pt x="2121470" y="1181547"/>
                  </a:moveTo>
                  <a:lnTo>
                    <a:pt x="2263778" y="840224"/>
                  </a:lnTo>
                  <a:lnTo>
                    <a:pt x="2406087" y="1017054"/>
                  </a:lnTo>
                  <a:lnTo>
                    <a:pt x="2336989" y="1058177"/>
                  </a:lnTo>
                  <a:lnTo>
                    <a:pt x="2336989" y="1141246"/>
                  </a:lnTo>
                  <a:lnTo>
                    <a:pt x="2190568" y="1141246"/>
                  </a:lnTo>
                  <a:lnTo>
                    <a:pt x="2121470" y="1181547"/>
                  </a:lnTo>
                  <a:close/>
                </a:path>
                <a:path w="3836034" h="1666875">
                  <a:moveTo>
                    <a:pt x="2190568" y="1277776"/>
                  </a:moveTo>
                  <a:lnTo>
                    <a:pt x="2190568" y="1141246"/>
                  </a:lnTo>
                  <a:lnTo>
                    <a:pt x="2336989" y="1141246"/>
                  </a:lnTo>
                  <a:lnTo>
                    <a:pt x="2336989" y="1193884"/>
                  </a:lnTo>
                  <a:lnTo>
                    <a:pt x="2190568" y="1277776"/>
                  </a:lnTo>
                  <a:close/>
                </a:path>
              </a:pathLst>
            </a:custGeom>
            <a:solidFill>
              <a:srgbClr val="2A4A81"/>
            </a:solidFill>
          </p:spPr>
          <p:txBody>
            <a:bodyPr wrap="square" lIns="0" tIns="0" rIns="0" bIns="0" rtlCol="0"/>
            <a:lstStyle/>
            <a:p/>
          </p:txBody>
        </p:sp>
      </p:grpSp>
      <p:grpSp>
        <p:nvGrpSpPr>
          <p:cNvPr id="26" name="object 26"/>
          <p:cNvGrpSpPr/>
          <p:nvPr/>
        </p:nvGrpSpPr>
        <p:grpSpPr>
          <a:xfrm>
            <a:off x="4999061" y="0"/>
            <a:ext cx="5344795" cy="1828800"/>
            <a:chOff x="4999061" y="0"/>
            <a:chExt cx="5344795" cy="1828800"/>
          </a:xfrm>
        </p:grpSpPr>
        <p:sp>
          <p:nvSpPr>
            <p:cNvPr id="27" name="object 27"/>
            <p:cNvSpPr/>
            <p:nvPr/>
          </p:nvSpPr>
          <p:spPr>
            <a:xfrm>
              <a:off x="5011391" y="0"/>
              <a:ext cx="5320030" cy="1821180"/>
            </a:xfrm>
            <a:custGeom>
              <a:avLst/>
              <a:gdLst/>
              <a:ahLst/>
              <a:cxnLst/>
              <a:rect l="l" t="t" r="r" b="b"/>
              <a:pathLst>
                <a:path w="5320030" h="1821180">
                  <a:moveTo>
                    <a:pt x="3119515" y="1820754"/>
                  </a:moveTo>
                  <a:lnTo>
                    <a:pt x="3060807" y="1814304"/>
                  </a:lnTo>
                  <a:lnTo>
                    <a:pt x="3013028" y="1796074"/>
                  </a:lnTo>
                  <a:lnTo>
                    <a:pt x="39232" y="77439"/>
                  </a:lnTo>
                  <a:lnTo>
                    <a:pt x="3135" y="38946"/>
                  </a:lnTo>
                  <a:lnTo>
                    <a:pt x="0" y="23591"/>
                  </a:lnTo>
                  <a:lnTo>
                    <a:pt x="0" y="0"/>
                  </a:lnTo>
                  <a:lnTo>
                    <a:pt x="112061" y="0"/>
                  </a:lnTo>
                  <a:lnTo>
                    <a:pt x="3020875" y="1680526"/>
                  </a:lnTo>
                  <a:lnTo>
                    <a:pt x="3041997" y="1690184"/>
                  </a:lnTo>
                  <a:lnTo>
                    <a:pt x="3066272" y="1697213"/>
                  </a:lnTo>
                  <a:lnTo>
                    <a:pt x="3093069" y="1701508"/>
                  </a:lnTo>
                  <a:lnTo>
                    <a:pt x="3121757" y="1702963"/>
                  </a:lnTo>
                  <a:lnTo>
                    <a:pt x="3404435" y="1702963"/>
                  </a:lnTo>
                  <a:lnTo>
                    <a:pt x="3260751" y="1785978"/>
                  </a:lnTo>
                  <a:lnTo>
                    <a:pt x="3229856" y="1800877"/>
                  </a:lnTo>
                  <a:lnTo>
                    <a:pt x="3195177" y="1811780"/>
                  </a:lnTo>
                  <a:lnTo>
                    <a:pt x="3157977" y="1818476"/>
                  </a:lnTo>
                  <a:lnTo>
                    <a:pt x="3119515" y="1820754"/>
                  </a:lnTo>
                  <a:close/>
                </a:path>
                <a:path w="5320030" h="1821180">
                  <a:moveTo>
                    <a:pt x="3404435" y="1702963"/>
                  </a:moveTo>
                  <a:lnTo>
                    <a:pt x="3121757" y="1702963"/>
                  </a:lnTo>
                  <a:lnTo>
                    <a:pt x="3158555" y="1700701"/>
                  </a:lnTo>
                  <a:lnTo>
                    <a:pt x="3194197" y="1694128"/>
                  </a:lnTo>
                  <a:lnTo>
                    <a:pt x="3257388" y="1669308"/>
                  </a:lnTo>
                  <a:lnTo>
                    <a:pt x="5122597" y="591234"/>
                  </a:lnTo>
                  <a:lnTo>
                    <a:pt x="5158466" y="563890"/>
                  </a:lnTo>
                  <a:lnTo>
                    <a:pt x="5174159" y="534021"/>
                  </a:lnTo>
                  <a:lnTo>
                    <a:pt x="5174159" y="636108"/>
                  </a:lnTo>
                  <a:lnTo>
                    <a:pt x="5171059" y="656406"/>
                  </a:lnTo>
                  <a:lnTo>
                    <a:pt x="5160288" y="676493"/>
                  </a:lnTo>
                  <a:lnTo>
                    <a:pt x="5142160" y="695740"/>
                  </a:lnTo>
                  <a:lnTo>
                    <a:pt x="5116992" y="713513"/>
                  </a:lnTo>
                  <a:lnTo>
                    <a:pt x="3404435" y="1702963"/>
                  </a:lnTo>
                  <a:close/>
                </a:path>
                <a:path w="5320030" h="1821180">
                  <a:moveTo>
                    <a:pt x="5201534" y="496792"/>
                  </a:moveTo>
                  <a:lnTo>
                    <a:pt x="5217472" y="483487"/>
                  </a:lnTo>
                  <a:lnTo>
                    <a:pt x="5230905" y="461804"/>
                  </a:lnTo>
                  <a:lnTo>
                    <a:pt x="5239505" y="433601"/>
                  </a:lnTo>
                  <a:lnTo>
                    <a:pt x="5242535" y="399402"/>
                  </a:lnTo>
                  <a:lnTo>
                    <a:pt x="5242535" y="0"/>
                  </a:lnTo>
                  <a:lnTo>
                    <a:pt x="5319878" y="0"/>
                  </a:lnTo>
                  <a:lnTo>
                    <a:pt x="5319878" y="361260"/>
                  </a:lnTo>
                  <a:lnTo>
                    <a:pt x="5317181" y="394179"/>
                  </a:lnTo>
                  <a:lnTo>
                    <a:pt x="5309229" y="421839"/>
                  </a:lnTo>
                  <a:lnTo>
                    <a:pt x="5296234" y="443609"/>
                  </a:lnTo>
                  <a:lnTo>
                    <a:pt x="5278404" y="458859"/>
                  </a:lnTo>
                  <a:lnTo>
                    <a:pt x="5277283" y="458859"/>
                  </a:lnTo>
                  <a:lnTo>
                    <a:pt x="5211009" y="492233"/>
                  </a:lnTo>
                  <a:lnTo>
                    <a:pt x="5202410" y="496405"/>
                  </a:lnTo>
                  <a:lnTo>
                    <a:pt x="5201534" y="496792"/>
                  </a:lnTo>
                  <a:close/>
                </a:path>
                <a:path w="5320030" h="1821180">
                  <a:moveTo>
                    <a:pt x="5201061" y="497187"/>
                  </a:moveTo>
                  <a:lnTo>
                    <a:pt x="5201061" y="497001"/>
                  </a:lnTo>
                  <a:lnTo>
                    <a:pt x="5201534" y="496792"/>
                  </a:lnTo>
                  <a:lnTo>
                    <a:pt x="5201061" y="497187"/>
                  </a:lnTo>
                  <a:close/>
                </a:path>
                <a:path w="5320030" h="1821180">
                  <a:moveTo>
                    <a:pt x="5201061" y="498123"/>
                  </a:moveTo>
                  <a:lnTo>
                    <a:pt x="5199940" y="498123"/>
                  </a:lnTo>
                  <a:lnTo>
                    <a:pt x="5201061" y="497187"/>
                  </a:lnTo>
                  <a:lnTo>
                    <a:pt x="5201061" y="498123"/>
                  </a:lnTo>
                  <a:close/>
                </a:path>
              </a:pathLst>
            </a:custGeom>
            <a:solidFill>
              <a:srgbClr val="F0ABC1"/>
            </a:solidFill>
          </p:spPr>
          <p:txBody>
            <a:bodyPr wrap="square" lIns="0" tIns="0" rIns="0" bIns="0" rtlCol="0"/>
            <a:lstStyle/>
            <a:p/>
          </p:txBody>
        </p:sp>
        <p:sp>
          <p:nvSpPr>
            <p:cNvPr id="28" name="object 28"/>
            <p:cNvSpPr/>
            <p:nvPr/>
          </p:nvSpPr>
          <p:spPr>
            <a:xfrm>
              <a:off x="5123431" y="0"/>
              <a:ext cx="5062220" cy="1704339"/>
            </a:xfrm>
            <a:custGeom>
              <a:avLst/>
              <a:gdLst/>
              <a:ahLst/>
              <a:cxnLst/>
              <a:rect l="l" t="t" r="r" b="b"/>
              <a:pathLst>
                <a:path w="5062220" h="1704339">
                  <a:moveTo>
                    <a:pt x="3010839" y="1704085"/>
                  </a:moveTo>
                  <a:lnTo>
                    <a:pt x="2955353" y="1698335"/>
                  </a:lnTo>
                  <a:lnTo>
                    <a:pt x="2909956" y="1681648"/>
                  </a:lnTo>
                  <a:lnTo>
                    <a:pt x="0" y="0"/>
                  </a:lnTo>
                  <a:lnTo>
                    <a:pt x="4192657" y="0"/>
                  </a:lnTo>
                  <a:lnTo>
                    <a:pt x="5029613" y="483539"/>
                  </a:lnTo>
                  <a:lnTo>
                    <a:pt x="5060035" y="515564"/>
                  </a:lnTo>
                  <a:lnTo>
                    <a:pt x="5062119" y="527290"/>
                  </a:lnTo>
                  <a:lnTo>
                    <a:pt x="5058634" y="543592"/>
                  </a:lnTo>
                  <a:lnTo>
                    <a:pt x="5032327" y="576195"/>
                  </a:lnTo>
                  <a:lnTo>
                    <a:pt x="3145349" y="1670430"/>
                  </a:lnTo>
                  <a:lnTo>
                    <a:pt x="3082297" y="1695250"/>
                  </a:lnTo>
                  <a:lnTo>
                    <a:pt x="3010839" y="1704085"/>
                  </a:lnTo>
                  <a:close/>
                </a:path>
              </a:pathLst>
            </a:custGeom>
            <a:solidFill>
              <a:srgbClr val="F6B4A6"/>
            </a:solidFill>
          </p:spPr>
          <p:txBody>
            <a:bodyPr wrap="square" lIns="0" tIns="0" rIns="0" bIns="0" rtlCol="0"/>
            <a:lstStyle/>
            <a:p/>
          </p:txBody>
        </p:sp>
        <p:sp>
          <p:nvSpPr>
            <p:cNvPr id="29" name="object 29"/>
            <p:cNvSpPr/>
            <p:nvPr/>
          </p:nvSpPr>
          <p:spPr>
            <a:xfrm>
              <a:off x="6787894" y="0"/>
              <a:ext cx="3350895" cy="1193800"/>
            </a:xfrm>
            <a:custGeom>
              <a:avLst/>
              <a:gdLst/>
              <a:ahLst/>
              <a:cxnLst/>
              <a:rect l="l" t="t" r="r" b="b"/>
              <a:pathLst>
                <a:path w="3350895" h="1193800">
                  <a:moveTo>
                    <a:pt x="2064884" y="1193654"/>
                  </a:moveTo>
                  <a:lnTo>
                    <a:pt x="0" y="0"/>
                  </a:lnTo>
                  <a:lnTo>
                    <a:pt x="2057535" y="0"/>
                  </a:lnTo>
                  <a:lnTo>
                    <a:pt x="3093888" y="599087"/>
                  </a:lnTo>
                  <a:lnTo>
                    <a:pt x="2064884" y="1193654"/>
                  </a:lnTo>
                  <a:close/>
                </a:path>
                <a:path w="3350895" h="1193800">
                  <a:moveTo>
                    <a:pt x="3350578" y="328727"/>
                  </a:moveTo>
                  <a:lnTo>
                    <a:pt x="2781856" y="0"/>
                  </a:lnTo>
                  <a:lnTo>
                    <a:pt x="3350578" y="0"/>
                  </a:lnTo>
                  <a:lnTo>
                    <a:pt x="3350578" y="328727"/>
                  </a:lnTo>
                  <a:close/>
                </a:path>
              </a:pathLst>
            </a:custGeom>
            <a:solidFill>
              <a:srgbClr val="94DDDE"/>
            </a:solidFill>
          </p:spPr>
          <p:txBody>
            <a:bodyPr wrap="square" lIns="0" tIns="0" rIns="0" bIns="0" rtlCol="0"/>
            <a:lstStyle/>
            <a:p/>
          </p:txBody>
        </p:sp>
        <p:sp>
          <p:nvSpPr>
            <p:cNvPr id="30" name="object 30"/>
            <p:cNvSpPr/>
            <p:nvPr/>
          </p:nvSpPr>
          <p:spPr>
            <a:xfrm>
              <a:off x="4999061" y="0"/>
              <a:ext cx="5344795" cy="1828800"/>
            </a:xfrm>
            <a:custGeom>
              <a:avLst/>
              <a:gdLst/>
              <a:ahLst/>
              <a:cxnLst/>
              <a:rect l="l" t="t" r="r" b="b"/>
              <a:pathLst>
                <a:path w="5344795" h="1828800">
                  <a:moveTo>
                    <a:pt x="3170710" y="1828800"/>
                  </a:moveTo>
                  <a:lnTo>
                    <a:pt x="3100442" y="1828800"/>
                  </a:lnTo>
                  <a:lnTo>
                    <a:pt x="3070615" y="1816100"/>
                  </a:lnTo>
                  <a:lnTo>
                    <a:pt x="3043100" y="1816100"/>
                  </a:lnTo>
                  <a:lnTo>
                    <a:pt x="44836" y="76200"/>
                  </a:lnTo>
                  <a:lnTo>
                    <a:pt x="11909" y="50800"/>
                  </a:lnTo>
                  <a:lnTo>
                    <a:pt x="0" y="12700"/>
                  </a:lnTo>
                  <a:lnTo>
                    <a:pt x="0" y="0"/>
                  </a:lnTo>
                  <a:lnTo>
                    <a:pt x="24660" y="0"/>
                  </a:lnTo>
                  <a:lnTo>
                    <a:pt x="24660" y="12700"/>
                  </a:lnTo>
                  <a:lnTo>
                    <a:pt x="27690" y="25400"/>
                  </a:lnTo>
                  <a:lnTo>
                    <a:pt x="35449" y="38100"/>
                  </a:lnTo>
                  <a:lnTo>
                    <a:pt x="45940" y="50800"/>
                  </a:lnTo>
                  <a:lnTo>
                    <a:pt x="57166" y="63500"/>
                  </a:lnTo>
                  <a:lnTo>
                    <a:pt x="3032084" y="1778000"/>
                  </a:lnTo>
                  <a:lnTo>
                    <a:pt x="3053048" y="1790700"/>
                  </a:lnTo>
                  <a:lnTo>
                    <a:pt x="3077061" y="1790700"/>
                  </a:lnTo>
                  <a:lnTo>
                    <a:pt x="3103805" y="1803400"/>
                  </a:lnTo>
                  <a:lnTo>
                    <a:pt x="3245496" y="1803400"/>
                  </a:lnTo>
                  <a:lnTo>
                    <a:pt x="3209049" y="1816100"/>
                  </a:lnTo>
                  <a:lnTo>
                    <a:pt x="3170710" y="1828800"/>
                  </a:lnTo>
                  <a:close/>
                </a:path>
                <a:path w="5344795" h="1828800">
                  <a:moveTo>
                    <a:pt x="3210030" y="1701800"/>
                  </a:moveTo>
                  <a:lnTo>
                    <a:pt x="3050404" y="1701800"/>
                  </a:lnTo>
                  <a:lnTo>
                    <a:pt x="3027600" y="1689100"/>
                  </a:lnTo>
                  <a:lnTo>
                    <a:pt x="101270" y="0"/>
                  </a:lnTo>
                  <a:lnTo>
                    <a:pt x="149385" y="0"/>
                  </a:lnTo>
                  <a:lnTo>
                    <a:pt x="3039930" y="1663700"/>
                  </a:lnTo>
                  <a:lnTo>
                    <a:pt x="3059389" y="1676400"/>
                  </a:lnTo>
                  <a:lnTo>
                    <a:pt x="3082105" y="1676400"/>
                  </a:lnTo>
                  <a:lnTo>
                    <a:pt x="3107553" y="1689100"/>
                  </a:lnTo>
                  <a:lnTo>
                    <a:pt x="3244918" y="1689100"/>
                  </a:lnTo>
                  <a:lnTo>
                    <a:pt x="3210030" y="1701800"/>
                  </a:lnTo>
                  <a:close/>
                </a:path>
                <a:path w="5344795" h="1828800">
                  <a:moveTo>
                    <a:pt x="2742887" y="546100"/>
                  </a:moveTo>
                  <a:lnTo>
                    <a:pt x="1831580" y="25400"/>
                  </a:lnTo>
                  <a:lnTo>
                    <a:pt x="1876325" y="0"/>
                  </a:lnTo>
                  <a:lnTo>
                    <a:pt x="2136573" y="0"/>
                  </a:lnTo>
                  <a:lnTo>
                    <a:pt x="2917750" y="444500"/>
                  </a:lnTo>
                  <a:lnTo>
                    <a:pt x="2742887" y="546100"/>
                  </a:lnTo>
                  <a:close/>
                </a:path>
                <a:path w="5344795" h="1828800">
                  <a:moveTo>
                    <a:pt x="2385314" y="76200"/>
                  </a:moveTo>
                  <a:lnTo>
                    <a:pt x="2230829" y="0"/>
                  </a:lnTo>
                  <a:lnTo>
                    <a:pt x="2538718" y="0"/>
                  </a:lnTo>
                  <a:lnTo>
                    <a:pt x="2385314" y="76200"/>
                  </a:lnTo>
                  <a:close/>
                </a:path>
                <a:path w="5344795" h="1828800">
                  <a:moveTo>
                    <a:pt x="2704776" y="25400"/>
                  </a:moveTo>
                  <a:lnTo>
                    <a:pt x="2648029" y="0"/>
                  </a:lnTo>
                  <a:lnTo>
                    <a:pt x="2761126" y="0"/>
                  </a:lnTo>
                  <a:lnTo>
                    <a:pt x="2704776" y="25400"/>
                  </a:lnTo>
                  <a:close/>
                </a:path>
                <a:path w="5344795" h="1828800">
                  <a:moveTo>
                    <a:pt x="2905420" y="139700"/>
                  </a:moveTo>
                  <a:lnTo>
                    <a:pt x="2745129" y="50800"/>
                  </a:lnTo>
                  <a:lnTo>
                    <a:pt x="2844182" y="0"/>
                  </a:lnTo>
                  <a:lnTo>
                    <a:pt x="2964839" y="0"/>
                  </a:lnTo>
                  <a:lnTo>
                    <a:pt x="3064590" y="50800"/>
                  </a:lnTo>
                  <a:lnTo>
                    <a:pt x="2905420" y="139700"/>
                  </a:lnTo>
                  <a:close/>
                </a:path>
                <a:path w="5344795" h="1828800">
                  <a:moveTo>
                    <a:pt x="3258509" y="101600"/>
                  </a:moveTo>
                  <a:lnTo>
                    <a:pt x="3098218" y="12700"/>
                  </a:lnTo>
                  <a:lnTo>
                    <a:pt x="3135156" y="0"/>
                  </a:lnTo>
                  <a:lnTo>
                    <a:pt x="3380481" y="0"/>
                  </a:lnTo>
                  <a:lnTo>
                    <a:pt x="3417680" y="12700"/>
                  </a:lnTo>
                  <a:lnTo>
                    <a:pt x="3258509" y="101600"/>
                  </a:lnTo>
                  <a:close/>
                </a:path>
                <a:path w="5344795" h="1828800">
                  <a:moveTo>
                    <a:pt x="4684628" y="723900"/>
                  </a:moveTo>
                  <a:lnTo>
                    <a:pt x="4638360" y="723900"/>
                  </a:lnTo>
                  <a:lnTo>
                    <a:pt x="4686559" y="685800"/>
                  </a:lnTo>
                  <a:lnTo>
                    <a:pt x="3477437" y="0"/>
                  </a:lnTo>
                  <a:lnTo>
                    <a:pt x="3741090" y="0"/>
                  </a:lnTo>
                  <a:lnTo>
                    <a:pt x="4818828" y="622300"/>
                  </a:lnTo>
                  <a:lnTo>
                    <a:pt x="4862830" y="622300"/>
                  </a:lnTo>
                  <a:lnTo>
                    <a:pt x="4684628" y="723900"/>
                  </a:lnTo>
                  <a:close/>
                </a:path>
                <a:path w="5344795" h="1828800">
                  <a:moveTo>
                    <a:pt x="4862830" y="622300"/>
                  </a:moveTo>
                  <a:lnTo>
                    <a:pt x="4818828" y="622300"/>
                  </a:lnTo>
                  <a:lnTo>
                    <a:pt x="4859181" y="596900"/>
                  </a:lnTo>
                  <a:lnTo>
                    <a:pt x="3822220" y="0"/>
                  </a:lnTo>
                  <a:lnTo>
                    <a:pt x="3872483" y="0"/>
                  </a:lnTo>
                  <a:lnTo>
                    <a:pt x="4907380" y="596900"/>
                  </a:lnTo>
                  <a:lnTo>
                    <a:pt x="4862830" y="622300"/>
                  </a:lnTo>
                  <a:close/>
                </a:path>
                <a:path w="5344795" h="1828800">
                  <a:moveTo>
                    <a:pt x="4431375" y="139700"/>
                  </a:moveTo>
                  <a:lnTo>
                    <a:pt x="4334906" y="139700"/>
                  </a:lnTo>
                  <a:lnTo>
                    <a:pt x="4294238" y="127000"/>
                  </a:lnTo>
                  <a:lnTo>
                    <a:pt x="4066988" y="0"/>
                  </a:lnTo>
                  <a:lnTo>
                    <a:pt x="4566686" y="0"/>
                  </a:lnTo>
                  <a:lnTo>
                    <a:pt x="4774614" y="114300"/>
                  </a:lnTo>
                  <a:lnTo>
                    <a:pt x="4475827" y="114300"/>
                  </a:lnTo>
                  <a:lnTo>
                    <a:pt x="4431375" y="139700"/>
                  </a:lnTo>
                  <a:close/>
                </a:path>
                <a:path w="5344795" h="1828800">
                  <a:moveTo>
                    <a:pt x="5254865" y="317500"/>
                  </a:moveTo>
                  <a:lnTo>
                    <a:pt x="5138288" y="317500"/>
                  </a:lnTo>
                  <a:lnTo>
                    <a:pt x="5138288" y="0"/>
                  </a:lnTo>
                  <a:lnTo>
                    <a:pt x="5254865" y="0"/>
                  </a:lnTo>
                  <a:lnTo>
                    <a:pt x="5254865" y="317500"/>
                  </a:lnTo>
                  <a:close/>
                </a:path>
                <a:path w="5344795" h="1828800">
                  <a:moveTo>
                    <a:pt x="5277213" y="469900"/>
                  </a:moveTo>
                  <a:lnTo>
                    <a:pt x="5238051" y="469900"/>
                  </a:lnTo>
                  <a:lnTo>
                    <a:pt x="5246458" y="457200"/>
                  </a:lnTo>
                  <a:lnTo>
                    <a:pt x="5256546" y="457200"/>
                  </a:lnTo>
                  <a:lnTo>
                    <a:pt x="5268316" y="444500"/>
                  </a:lnTo>
                  <a:lnTo>
                    <a:pt x="5284009" y="444500"/>
                  </a:lnTo>
                  <a:lnTo>
                    <a:pt x="5298896" y="431800"/>
                  </a:lnTo>
                  <a:lnTo>
                    <a:pt x="5309790" y="406400"/>
                  </a:lnTo>
                  <a:lnTo>
                    <a:pt x="5316481" y="381000"/>
                  </a:lnTo>
                  <a:lnTo>
                    <a:pt x="5318758" y="355600"/>
                  </a:lnTo>
                  <a:lnTo>
                    <a:pt x="5318946" y="0"/>
                  </a:lnTo>
                  <a:lnTo>
                    <a:pt x="5344538" y="0"/>
                  </a:lnTo>
                  <a:lnTo>
                    <a:pt x="5344538" y="355600"/>
                  </a:lnTo>
                  <a:lnTo>
                    <a:pt x="5341263" y="393700"/>
                  </a:lnTo>
                  <a:lnTo>
                    <a:pt x="5331788" y="419100"/>
                  </a:lnTo>
                  <a:lnTo>
                    <a:pt x="5316638" y="444500"/>
                  </a:lnTo>
                  <a:lnTo>
                    <a:pt x="5296339" y="457200"/>
                  </a:lnTo>
                  <a:lnTo>
                    <a:pt x="5277213" y="469900"/>
                  </a:lnTo>
                  <a:close/>
                </a:path>
                <a:path w="5344795" h="1828800">
                  <a:moveTo>
                    <a:pt x="2588200" y="203200"/>
                  </a:moveTo>
                  <a:lnTo>
                    <a:pt x="2427909" y="101600"/>
                  </a:lnTo>
                  <a:lnTo>
                    <a:pt x="2587079" y="12700"/>
                  </a:lnTo>
                  <a:lnTo>
                    <a:pt x="2747371" y="101600"/>
                  </a:lnTo>
                  <a:lnTo>
                    <a:pt x="2588200" y="203200"/>
                  </a:lnTo>
                  <a:close/>
                </a:path>
                <a:path w="5344795" h="1828800">
                  <a:moveTo>
                    <a:pt x="3462516" y="228600"/>
                  </a:moveTo>
                  <a:lnTo>
                    <a:pt x="3302225" y="127000"/>
                  </a:lnTo>
                  <a:lnTo>
                    <a:pt x="3461396" y="38100"/>
                  </a:lnTo>
                  <a:lnTo>
                    <a:pt x="3621687" y="127000"/>
                  </a:lnTo>
                  <a:lnTo>
                    <a:pt x="3462516" y="228600"/>
                  </a:lnTo>
                  <a:close/>
                </a:path>
                <a:path w="5344795" h="1828800">
                  <a:moveTo>
                    <a:pt x="4782958" y="76200"/>
                  </a:moveTo>
                  <a:lnTo>
                    <a:pt x="4779595" y="76200"/>
                  </a:lnTo>
                  <a:lnTo>
                    <a:pt x="4779595" y="38100"/>
                  </a:lnTo>
                  <a:lnTo>
                    <a:pt x="4782958" y="38100"/>
                  </a:lnTo>
                  <a:lnTo>
                    <a:pt x="4782958" y="76200"/>
                  </a:lnTo>
                  <a:close/>
                </a:path>
                <a:path w="5344795" h="1828800">
                  <a:moveTo>
                    <a:pt x="4960063" y="76200"/>
                  </a:moveTo>
                  <a:lnTo>
                    <a:pt x="4956701" y="76200"/>
                  </a:lnTo>
                  <a:lnTo>
                    <a:pt x="4956701" y="38100"/>
                  </a:lnTo>
                  <a:lnTo>
                    <a:pt x="4960063" y="38100"/>
                  </a:lnTo>
                  <a:lnTo>
                    <a:pt x="4960063" y="76200"/>
                  </a:lnTo>
                  <a:close/>
                </a:path>
                <a:path w="5344795" h="1828800">
                  <a:moveTo>
                    <a:pt x="5137167" y="76200"/>
                  </a:moveTo>
                  <a:lnTo>
                    <a:pt x="5132684" y="76200"/>
                  </a:lnTo>
                  <a:lnTo>
                    <a:pt x="5132684" y="38100"/>
                  </a:lnTo>
                  <a:lnTo>
                    <a:pt x="5137167" y="38100"/>
                  </a:lnTo>
                  <a:lnTo>
                    <a:pt x="5137167" y="76200"/>
                  </a:lnTo>
                  <a:close/>
                </a:path>
                <a:path w="5344795" h="1828800">
                  <a:moveTo>
                    <a:pt x="3107185" y="254000"/>
                  </a:moveTo>
                  <a:lnTo>
                    <a:pt x="2946894" y="165100"/>
                  </a:lnTo>
                  <a:lnTo>
                    <a:pt x="3106064" y="76200"/>
                  </a:lnTo>
                  <a:lnTo>
                    <a:pt x="3266356" y="165100"/>
                  </a:lnTo>
                  <a:lnTo>
                    <a:pt x="3107185" y="254000"/>
                  </a:lnTo>
                  <a:close/>
                </a:path>
                <a:path w="5344795" h="1828800">
                  <a:moveTo>
                    <a:pt x="2287794" y="1104900"/>
                  </a:moveTo>
                  <a:lnTo>
                    <a:pt x="1231889" y="482600"/>
                  </a:lnTo>
                  <a:lnTo>
                    <a:pt x="1870812" y="114300"/>
                  </a:lnTo>
                  <a:lnTo>
                    <a:pt x="2926718" y="723900"/>
                  </a:lnTo>
                  <a:lnTo>
                    <a:pt x="2287794" y="1104900"/>
                  </a:lnTo>
                  <a:close/>
                </a:path>
                <a:path w="5344795" h="1828800">
                  <a:moveTo>
                    <a:pt x="5231553" y="495300"/>
                  </a:moveTo>
                  <a:lnTo>
                    <a:pt x="5128201" y="495300"/>
                  </a:lnTo>
                  <a:lnTo>
                    <a:pt x="4475827" y="114300"/>
                  </a:lnTo>
                  <a:lnTo>
                    <a:pt x="4774614" y="114300"/>
                  </a:lnTo>
                  <a:lnTo>
                    <a:pt x="4867026" y="165100"/>
                  </a:lnTo>
                  <a:lnTo>
                    <a:pt x="4870389" y="165100"/>
                  </a:lnTo>
                  <a:lnTo>
                    <a:pt x="5138288" y="317500"/>
                  </a:lnTo>
                  <a:lnTo>
                    <a:pt x="5254865" y="317500"/>
                  </a:lnTo>
                  <a:lnTo>
                    <a:pt x="5254865" y="393700"/>
                  </a:lnTo>
                  <a:lnTo>
                    <a:pt x="5253814" y="419100"/>
                  </a:lnTo>
                  <a:lnTo>
                    <a:pt x="5250662" y="431800"/>
                  </a:lnTo>
                  <a:lnTo>
                    <a:pt x="5245407" y="444500"/>
                  </a:lnTo>
                  <a:lnTo>
                    <a:pt x="5238051" y="469900"/>
                  </a:lnTo>
                  <a:lnTo>
                    <a:pt x="5277213" y="469900"/>
                  </a:lnTo>
                  <a:lnTo>
                    <a:pt x="5258088" y="482600"/>
                  </a:lnTo>
                  <a:lnTo>
                    <a:pt x="5231553" y="495300"/>
                  </a:lnTo>
                  <a:close/>
                </a:path>
                <a:path w="5344795" h="1828800">
                  <a:moveTo>
                    <a:pt x="2791086" y="317500"/>
                  </a:moveTo>
                  <a:lnTo>
                    <a:pt x="2630795" y="228600"/>
                  </a:lnTo>
                  <a:lnTo>
                    <a:pt x="2789965" y="127000"/>
                  </a:lnTo>
                  <a:lnTo>
                    <a:pt x="2950257" y="228600"/>
                  </a:lnTo>
                  <a:lnTo>
                    <a:pt x="2791086" y="317500"/>
                  </a:lnTo>
                  <a:close/>
                </a:path>
                <a:path w="5344795" h="1828800">
                  <a:moveTo>
                    <a:pt x="4870389" y="165100"/>
                  </a:moveTo>
                  <a:lnTo>
                    <a:pt x="4867026" y="165100"/>
                  </a:lnTo>
                  <a:lnTo>
                    <a:pt x="4867026" y="127000"/>
                  </a:lnTo>
                  <a:lnTo>
                    <a:pt x="4870389" y="127000"/>
                  </a:lnTo>
                  <a:lnTo>
                    <a:pt x="4870389" y="165100"/>
                  </a:lnTo>
                  <a:close/>
                </a:path>
                <a:path w="5344795" h="1828800">
                  <a:moveTo>
                    <a:pt x="5049737" y="165100"/>
                  </a:moveTo>
                  <a:lnTo>
                    <a:pt x="5046374" y="165100"/>
                  </a:lnTo>
                  <a:lnTo>
                    <a:pt x="5046374" y="127000"/>
                  </a:lnTo>
                  <a:lnTo>
                    <a:pt x="5049737" y="127000"/>
                  </a:lnTo>
                  <a:lnTo>
                    <a:pt x="5049737" y="165100"/>
                  </a:lnTo>
                  <a:close/>
                </a:path>
                <a:path w="5344795" h="1828800">
                  <a:moveTo>
                    <a:pt x="3666523" y="342900"/>
                  </a:moveTo>
                  <a:lnTo>
                    <a:pt x="3506232" y="254000"/>
                  </a:lnTo>
                  <a:lnTo>
                    <a:pt x="3665403" y="152400"/>
                  </a:lnTo>
                  <a:lnTo>
                    <a:pt x="3825694" y="254000"/>
                  </a:lnTo>
                  <a:lnTo>
                    <a:pt x="3666523" y="342900"/>
                  </a:lnTo>
                  <a:close/>
                </a:path>
                <a:path w="5344795" h="1828800">
                  <a:moveTo>
                    <a:pt x="3307829" y="381000"/>
                  </a:moveTo>
                  <a:lnTo>
                    <a:pt x="3147538" y="279400"/>
                  </a:lnTo>
                  <a:lnTo>
                    <a:pt x="3306709" y="190500"/>
                  </a:lnTo>
                  <a:lnTo>
                    <a:pt x="3467000" y="279400"/>
                  </a:lnTo>
                  <a:lnTo>
                    <a:pt x="3307829" y="381000"/>
                  </a:lnTo>
                  <a:close/>
                </a:path>
                <a:path w="5344795" h="1828800">
                  <a:moveTo>
                    <a:pt x="5137167" y="254000"/>
                  </a:moveTo>
                  <a:lnTo>
                    <a:pt x="5132684" y="254000"/>
                  </a:lnTo>
                  <a:lnTo>
                    <a:pt x="5132684" y="215900"/>
                  </a:lnTo>
                  <a:lnTo>
                    <a:pt x="5137167" y="215900"/>
                  </a:lnTo>
                  <a:lnTo>
                    <a:pt x="5137167" y="254000"/>
                  </a:lnTo>
                  <a:close/>
                </a:path>
                <a:path w="5344795" h="1828800">
                  <a:moveTo>
                    <a:pt x="2993972" y="431800"/>
                  </a:moveTo>
                  <a:lnTo>
                    <a:pt x="2833681" y="342900"/>
                  </a:lnTo>
                  <a:lnTo>
                    <a:pt x="2992851" y="254000"/>
                  </a:lnTo>
                  <a:lnTo>
                    <a:pt x="3153143" y="342900"/>
                  </a:lnTo>
                  <a:lnTo>
                    <a:pt x="2993972" y="431800"/>
                  </a:lnTo>
                  <a:close/>
                </a:path>
                <a:path w="5344795" h="1828800">
                  <a:moveTo>
                    <a:pt x="3870531" y="457200"/>
                  </a:moveTo>
                  <a:lnTo>
                    <a:pt x="3710239" y="368300"/>
                  </a:lnTo>
                  <a:lnTo>
                    <a:pt x="3869410" y="279400"/>
                  </a:lnTo>
                  <a:lnTo>
                    <a:pt x="4029701" y="368300"/>
                  </a:lnTo>
                  <a:lnTo>
                    <a:pt x="3870531" y="457200"/>
                  </a:lnTo>
                  <a:close/>
                </a:path>
                <a:path w="5344795" h="1828800">
                  <a:moveTo>
                    <a:pt x="3509595" y="495300"/>
                  </a:moveTo>
                  <a:lnTo>
                    <a:pt x="3349304" y="393700"/>
                  </a:lnTo>
                  <a:lnTo>
                    <a:pt x="3508474" y="304800"/>
                  </a:lnTo>
                  <a:lnTo>
                    <a:pt x="3668765" y="393700"/>
                  </a:lnTo>
                  <a:lnTo>
                    <a:pt x="3509595" y="495300"/>
                  </a:lnTo>
                  <a:close/>
                </a:path>
                <a:path w="5344795" h="1828800">
                  <a:moveTo>
                    <a:pt x="3195738" y="546100"/>
                  </a:moveTo>
                  <a:lnTo>
                    <a:pt x="3035446" y="457200"/>
                  </a:lnTo>
                  <a:lnTo>
                    <a:pt x="3194617" y="368300"/>
                  </a:lnTo>
                  <a:lnTo>
                    <a:pt x="3354908" y="457200"/>
                  </a:lnTo>
                  <a:lnTo>
                    <a:pt x="3195738" y="546100"/>
                  </a:lnTo>
                  <a:close/>
                </a:path>
                <a:path w="5344795" h="1828800">
                  <a:moveTo>
                    <a:pt x="4074538" y="584200"/>
                  </a:moveTo>
                  <a:lnTo>
                    <a:pt x="3914247" y="482600"/>
                  </a:lnTo>
                  <a:lnTo>
                    <a:pt x="4073417" y="393700"/>
                  </a:lnTo>
                  <a:lnTo>
                    <a:pt x="4233708" y="482600"/>
                  </a:lnTo>
                  <a:lnTo>
                    <a:pt x="4074538" y="584200"/>
                  </a:lnTo>
                  <a:close/>
                </a:path>
                <a:path w="5344795" h="1828800">
                  <a:moveTo>
                    <a:pt x="3710239" y="609600"/>
                  </a:moveTo>
                  <a:lnTo>
                    <a:pt x="3549948" y="520700"/>
                  </a:lnTo>
                  <a:lnTo>
                    <a:pt x="3709119" y="419100"/>
                  </a:lnTo>
                  <a:lnTo>
                    <a:pt x="3869410" y="520700"/>
                  </a:lnTo>
                  <a:lnTo>
                    <a:pt x="3710239" y="609600"/>
                  </a:lnTo>
                  <a:close/>
                </a:path>
                <a:path w="5344795" h="1828800">
                  <a:moveTo>
                    <a:pt x="2988368" y="685800"/>
                  </a:moveTo>
                  <a:lnTo>
                    <a:pt x="2782119" y="571500"/>
                  </a:lnTo>
                  <a:lnTo>
                    <a:pt x="2956982" y="469900"/>
                  </a:lnTo>
                  <a:lnTo>
                    <a:pt x="3163231" y="584200"/>
                  </a:lnTo>
                  <a:lnTo>
                    <a:pt x="2988368" y="685800"/>
                  </a:lnTo>
                  <a:close/>
                </a:path>
                <a:path w="5344795" h="1828800">
                  <a:moveTo>
                    <a:pt x="3398624" y="673100"/>
                  </a:moveTo>
                  <a:lnTo>
                    <a:pt x="3238333" y="571500"/>
                  </a:lnTo>
                  <a:lnTo>
                    <a:pt x="3397503" y="482600"/>
                  </a:lnTo>
                  <a:lnTo>
                    <a:pt x="3557794" y="571500"/>
                  </a:lnTo>
                  <a:lnTo>
                    <a:pt x="3398624" y="673100"/>
                  </a:lnTo>
                  <a:close/>
                </a:path>
                <a:path w="5344795" h="1828800">
                  <a:moveTo>
                    <a:pt x="5212270" y="508000"/>
                  </a:moveTo>
                  <a:lnTo>
                    <a:pt x="5149919" y="508000"/>
                  </a:lnTo>
                  <a:lnTo>
                    <a:pt x="5139113" y="495300"/>
                  </a:lnTo>
                  <a:lnTo>
                    <a:pt x="5218996" y="495300"/>
                  </a:lnTo>
                  <a:lnTo>
                    <a:pt x="5212270" y="508000"/>
                  </a:lnTo>
                  <a:close/>
                </a:path>
                <a:path w="5344795" h="1828800">
                  <a:moveTo>
                    <a:pt x="4277424" y="698500"/>
                  </a:moveTo>
                  <a:lnTo>
                    <a:pt x="4117133" y="609600"/>
                  </a:lnTo>
                  <a:lnTo>
                    <a:pt x="4276303" y="508000"/>
                  </a:lnTo>
                  <a:lnTo>
                    <a:pt x="4436594" y="609600"/>
                  </a:lnTo>
                  <a:lnTo>
                    <a:pt x="4277424" y="698500"/>
                  </a:lnTo>
                  <a:close/>
                </a:path>
                <a:path w="5344795" h="1828800">
                  <a:moveTo>
                    <a:pt x="3244918" y="1689100"/>
                  </a:moveTo>
                  <a:lnTo>
                    <a:pt x="3170325" y="1689100"/>
                  </a:lnTo>
                  <a:lnTo>
                    <a:pt x="3204285" y="1676400"/>
                  </a:lnTo>
                  <a:lnTo>
                    <a:pt x="3235933" y="1663700"/>
                  </a:lnTo>
                  <a:lnTo>
                    <a:pt x="5129322" y="571500"/>
                  </a:lnTo>
                  <a:lnTo>
                    <a:pt x="5162249" y="546100"/>
                  </a:lnTo>
                  <a:lnTo>
                    <a:pt x="5174159" y="520700"/>
                  </a:lnTo>
                  <a:lnTo>
                    <a:pt x="5173038" y="508000"/>
                  </a:lnTo>
                  <a:lnTo>
                    <a:pt x="5197698" y="508000"/>
                  </a:lnTo>
                  <a:lnTo>
                    <a:pt x="5198819" y="520700"/>
                  </a:lnTo>
                  <a:lnTo>
                    <a:pt x="5198819" y="571500"/>
                  </a:lnTo>
                  <a:lnTo>
                    <a:pt x="5174159" y="571500"/>
                  </a:lnTo>
                  <a:lnTo>
                    <a:pt x="5167031" y="584200"/>
                  </a:lnTo>
                  <a:lnTo>
                    <a:pt x="5159167" y="584200"/>
                  </a:lnTo>
                  <a:lnTo>
                    <a:pt x="5150672" y="596900"/>
                  </a:lnTo>
                  <a:lnTo>
                    <a:pt x="5141652" y="596900"/>
                  </a:lnTo>
                  <a:lnTo>
                    <a:pt x="3276444" y="1676400"/>
                  </a:lnTo>
                  <a:lnTo>
                    <a:pt x="3244918" y="1689100"/>
                  </a:lnTo>
                  <a:close/>
                </a:path>
                <a:path w="5344795" h="1828800">
                  <a:moveTo>
                    <a:pt x="3910884" y="723900"/>
                  </a:moveTo>
                  <a:lnTo>
                    <a:pt x="3750593" y="635000"/>
                  </a:lnTo>
                  <a:lnTo>
                    <a:pt x="3909763" y="546100"/>
                  </a:lnTo>
                  <a:lnTo>
                    <a:pt x="4070054" y="635000"/>
                  </a:lnTo>
                  <a:lnTo>
                    <a:pt x="3910884" y="723900"/>
                  </a:lnTo>
                  <a:close/>
                </a:path>
                <a:path w="5344795" h="1828800">
                  <a:moveTo>
                    <a:pt x="3245496" y="1803400"/>
                  </a:moveTo>
                  <a:lnTo>
                    <a:pt x="3169116" y="1803400"/>
                  </a:lnTo>
                  <a:lnTo>
                    <a:pt x="3204425" y="1790700"/>
                  </a:lnTo>
                  <a:lnTo>
                    <a:pt x="3237632" y="1778000"/>
                  </a:lnTo>
                  <a:lnTo>
                    <a:pt x="3267477" y="1765300"/>
                  </a:lnTo>
                  <a:lnTo>
                    <a:pt x="5145470" y="685800"/>
                  </a:lnTo>
                  <a:lnTo>
                    <a:pt x="5161549" y="660400"/>
                  </a:lnTo>
                  <a:lnTo>
                    <a:pt x="5171322" y="647700"/>
                  </a:lnTo>
                  <a:lnTo>
                    <a:pt x="5174159" y="635000"/>
                  </a:lnTo>
                  <a:lnTo>
                    <a:pt x="5174159" y="571500"/>
                  </a:lnTo>
                  <a:lnTo>
                    <a:pt x="5198819" y="571500"/>
                  </a:lnTo>
                  <a:lnTo>
                    <a:pt x="5198819" y="622300"/>
                  </a:lnTo>
                  <a:lnTo>
                    <a:pt x="5195456" y="647700"/>
                  </a:lnTo>
                  <a:lnTo>
                    <a:pt x="5183687" y="673100"/>
                  </a:lnTo>
                  <a:lnTo>
                    <a:pt x="5163510" y="698500"/>
                  </a:lnTo>
                  <a:lnTo>
                    <a:pt x="5134927" y="711200"/>
                  </a:lnTo>
                  <a:lnTo>
                    <a:pt x="3278686" y="1790700"/>
                  </a:lnTo>
                  <a:lnTo>
                    <a:pt x="3245496" y="1803400"/>
                  </a:lnTo>
                  <a:close/>
                </a:path>
                <a:path w="5344795" h="1828800">
                  <a:moveTo>
                    <a:pt x="3601510" y="787400"/>
                  </a:moveTo>
                  <a:lnTo>
                    <a:pt x="3441219" y="698500"/>
                  </a:lnTo>
                  <a:lnTo>
                    <a:pt x="3600389" y="596900"/>
                  </a:lnTo>
                  <a:lnTo>
                    <a:pt x="3760681" y="698500"/>
                  </a:lnTo>
                  <a:lnTo>
                    <a:pt x="3601510" y="787400"/>
                  </a:lnTo>
                  <a:close/>
                </a:path>
                <a:path w="5344795" h="1828800">
                  <a:moveTo>
                    <a:pt x="3202463" y="812800"/>
                  </a:moveTo>
                  <a:lnTo>
                    <a:pt x="3026479" y="711200"/>
                  </a:lnTo>
                  <a:lnTo>
                    <a:pt x="3201343" y="609600"/>
                  </a:lnTo>
                  <a:lnTo>
                    <a:pt x="3377327" y="711200"/>
                  </a:lnTo>
                  <a:lnTo>
                    <a:pt x="3202463" y="812800"/>
                  </a:lnTo>
                  <a:close/>
                </a:path>
                <a:path w="5344795" h="1828800">
                  <a:moveTo>
                    <a:pt x="4484150" y="838200"/>
                  </a:moveTo>
                  <a:lnTo>
                    <a:pt x="4428748" y="838200"/>
                  </a:lnTo>
                  <a:lnTo>
                    <a:pt x="4479189" y="812800"/>
                  </a:lnTo>
                  <a:lnTo>
                    <a:pt x="4323381" y="723900"/>
                  </a:lnTo>
                  <a:lnTo>
                    <a:pt x="4482552" y="635000"/>
                  </a:lnTo>
                  <a:lnTo>
                    <a:pt x="4638360" y="723900"/>
                  </a:lnTo>
                  <a:lnTo>
                    <a:pt x="4684628" y="723900"/>
                  </a:lnTo>
                  <a:lnTo>
                    <a:pt x="4484150" y="838200"/>
                  </a:lnTo>
                  <a:close/>
                </a:path>
                <a:path w="5344795" h="1828800">
                  <a:moveTo>
                    <a:pt x="4261398" y="965200"/>
                  </a:moveTo>
                  <a:lnTo>
                    <a:pt x="4219136" y="965200"/>
                  </a:lnTo>
                  <a:lnTo>
                    <a:pt x="4274061" y="927100"/>
                  </a:lnTo>
                  <a:lnTo>
                    <a:pt x="3955720" y="749300"/>
                  </a:lnTo>
                  <a:lnTo>
                    <a:pt x="4110407" y="660400"/>
                  </a:lnTo>
                  <a:lnTo>
                    <a:pt x="4428748" y="838200"/>
                  </a:lnTo>
                  <a:lnTo>
                    <a:pt x="4484150" y="838200"/>
                  </a:lnTo>
                  <a:lnTo>
                    <a:pt x="4261398" y="965200"/>
                  </a:lnTo>
                  <a:close/>
                </a:path>
                <a:path w="5344795" h="1828800">
                  <a:moveTo>
                    <a:pt x="4060920" y="1079500"/>
                  </a:moveTo>
                  <a:lnTo>
                    <a:pt x="4016250" y="1079500"/>
                  </a:lnTo>
                  <a:lnTo>
                    <a:pt x="4064450" y="1054100"/>
                  </a:lnTo>
                  <a:lnTo>
                    <a:pt x="3645226" y="812800"/>
                  </a:lnTo>
                  <a:lnTo>
                    <a:pt x="3799913" y="723900"/>
                  </a:lnTo>
                  <a:lnTo>
                    <a:pt x="4219136" y="965200"/>
                  </a:lnTo>
                  <a:lnTo>
                    <a:pt x="4261398" y="965200"/>
                  </a:lnTo>
                  <a:lnTo>
                    <a:pt x="4060920" y="1079500"/>
                  </a:lnTo>
                  <a:close/>
                </a:path>
                <a:path w="5344795" h="1828800">
                  <a:moveTo>
                    <a:pt x="3416559" y="939800"/>
                  </a:moveTo>
                  <a:lnTo>
                    <a:pt x="3240575" y="838200"/>
                  </a:lnTo>
                  <a:lnTo>
                    <a:pt x="3415438" y="736600"/>
                  </a:lnTo>
                  <a:lnTo>
                    <a:pt x="3591422" y="838200"/>
                  </a:lnTo>
                  <a:lnTo>
                    <a:pt x="3416559" y="939800"/>
                  </a:lnTo>
                  <a:close/>
                </a:path>
                <a:path w="5344795" h="1828800">
                  <a:moveTo>
                    <a:pt x="3631775" y="1054100"/>
                  </a:moveTo>
                  <a:lnTo>
                    <a:pt x="3455791" y="952500"/>
                  </a:lnTo>
                  <a:lnTo>
                    <a:pt x="3630654" y="850900"/>
                  </a:lnTo>
                  <a:lnTo>
                    <a:pt x="3806638" y="952500"/>
                  </a:lnTo>
                  <a:lnTo>
                    <a:pt x="3631775" y="1054100"/>
                  </a:lnTo>
                  <a:close/>
                </a:path>
                <a:path w="5344795" h="1828800">
                  <a:moveTo>
                    <a:pt x="3860443" y="1193800"/>
                  </a:moveTo>
                  <a:lnTo>
                    <a:pt x="3850354" y="1181100"/>
                  </a:lnTo>
                  <a:lnTo>
                    <a:pt x="3845871" y="1181100"/>
                  </a:lnTo>
                  <a:lnTo>
                    <a:pt x="3669887" y="1079500"/>
                  </a:lnTo>
                  <a:lnTo>
                    <a:pt x="3844750" y="977900"/>
                  </a:lnTo>
                  <a:lnTo>
                    <a:pt x="4016250" y="1079500"/>
                  </a:lnTo>
                  <a:lnTo>
                    <a:pt x="4060920" y="1079500"/>
                  </a:lnTo>
                  <a:lnTo>
                    <a:pt x="3860443" y="1193800"/>
                  </a:lnTo>
                  <a:close/>
                </a:path>
                <a:path w="5344795" h="1828800">
                  <a:moveTo>
                    <a:pt x="3135208" y="1714500"/>
                  </a:moveTo>
                  <a:lnTo>
                    <a:pt x="3104838" y="1714500"/>
                  </a:lnTo>
                  <a:lnTo>
                    <a:pt x="3076360" y="1701800"/>
                  </a:lnTo>
                  <a:lnTo>
                    <a:pt x="3173039" y="1701800"/>
                  </a:lnTo>
                  <a:lnTo>
                    <a:pt x="3135208" y="1714500"/>
                  </a:lnTo>
                  <a:close/>
                </a:path>
              </a:pathLst>
            </a:custGeom>
            <a:solidFill>
              <a:srgbClr val="2A4A81"/>
            </a:solidFill>
          </p:spPr>
          <p:txBody>
            <a:bodyPr wrap="square" lIns="0" tIns="0" rIns="0" bIns="0" rtlCol="0"/>
            <a:lstStyle/>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4"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to="" calcmode="lin" valueType="num">
                                      <p:cBhvr>
                                        <p:cTn id="11" dur="1" fill="hold"/>
                                        <p:tgtEl>
                                          <p:spTgt spid="8"/>
                                        </p:tgtEl>
                                      </p:cBhvr>
                                    </p:anim>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p:tgtEl>
                                          <p:spTgt spid="12"/>
                                        </p:tgtEl>
                                        <p:attrNameLst>
                                          <p:attrName>ppt_y</p:attrName>
                                        </p:attrNameLst>
                                      </p:cBhvr>
                                      <p:tavLst>
                                        <p:tav tm="0">
                                          <p:val>
                                            <p:strVal val="#ppt_y+#ppt_h*1.125000"/>
                                          </p:val>
                                        </p:tav>
                                        <p:tav tm="100000">
                                          <p:val>
                                            <p:strVal val="#ppt_y"/>
                                          </p:val>
                                        </p:tav>
                                      </p:tavLst>
                                    </p:anim>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mph" presetSubtype="0" fill="hold" grpId="0" nodeType="clickEffect">
                                  <p:stCondLst>
                                    <p:cond delay="0"/>
                                  </p:stCondLst>
                                  <p:childTnLst>
                                    <p:animClr clrSpc="hsl" dir="cw">
                                      <p:cBhvr override="childStyle">
                                        <p:cTn id="21" dur="500" fill="hold"/>
                                        <p:tgtEl>
                                          <p:spTgt spid="2"/>
                                        </p:tgtEl>
                                        <p:attrNameLst>
                                          <p:attrName>style.color</p:attrName>
                                        </p:attrNameLst>
                                      </p:cBhvr>
                                      <p:by>
                                        <p:hsl h="-7200000" s="0" l="0"/>
                                      </p:by>
                                    </p:animClr>
                                    <p:animClr clrSpc="hsl" dir="cw">
                                      <p:cBhvr>
                                        <p:cTn id="22" dur="500" fill="hold"/>
                                        <p:tgtEl>
                                          <p:spTgt spid="2"/>
                                        </p:tgtEl>
                                        <p:attrNameLst>
                                          <p:attrName>fillcolor</p:attrName>
                                        </p:attrNameLst>
                                      </p:cBhvr>
                                      <p:by>
                                        <p:hsl h="-7200000" s="0" l="0"/>
                                      </p:by>
                                    </p:animClr>
                                    <p:animClr clrSpc="hsl" dir="cw">
                                      <p:cBhvr>
                                        <p:cTn id="23" dur="500" fill="hold"/>
                                        <p:tgtEl>
                                          <p:spTgt spid="2"/>
                                        </p:tgtEl>
                                        <p:attrNameLst>
                                          <p:attrName>stroke.color</p:attrName>
                                        </p:attrNameLst>
                                      </p:cBhvr>
                                      <p:by>
                                        <p:hsl h="-7200000" s="0" l="0"/>
                                      </p:by>
                                    </p:animClr>
                                    <p:set>
                                      <p:cBhvr>
                                        <p:cTn id="24"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12" grpId="0"/>
      <p:bldP spid="12" grpId="1"/>
      <p:bldP spid="2" grpId="0" animBg="1"/>
      <p:bldP spid="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1485900"/>
            <a:ext cx="5632450" cy="628377"/>
          </a:xfrm>
          <a:prstGeom prst="rect">
            <a:avLst/>
          </a:prstGeom>
        </p:spPr>
        <p:txBody>
          <a:bodyPr vert="horz" wrap="square" lIns="0" tIns="12700" rIns="0" bIns="0" rtlCol="0">
            <a:spAutoFit/>
          </a:bodyPr>
          <a:lstStyle/>
          <a:p>
            <a:pPr marL="12700" marR="5080" algn="just">
              <a:lnSpc>
                <a:spcPct val="100000"/>
              </a:lnSpc>
              <a:spcBef>
                <a:spcPts val="100"/>
              </a:spcBef>
            </a:pPr>
            <a:r>
              <a:rPr lang="vi-VN" sz="4000" dirty="0">
                <a:solidFill>
                  <a:schemeClr val="accent2">
                    <a:lumMod val="60000"/>
                    <a:lumOff val="40000"/>
                  </a:schemeClr>
                </a:solidFill>
              </a:rPr>
              <a:t>Mục đích sử dụng SQL</a:t>
            </a:r>
            <a:endParaRPr lang="vi-VN" sz="8500" dirty="0">
              <a:solidFill>
                <a:schemeClr val="accent2">
                  <a:lumMod val="60000"/>
                  <a:lumOff val="40000"/>
                </a:schemeClr>
              </a:solidFill>
            </a:endParaRPr>
          </a:p>
        </p:txBody>
      </p:sp>
      <p:sp>
        <p:nvSpPr>
          <p:cNvPr id="3" name="Flowchart: Magnetic Disk 2"/>
          <p:cNvSpPr/>
          <p:nvPr/>
        </p:nvSpPr>
        <p:spPr>
          <a:xfrm>
            <a:off x="914400" y="2781300"/>
            <a:ext cx="9753600" cy="7391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400"/>
              </a:spcAft>
            </a:pPr>
            <a:endParaRPr lang="en-US" sz="4000" dirty="0">
              <a:solidFill>
                <a:schemeClr val="bg1">
                  <a:lumMod val="85000"/>
                </a:schemeClr>
              </a:solidFill>
            </a:endParaRPr>
          </a:p>
          <a:p>
            <a:pPr>
              <a:spcAft>
                <a:spcPts val="400"/>
              </a:spcAft>
            </a:pPr>
            <a:r>
              <a:rPr lang="en-US" sz="4000" dirty="0">
                <a:solidFill>
                  <a:schemeClr val="bg1">
                    <a:lumMod val="85000"/>
                  </a:schemeClr>
                </a:solidFill>
              </a:rPr>
              <a:t>Giúp cho việc thao tác cũng như xử lý dữ liệu nhanh hơn. Không mất quá nhiều công sức là không lo mất kết nối như online hosting. Vì nó được đặt trên chính chiếc máy tính của bạn nên chỉ bạn mới có thể xem được trang web mà bạn cài đặt trên localhost mà người khác không thể xem được.</a:t>
            </a:r>
            <a:endParaRPr lang="en-US" sz="4000" dirty="0">
              <a:solidFill>
                <a:schemeClr val="bg1">
                  <a:lumMod val="85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6B4A6"/>
          </a:solidFill>
        </p:spPr>
        <p:txBody>
          <a:bodyPr wrap="square" lIns="0" tIns="0" rIns="0" bIns="0" rtlCol="0"/>
          <a:lstStyle/>
          <a:p/>
        </p:txBody>
      </p:sp>
      <p:sp>
        <p:nvSpPr>
          <p:cNvPr id="3" name="object 3"/>
          <p:cNvSpPr txBox="1">
            <a:spLocks noGrp="1"/>
          </p:cNvSpPr>
          <p:nvPr>
            <p:ph type="title"/>
          </p:nvPr>
        </p:nvSpPr>
        <p:spPr>
          <a:xfrm>
            <a:off x="933458" y="654728"/>
            <a:ext cx="13925541" cy="1263038"/>
          </a:xfrm>
          <a:prstGeom prst="rect">
            <a:avLst/>
          </a:prstGeom>
        </p:spPr>
        <p:txBody>
          <a:bodyPr vert="horz" wrap="square" lIns="0" tIns="275590" rIns="0" bIns="0" rtlCol="0">
            <a:spAutoFit/>
          </a:bodyPr>
          <a:lstStyle/>
          <a:p>
            <a:pPr marL="12700" marR="5080">
              <a:lnSpc>
                <a:spcPct val="79000"/>
              </a:lnSpc>
              <a:spcBef>
                <a:spcPts val="2170"/>
              </a:spcBef>
            </a:pPr>
            <a:r>
              <a:rPr lang="vi-VN" sz="8100"/>
              <a:t>ƯU ĐIỂM VÀ NHƯỢC ĐIỂM</a:t>
            </a:r>
            <a:endParaRPr sz="8100" dirty="0"/>
          </a:p>
        </p:txBody>
      </p:sp>
      <p:sp>
        <p:nvSpPr>
          <p:cNvPr id="13" name="object 13"/>
          <p:cNvSpPr txBox="1"/>
          <p:nvPr/>
        </p:nvSpPr>
        <p:spPr>
          <a:xfrm>
            <a:off x="8153400" y="3653316"/>
            <a:ext cx="10134600" cy="5591175"/>
          </a:xfrm>
          <a:prstGeom prst="rect">
            <a:avLst/>
          </a:prstGeom>
        </p:spPr>
        <p:txBody>
          <a:bodyPr vert="horz" wrap="square" lIns="0" tIns="12700" rIns="0" bIns="0" rtlCol="0">
            <a:spAutoFit/>
          </a:bodyPr>
          <a:lstStyle/>
          <a:p>
            <a:pPr marL="1600200" marR="159385" lvl="3" indent="-228600" algn="just">
              <a:lnSpc>
                <a:spcPct val="145000"/>
              </a:lnSpc>
              <a:spcAft>
                <a:spcPts val="0"/>
              </a:spcAft>
              <a:buSzPts val="1400"/>
              <a:buFont typeface="Arial" panose="020B0604020202020204" pitchFamily="34" charset="0"/>
              <a:buChar char="•"/>
              <a:tabLst>
                <a:tab pos="788670" algn="l"/>
              </a:tabLst>
            </a:pPr>
            <a:r>
              <a:rPr lang="vi-VN" sz="2500" dirty="0">
                <a:effectLst/>
                <a:latin typeface="Times New Roman" panose="02020603050405020304" pitchFamily="18" charset="0"/>
                <a:ea typeface="Arial" panose="020B0604020202020204" pitchFamily="34" charset="0"/>
              </a:rPr>
              <a:t>Giao diện khó dùng: </a:t>
            </a:r>
            <a:r>
              <a:rPr lang="en-US" altLang="vi-VN" sz="2500" dirty="0">
                <a:effectLst/>
                <a:latin typeface="Times New Roman" panose="02020603050405020304" pitchFamily="18" charset="0"/>
                <a:ea typeface="Arial" panose="020B0604020202020204" pitchFamily="34" charset="0"/>
              </a:rPr>
              <a:t>My</a:t>
            </a:r>
            <a:r>
              <a:rPr lang="vi-VN" sz="2500" dirty="0">
                <a:effectLst/>
                <a:latin typeface="Times New Roman" panose="02020603050405020304" pitchFamily="18" charset="0"/>
                <a:ea typeface="Arial" panose="020B0604020202020204" pitchFamily="34" charset="0"/>
              </a:rPr>
              <a:t>SQL có giao diện phức tạp khiến một số người dùng khó truy</a:t>
            </a:r>
            <a:r>
              <a:rPr lang="vi-VN" sz="2500" spc="-30" dirty="0">
                <a:effectLst/>
                <a:latin typeface="Times New Roman" panose="02020603050405020304" pitchFamily="18" charset="0"/>
                <a:ea typeface="Arial" panose="020B0604020202020204" pitchFamily="34" charset="0"/>
              </a:rPr>
              <a:t> </a:t>
            </a:r>
            <a:r>
              <a:rPr lang="vi-VN" sz="2500" dirty="0">
                <a:effectLst/>
                <a:latin typeface="Times New Roman" panose="02020603050405020304" pitchFamily="18" charset="0"/>
                <a:ea typeface="Arial" panose="020B0604020202020204" pitchFamily="34" charset="0"/>
              </a:rPr>
              <a:t>cập.</a:t>
            </a:r>
            <a:endParaRPr lang="vi-VN" sz="2500" dirty="0">
              <a:latin typeface="Times New Roman" panose="02020603050405020304" pitchFamily="18" charset="0"/>
              <a:ea typeface="Arial" panose="020B0604020202020204" pitchFamily="34" charset="0"/>
            </a:endParaRPr>
          </a:p>
          <a:p>
            <a:pPr marL="1600200" marR="159385" lvl="3" indent="-228600" algn="just">
              <a:lnSpc>
                <a:spcPct val="145000"/>
              </a:lnSpc>
              <a:spcAft>
                <a:spcPts val="0"/>
              </a:spcAft>
              <a:buSzPts val="1400"/>
              <a:buFont typeface="Arial" panose="020B0604020202020204" pitchFamily="34" charset="0"/>
              <a:buChar char="•"/>
              <a:tabLst>
                <a:tab pos="788670" algn="l"/>
              </a:tabLst>
            </a:pPr>
            <a:r>
              <a:rPr lang="vi-VN" sz="2500" dirty="0">
                <a:effectLst/>
                <a:latin typeface="Times New Roman" panose="02020603050405020304" pitchFamily="18" charset="0"/>
                <a:ea typeface="Arial" panose="020B0604020202020204" pitchFamily="34" charset="0"/>
              </a:rPr>
              <a:t>Không được toàn quyền kiểm soát: Các lập trình viên sử dụng </a:t>
            </a:r>
            <a:r>
              <a:rPr lang="en-US" altLang="vi-VN" sz="2500" dirty="0">
                <a:effectLst/>
                <a:latin typeface="Times New Roman" panose="02020603050405020304" pitchFamily="18" charset="0"/>
                <a:ea typeface="Arial" panose="020B0604020202020204" pitchFamily="34" charset="0"/>
              </a:rPr>
              <a:t>My</a:t>
            </a:r>
            <a:r>
              <a:rPr lang="vi-VN" sz="2500" dirty="0">
                <a:effectLst/>
                <a:latin typeface="Times New Roman" panose="02020603050405020304" pitchFamily="18" charset="0"/>
                <a:ea typeface="Arial" panose="020B0604020202020204" pitchFamily="34" charset="0"/>
              </a:rPr>
              <a:t>SQL không có toàn quyền kiểm soát cơ sở dữ liệu do các </a:t>
            </a:r>
            <a:r>
              <a:rPr lang="vi-VN" sz="2500" spc="10" dirty="0">
                <a:effectLst/>
                <a:latin typeface="Times New Roman" panose="02020603050405020304" pitchFamily="18" charset="0"/>
                <a:ea typeface="Arial" panose="020B0604020202020204" pitchFamily="34" charset="0"/>
              </a:rPr>
              <a:t>quy </a:t>
            </a:r>
            <a:r>
              <a:rPr lang="vi-VN" sz="2500" dirty="0">
                <a:effectLst/>
                <a:latin typeface="Times New Roman" panose="02020603050405020304" pitchFamily="18" charset="0"/>
                <a:ea typeface="Arial" panose="020B0604020202020204" pitchFamily="34" charset="0"/>
              </a:rPr>
              <a:t>tắc nghiệp vụ</a:t>
            </a:r>
            <a:r>
              <a:rPr lang="vi-VN" sz="2500" spc="-85" dirty="0">
                <a:effectLst/>
                <a:latin typeface="Times New Roman" panose="02020603050405020304" pitchFamily="18" charset="0"/>
                <a:ea typeface="Arial" panose="020B0604020202020204" pitchFamily="34" charset="0"/>
              </a:rPr>
              <a:t> </a:t>
            </a:r>
            <a:r>
              <a:rPr lang="vi-VN" sz="2500" dirty="0">
                <a:effectLst/>
                <a:latin typeface="Times New Roman" panose="02020603050405020304" pitchFamily="18" charset="0"/>
                <a:ea typeface="Arial" panose="020B0604020202020204" pitchFamily="34" charset="0"/>
              </a:rPr>
              <a:t>ẩn.</a:t>
            </a:r>
            <a:endParaRPr lang="vi-VN" sz="2500" dirty="0">
              <a:latin typeface="Times New Roman" panose="02020603050405020304" pitchFamily="18" charset="0"/>
              <a:ea typeface="Arial" panose="020B0604020202020204" pitchFamily="34" charset="0"/>
            </a:endParaRPr>
          </a:p>
          <a:p>
            <a:pPr marL="1600200" marR="159385" lvl="3" indent="-228600" algn="just">
              <a:lnSpc>
                <a:spcPct val="145000"/>
              </a:lnSpc>
              <a:spcAft>
                <a:spcPts val="0"/>
              </a:spcAft>
              <a:buSzPts val="1400"/>
              <a:buFont typeface="Arial" panose="020B0604020202020204" pitchFamily="34" charset="0"/>
              <a:buChar char="•"/>
              <a:tabLst>
                <a:tab pos="788670" algn="l"/>
              </a:tabLst>
            </a:pPr>
            <a:r>
              <a:rPr lang="vi-VN" sz="2500" dirty="0">
                <a:effectLst/>
                <a:latin typeface="Times New Roman" panose="02020603050405020304" pitchFamily="18" charset="0"/>
                <a:ea typeface="Arial" panose="020B0604020202020204" pitchFamily="34" charset="0"/>
              </a:rPr>
              <a:t>Thực thi: Hầu hết các chương trình cơ sở dữ liệu </a:t>
            </a:r>
            <a:r>
              <a:rPr lang="en-US" altLang="vi-VN" sz="2500" dirty="0">
                <a:effectLst/>
                <a:latin typeface="Times New Roman" panose="02020603050405020304" pitchFamily="18" charset="0"/>
                <a:ea typeface="Arial" panose="020B0604020202020204" pitchFamily="34" charset="0"/>
              </a:rPr>
              <a:t>My</a:t>
            </a:r>
            <a:r>
              <a:rPr lang="vi-VN" sz="2500" dirty="0">
                <a:effectLst/>
                <a:latin typeface="Times New Roman" panose="02020603050405020304" pitchFamily="18" charset="0"/>
                <a:ea typeface="Arial" panose="020B0604020202020204" pitchFamily="34" charset="0"/>
              </a:rPr>
              <a:t>SQL đều có phần mở rộng độc quyền riêng của nhà cung cấp bên cạnh các tiêu chuẩn</a:t>
            </a:r>
            <a:r>
              <a:rPr lang="vi-VN" sz="2500" spc="-35" dirty="0">
                <a:effectLst/>
                <a:latin typeface="Times New Roman" panose="02020603050405020304" pitchFamily="18" charset="0"/>
                <a:ea typeface="Arial" panose="020B0604020202020204" pitchFamily="34" charset="0"/>
              </a:rPr>
              <a:t> </a:t>
            </a:r>
            <a:r>
              <a:rPr lang="en-US" altLang="vi-VN" sz="2500" spc="-35" dirty="0">
                <a:effectLst/>
                <a:latin typeface="Times New Roman" panose="02020603050405020304" pitchFamily="18" charset="0"/>
                <a:ea typeface="Arial" panose="020B0604020202020204" pitchFamily="34" charset="0"/>
              </a:rPr>
              <a:t>My</a:t>
            </a:r>
            <a:r>
              <a:rPr lang="vi-VN" sz="2500" dirty="0">
                <a:effectLst/>
                <a:latin typeface="Times New Roman" panose="02020603050405020304" pitchFamily="18" charset="0"/>
                <a:ea typeface="Arial" panose="020B0604020202020204" pitchFamily="34" charset="0"/>
              </a:rPr>
              <a:t>SQL.</a:t>
            </a:r>
            <a:endParaRPr lang="vi-VN" sz="2500" dirty="0">
              <a:latin typeface="Times New Roman" panose="02020603050405020304" pitchFamily="18" charset="0"/>
              <a:ea typeface="Arial" panose="020B0604020202020204" pitchFamily="34" charset="0"/>
            </a:endParaRPr>
          </a:p>
          <a:p>
            <a:pPr marL="1600200" marR="159385" lvl="3" indent="-228600" algn="just">
              <a:lnSpc>
                <a:spcPct val="145000"/>
              </a:lnSpc>
              <a:spcAft>
                <a:spcPts val="0"/>
              </a:spcAft>
              <a:buSzPts val="1400"/>
              <a:buFont typeface="Arial" panose="020B0604020202020204" pitchFamily="34" charset="0"/>
              <a:buChar char="•"/>
              <a:tabLst>
                <a:tab pos="788670" algn="l"/>
              </a:tabLst>
            </a:pPr>
            <a:r>
              <a:rPr lang="vi-VN" sz="2500" dirty="0">
                <a:effectLst/>
                <a:latin typeface="Times New Roman" panose="02020603050405020304" pitchFamily="18" charset="0"/>
                <a:ea typeface="Arial" panose="020B0604020202020204" pitchFamily="34" charset="0"/>
              </a:rPr>
              <a:t>Giá cả: Chi phí vận hành của một số phiên bản </a:t>
            </a:r>
            <a:r>
              <a:rPr lang="en-US" altLang="vi-VN" sz="2500" dirty="0">
                <a:effectLst/>
                <a:latin typeface="Times New Roman" panose="02020603050405020304" pitchFamily="18" charset="0"/>
                <a:ea typeface="Arial" panose="020B0604020202020204" pitchFamily="34" charset="0"/>
              </a:rPr>
              <a:t>My</a:t>
            </a:r>
            <a:r>
              <a:rPr lang="vi-VN" sz="2500" dirty="0">
                <a:effectLst/>
                <a:latin typeface="Times New Roman" panose="02020603050405020304" pitchFamily="18" charset="0"/>
                <a:ea typeface="Arial" panose="020B0604020202020204" pitchFamily="34" charset="0"/>
              </a:rPr>
              <a:t>SQL</a:t>
            </a:r>
            <a:r>
              <a:rPr lang="en-US" altLang="vi-VN" sz="2500" dirty="0">
                <a:effectLst/>
                <a:latin typeface="Times New Roman" panose="02020603050405020304" pitchFamily="18" charset="0"/>
                <a:ea typeface="Arial" panose="020B0604020202020204" pitchFamily="34" charset="0"/>
              </a:rPr>
              <a:t> trên Host</a:t>
            </a:r>
            <a:r>
              <a:rPr lang="vi-VN" sz="2500" dirty="0">
                <a:effectLst/>
                <a:latin typeface="Times New Roman" panose="02020603050405020304" pitchFamily="18" charset="0"/>
                <a:ea typeface="Arial" panose="020B0604020202020204" pitchFamily="34" charset="0"/>
              </a:rPr>
              <a:t> khiến một số lập trình viên gặp khó khăn khi tiếp</a:t>
            </a:r>
            <a:r>
              <a:rPr lang="vi-VN" sz="2500" spc="-30" dirty="0">
                <a:effectLst/>
                <a:latin typeface="Times New Roman" panose="02020603050405020304" pitchFamily="18" charset="0"/>
                <a:ea typeface="Arial" panose="020B0604020202020204" pitchFamily="34" charset="0"/>
              </a:rPr>
              <a:t> </a:t>
            </a:r>
            <a:r>
              <a:rPr lang="vi-VN" sz="2500" dirty="0">
                <a:effectLst/>
                <a:latin typeface="Times New Roman" panose="02020603050405020304" pitchFamily="18" charset="0"/>
                <a:ea typeface="Arial" panose="020B0604020202020204" pitchFamily="34" charset="0"/>
              </a:rPr>
              <a:t>cận.</a:t>
            </a:r>
            <a:endParaRPr lang="en-US" sz="2500" dirty="0">
              <a:effectLst/>
              <a:latin typeface="Times New Roman" panose="02020603050405020304" pitchFamily="18" charset="0"/>
              <a:ea typeface="Arial" panose="020B0604020202020204" pitchFamily="34" charset="0"/>
            </a:endParaRPr>
          </a:p>
        </p:txBody>
      </p:sp>
      <p:sp>
        <p:nvSpPr>
          <p:cNvPr id="14" name="object 14"/>
          <p:cNvSpPr txBox="1"/>
          <p:nvPr/>
        </p:nvSpPr>
        <p:spPr>
          <a:xfrm>
            <a:off x="9296400" y="3178092"/>
            <a:ext cx="3331210" cy="469487"/>
          </a:xfrm>
          <a:prstGeom prst="rect">
            <a:avLst/>
          </a:prstGeom>
        </p:spPr>
        <p:txBody>
          <a:bodyPr vert="horz" wrap="square" lIns="0" tIns="12700" rIns="0" bIns="0" rtlCol="0">
            <a:spAutoFit/>
          </a:bodyPr>
          <a:lstStyle/>
          <a:p>
            <a:pPr marL="12700" marR="5080">
              <a:lnSpc>
                <a:spcPct val="116000"/>
              </a:lnSpc>
              <a:spcBef>
                <a:spcPts val="100"/>
              </a:spcBef>
            </a:pPr>
            <a:r>
              <a:rPr lang="vi-VN" sz="2800" b="1" dirty="0">
                <a:solidFill>
                  <a:schemeClr val="accent1">
                    <a:lumMod val="75000"/>
                  </a:schemeClr>
                </a:solidFill>
                <a:latin typeface="Arial" panose="020B0604020202020204"/>
                <a:cs typeface="Arial" panose="020B0604020202020204"/>
              </a:rPr>
              <a:t>KHUYẾT ĐIỂM</a:t>
            </a:r>
            <a:endParaRPr sz="2800" b="1" dirty="0">
              <a:solidFill>
                <a:schemeClr val="accent1">
                  <a:lumMod val="75000"/>
                </a:schemeClr>
              </a:solidFill>
              <a:latin typeface="Arial" panose="020B0604020202020204"/>
              <a:cs typeface="Arial" panose="020B0604020202020204"/>
            </a:endParaRPr>
          </a:p>
        </p:txBody>
      </p:sp>
      <p:sp>
        <p:nvSpPr>
          <p:cNvPr id="15" name="object 15"/>
          <p:cNvSpPr txBox="1"/>
          <p:nvPr/>
        </p:nvSpPr>
        <p:spPr>
          <a:xfrm>
            <a:off x="-762000" y="3695700"/>
            <a:ext cx="9448800" cy="6363970"/>
          </a:xfrm>
          <a:prstGeom prst="rect">
            <a:avLst/>
          </a:prstGeom>
        </p:spPr>
        <p:txBody>
          <a:bodyPr vert="horz" wrap="square" lIns="0" tIns="12700" rIns="0" bIns="0" rtlCol="0">
            <a:spAutoFit/>
          </a:bodyPr>
          <a:lstStyle/>
          <a:p>
            <a:pPr marL="1600200" marR="159385" lvl="3" indent="-228600">
              <a:lnSpc>
                <a:spcPct val="145000"/>
              </a:lnSpc>
              <a:spcBef>
                <a:spcPts val="1800"/>
              </a:spcBef>
              <a:spcAft>
                <a:spcPts val="0"/>
              </a:spcAft>
              <a:buSzPts val="1400"/>
              <a:buFont typeface="Arial" panose="020B0604020202020204" pitchFamily="34" charset="0"/>
              <a:buChar char="•"/>
              <a:tabLst>
                <a:tab pos="788035" algn="l"/>
                <a:tab pos="788670" algn="l"/>
              </a:tabLst>
            </a:pPr>
            <a:r>
              <a:rPr lang="vi-VN" sz="2400" dirty="0">
                <a:effectLst/>
                <a:latin typeface="Times New Roman" panose="02020603050405020304" pitchFamily="18" charset="0"/>
                <a:ea typeface="Arial" panose="020B0604020202020204" pitchFamily="34" charset="0"/>
              </a:rPr>
              <a:t>Không cần code: Rất dễ dàng để quản lý các hệ thống cơ sở dữ liệu bằng việc sử dụng </a:t>
            </a:r>
            <a:r>
              <a:rPr lang="en-US" altLang="vi-VN" sz="2400" dirty="0">
                <a:effectLst/>
                <a:latin typeface="Times New Roman" panose="02020603050405020304" pitchFamily="18" charset="0"/>
                <a:ea typeface="Arial" panose="020B0604020202020204" pitchFamily="34" charset="0"/>
              </a:rPr>
              <a:t>My</a:t>
            </a:r>
            <a:r>
              <a:rPr lang="vi-VN" sz="2400" dirty="0">
                <a:effectLst/>
                <a:latin typeface="Times New Roman" panose="02020603050405020304" pitchFamily="18" charset="0"/>
                <a:ea typeface="Arial" panose="020B0604020202020204" pitchFamily="34" charset="0"/>
              </a:rPr>
              <a:t>SQL chuẩn mà không cần phải viết bất cứ dòng code</a:t>
            </a:r>
            <a:r>
              <a:rPr lang="vi-VN" sz="2400" spc="-30" dirty="0">
                <a:effectLst/>
                <a:latin typeface="Times New Roman" panose="02020603050405020304" pitchFamily="18" charset="0"/>
                <a:ea typeface="Arial" panose="020B0604020202020204" pitchFamily="34" charset="0"/>
              </a:rPr>
              <a:t> </a:t>
            </a:r>
            <a:r>
              <a:rPr lang="vi-VN" sz="2400" dirty="0">
                <a:effectLst/>
                <a:latin typeface="Times New Roman" panose="02020603050405020304" pitchFamily="18" charset="0"/>
                <a:ea typeface="Arial" panose="020B0604020202020204" pitchFamily="34" charset="0"/>
              </a:rPr>
              <a:t>nào.</a:t>
            </a:r>
            <a:br>
              <a:rPr lang="vi-VN" sz="2400" dirty="0">
                <a:effectLst/>
                <a:latin typeface="Times New Roman" panose="02020603050405020304" pitchFamily="18" charset="0"/>
                <a:ea typeface="Times New Roman" panose="02020603050405020304" pitchFamily="18" charset="0"/>
              </a:rPr>
            </a:br>
            <a:r>
              <a:rPr lang="vi-VN" sz="2400" dirty="0">
                <a:effectLst/>
                <a:latin typeface="Times New Roman" panose="02020603050405020304" pitchFamily="18" charset="0"/>
                <a:ea typeface="Arial" panose="020B0604020202020204" pitchFamily="34" charset="0"/>
              </a:rPr>
              <a:t>Tiêu chuẩn được quy định rõ ràng: </a:t>
            </a:r>
            <a:r>
              <a:rPr lang="en-US" altLang="vi-VN" sz="2400" dirty="0">
                <a:effectLst/>
                <a:latin typeface="Times New Roman" panose="02020603050405020304" pitchFamily="18" charset="0"/>
                <a:ea typeface="Arial" panose="020B0604020202020204" pitchFamily="34" charset="0"/>
              </a:rPr>
              <a:t>My</a:t>
            </a:r>
            <a:r>
              <a:rPr lang="vi-VN" sz="2400" dirty="0">
                <a:effectLst/>
                <a:latin typeface="Times New Roman" panose="02020603050405020304" pitchFamily="18" charset="0"/>
                <a:ea typeface="Arial" panose="020B0604020202020204" pitchFamily="34" charset="0"/>
              </a:rPr>
              <a:t>SQL sử dụng hai tiêu chuẩn ISO và ANSI, trong khi với các non-SQL database không có tiêu chuẩn nào được tuân</a:t>
            </a:r>
            <a:r>
              <a:rPr lang="vi-VN" sz="2400" spc="-80" dirty="0">
                <a:effectLst/>
                <a:latin typeface="Times New Roman" panose="02020603050405020304" pitchFamily="18" charset="0"/>
                <a:ea typeface="Arial" panose="020B0604020202020204" pitchFamily="34" charset="0"/>
              </a:rPr>
              <a:t> </a:t>
            </a:r>
            <a:r>
              <a:rPr lang="vi-VN" sz="2400" dirty="0">
                <a:effectLst/>
                <a:latin typeface="Times New Roman" panose="02020603050405020304" pitchFamily="18" charset="0"/>
                <a:ea typeface="Arial" panose="020B0604020202020204" pitchFamily="34" charset="0"/>
              </a:rPr>
              <a:t>thủ</a:t>
            </a:r>
            <a:endParaRPr lang="vi-VN" sz="2400" dirty="0">
              <a:latin typeface="Times New Roman" panose="02020603050405020304" pitchFamily="18" charset="0"/>
              <a:ea typeface="Arial" panose="020B0604020202020204" pitchFamily="34" charset="0"/>
            </a:endParaRPr>
          </a:p>
          <a:p>
            <a:pPr marL="1600200" marR="159385" lvl="3" indent="-228600">
              <a:lnSpc>
                <a:spcPct val="145000"/>
              </a:lnSpc>
              <a:spcBef>
                <a:spcPts val="1800"/>
              </a:spcBef>
              <a:spcAft>
                <a:spcPts val="0"/>
              </a:spcAft>
              <a:buSzPts val="1400"/>
              <a:buFont typeface="Arial" panose="020B0604020202020204" pitchFamily="34" charset="0"/>
              <a:buChar char="•"/>
              <a:tabLst>
                <a:tab pos="788035" algn="l"/>
                <a:tab pos="788670" algn="l"/>
              </a:tabLst>
            </a:pPr>
            <a:r>
              <a:rPr lang="vi-VN" sz="2400" dirty="0">
                <a:effectLst/>
                <a:latin typeface="Times New Roman" panose="02020603050405020304" pitchFamily="18" charset="0"/>
                <a:ea typeface="Arial" panose="020B0604020202020204" pitchFamily="34" charset="0"/>
              </a:rPr>
              <a:t>Tính di động: </a:t>
            </a:r>
            <a:r>
              <a:rPr lang="en-US" altLang="vi-VN" sz="2400" dirty="0">
                <a:effectLst/>
                <a:latin typeface="Times New Roman" panose="02020603050405020304" pitchFamily="18" charset="0"/>
                <a:ea typeface="Arial" panose="020B0604020202020204" pitchFamily="34" charset="0"/>
              </a:rPr>
              <a:t>My</a:t>
            </a:r>
            <a:r>
              <a:rPr lang="vi-VN" sz="2400" dirty="0">
                <a:effectLst/>
                <a:latin typeface="Times New Roman" panose="02020603050405020304" pitchFamily="18" charset="0"/>
                <a:ea typeface="Arial" panose="020B0604020202020204" pitchFamily="34" charset="0"/>
              </a:rPr>
              <a:t>SQL có thể được sử dụng trong chương trình trong PCs, servers, laptops, và thậm chí cả mobile</a:t>
            </a:r>
            <a:r>
              <a:rPr lang="vi-VN" sz="2400" spc="-20" dirty="0">
                <a:effectLst/>
                <a:latin typeface="Times New Roman" panose="02020603050405020304" pitchFamily="18" charset="0"/>
                <a:ea typeface="Arial" panose="020B0604020202020204" pitchFamily="34" charset="0"/>
              </a:rPr>
              <a:t> </a:t>
            </a:r>
            <a:r>
              <a:rPr lang="vi-VN" sz="2400" dirty="0">
                <a:effectLst/>
                <a:latin typeface="Times New Roman" panose="02020603050405020304" pitchFamily="18" charset="0"/>
                <a:ea typeface="Arial" panose="020B0604020202020204" pitchFamily="34" charset="0"/>
              </a:rPr>
              <a:t>phone.</a:t>
            </a:r>
            <a:endParaRPr lang="vi-VN" sz="2400" dirty="0">
              <a:effectLst/>
              <a:latin typeface="Times New Roman" panose="02020603050405020304" pitchFamily="18" charset="0"/>
              <a:ea typeface="Arial" panose="020B0604020202020204" pitchFamily="34" charset="0"/>
            </a:endParaRPr>
          </a:p>
          <a:p>
            <a:pPr marL="1600200" marR="159385" lvl="3" indent="-228600">
              <a:lnSpc>
                <a:spcPct val="145000"/>
              </a:lnSpc>
              <a:spcBef>
                <a:spcPts val="1800"/>
              </a:spcBef>
              <a:spcAft>
                <a:spcPts val="0"/>
              </a:spcAft>
              <a:buSzPts val="1400"/>
              <a:buFont typeface="Arial" panose="020B0604020202020204" pitchFamily="34" charset="0"/>
              <a:buChar char="•"/>
              <a:tabLst>
                <a:tab pos="788035" algn="l"/>
                <a:tab pos="788670" algn="l"/>
              </a:tabLst>
            </a:pPr>
            <a:r>
              <a:rPr lang="vi-VN" sz="2400" dirty="0">
                <a:effectLst/>
                <a:latin typeface="Times New Roman" panose="02020603050405020304" pitchFamily="18" charset="0"/>
                <a:ea typeface="Arial" panose="020B0604020202020204" pitchFamily="34" charset="0"/>
              </a:rPr>
              <a:t>Ngôn ngữ tương tác: Language này có thể được sử dụng để giao tiếp với cơ sở dữ liệu và nhận câu trả lời cho các câu hỏi phức tạp trong vài</a:t>
            </a:r>
            <a:r>
              <a:rPr lang="vi-VN" sz="2400" spc="-60" dirty="0">
                <a:effectLst/>
                <a:latin typeface="Times New Roman" panose="02020603050405020304" pitchFamily="18" charset="0"/>
                <a:ea typeface="Arial" panose="020B0604020202020204" pitchFamily="34" charset="0"/>
              </a:rPr>
              <a:t> </a:t>
            </a:r>
            <a:r>
              <a:rPr lang="vi-VN" sz="2400" dirty="0">
                <a:effectLst/>
                <a:latin typeface="Times New Roman" panose="02020603050405020304" pitchFamily="18" charset="0"/>
                <a:ea typeface="Arial" panose="020B0604020202020204" pitchFamily="34" charset="0"/>
              </a:rPr>
              <a:t>giây.</a:t>
            </a:r>
            <a:endParaRPr lang="en-US" sz="2400" dirty="0">
              <a:effectLst/>
              <a:latin typeface="Times New Roman" panose="02020603050405020304" pitchFamily="18" charset="0"/>
              <a:ea typeface="Arial" panose="020B0604020202020204" pitchFamily="34" charset="0"/>
            </a:endParaRPr>
          </a:p>
        </p:txBody>
      </p:sp>
      <p:sp>
        <p:nvSpPr>
          <p:cNvPr id="18" name="object 14"/>
          <p:cNvSpPr txBox="1"/>
          <p:nvPr/>
        </p:nvSpPr>
        <p:spPr>
          <a:xfrm>
            <a:off x="914400" y="3235251"/>
            <a:ext cx="3331210" cy="469487"/>
          </a:xfrm>
          <a:prstGeom prst="rect">
            <a:avLst/>
          </a:prstGeom>
        </p:spPr>
        <p:txBody>
          <a:bodyPr vert="horz" wrap="square" lIns="0" tIns="12700" rIns="0" bIns="0" rtlCol="0">
            <a:spAutoFit/>
          </a:bodyPr>
          <a:lstStyle/>
          <a:p>
            <a:pPr marL="12700" marR="5080">
              <a:lnSpc>
                <a:spcPct val="116000"/>
              </a:lnSpc>
              <a:spcBef>
                <a:spcPts val="100"/>
              </a:spcBef>
            </a:pPr>
            <a:r>
              <a:rPr lang="vi-VN" sz="2800" b="1" dirty="0">
                <a:solidFill>
                  <a:schemeClr val="accent1">
                    <a:lumMod val="75000"/>
                  </a:schemeClr>
                </a:solidFill>
                <a:latin typeface="Arial" panose="020B0604020202020204"/>
                <a:cs typeface="Arial" panose="020B0604020202020204"/>
              </a:rPr>
              <a:t>ƯU ĐIỂM</a:t>
            </a:r>
            <a:endParaRPr sz="2800" b="1" dirty="0">
              <a:solidFill>
                <a:schemeClr val="accent1">
                  <a:lumMod val="75000"/>
                </a:schemeClr>
              </a:solidFill>
              <a:latin typeface="Arial" panose="020B0604020202020204"/>
              <a:cs typeface="Arial" panose="020B060402020202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to="" calcmode="lin" valueType="num">
                                      <p:cBhvr>
                                        <p:cTn id="17" dur="1" fill="hold"/>
                                        <p:tgtEl>
                                          <p:spTgt spid="1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4" grpId="0"/>
      <p:bldP spid="14" grpId="1"/>
      <p:bldP spid="13" grpId="0"/>
      <p:bldP spid="1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2" name="object 2"/>
          <p:cNvSpPr/>
          <p:nvPr/>
        </p:nvSpPr>
        <p:spPr>
          <a:xfrm>
            <a:off x="-2"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6B4A6"/>
          </a:solidFill>
        </p:spPr>
        <p:txBody>
          <a:bodyPr wrap="square" lIns="0" tIns="0" rIns="0" bIns="0" rtlCol="0"/>
          <a:lstStyle/>
          <a:p/>
        </p:txBody>
      </p:sp>
      <p:pic>
        <p:nvPicPr>
          <p:cNvPr id="4" name="Content Placeholder 3"/>
          <p:cNvPicPr>
            <a:picLocks noChangeAspect="1"/>
          </p:cNvPicPr>
          <p:nvPr>
            <p:ph sz="half" idx="2"/>
          </p:nvPr>
        </p:nvPicPr>
        <p:blipFill>
          <a:blip r:embed="rId1"/>
          <a:stretch>
            <a:fillRect/>
          </a:stretch>
        </p:blipFill>
        <p:spPr>
          <a:xfrm>
            <a:off x="914400" y="438150"/>
            <a:ext cx="16352520" cy="94551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p:nvSpPr>
          <p:cNvPr id="2" name="object 2"/>
          <p:cNvSpPr/>
          <p:nvPr/>
        </p:nvSpPr>
        <p:spPr>
          <a:xfrm>
            <a:off x="-2"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6B4A6"/>
          </a:solidFill>
        </p:spPr>
        <p:txBody>
          <a:bodyPr wrap="square" lIns="0" tIns="0" rIns="0" bIns="0" rtlCol="0"/>
          <a:lstStyle/>
          <a:p/>
        </p:txBody>
      </p:sp>
      <p:pic>
        <p:nvPicPr>
          <p:cNvPr id="5" name="Content Placeholder 4"/>
          <p:cNvPicPr>
            <a:picLocks noChangeAspect="1"/>
          </p:cNvPicPr>
          <p:nvPr>
            <p:ph sz="half" idx="2"/>
          </p:nvPr>
        </p:nvPicPr>
        <p:blipFill>
          <a:blip r:embed="rId1"/>
          <a:stretch>
            <a:fillRect/>
          </a:stretch>
        </p:blipFill>
        <p:spPr>
          <a:xfrm>
            <a:off x="368935" y="296545"/>
            <a:ext cx="17645380" cy="94557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70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2A4A81"/>
          </a:solidFill>
        </p:spPr>
        <p:txBody>
          <a:bodyPr wrap="square" lIns="0" tIns="0" rIns="0" bIns="0" rtlCol="0"/>
          <a:lstStyle/>
          <a:p/>
        </p:txBody>
      </p:sp>
      <p:sp>
        <p:nvSpPr>
          <p:cNvPr id="3" name="object 3"/>
          <p:cNvSpPr txBox="1">
            <a:spLocks noGrp="1"/>
          </p:cNvSpPr>
          <p:nvPr>
            <p:ph type="title"/>
          </p:nvPr>
        </p:nvSpPr>
        <p:spPr>
          <a:xfrm>
            <a:off x="381000" y="1028700"/>
            <a:ext cx="6248400" cy="1944377"/>
          </a:xfrm>
          <a:prstGeom prst="rect">
            <a:avLst/>
          </a:prstGeom>
        </p:spPr>
        <p:txBody>
          <a:bodyPr vert="horz" wrap="square" lIns="0" tIns="29209" rIns="0" bIns="0" rtlCol="0">
            <a:spAutoFit/>
          </a:bodyPr>
          <a:lstStyle/>
          <a:p>
            <a:pPr marL="12700" marR="5080">
              <a:lnSpc>
                <a:spcPts val="7650"/>
              </a:lnSpc>
              <a:spcBef>
                <a:spcPts val="230"/>
              </a:spcBef>
            </a:pPr>
            <a:r>
              <a:rPr lang="vi-VN" sz="2800" dirty="0">
                <a:solidFill>
                  <a:schemeClr val="accent1">
                    <a:lumMod val="60000"/>
                    <a:lumOff val="40000"/>
                  </a:schemeClr>
                </a:solidFill>
                <a:effectLst/>
                <a:latin typeface="Times New Roman" panose="02020603050405020304" pitchFamily="18" charset="0"/>
                <a:ea typeface="Times New Roman" panose="02020603050405020304" pitchFamily="18" charset="0"/>
              </a:rPr>
              <a:t>HÌNH 1: MÀN HÌNH ĐĂNG NHẬP</a:t>
            </a:r>
            <a:br>
              <a:rPr lang="en-US" sz="1800" dirty="0">
                <a:solidFill>
                  <a:schemeClr val="bg1">
                    <a:lumMod val="85000"/>
                  </a:schemeClr>
                </a:solidFill>
                <a:effectLst/>
                <a:latin typeface="Times New Roman" panose="02020603050405020304" pitchFamily="18" charset="0"/>
                <a:ea typeface="Times New Roman" panose="02020603050405020304" pitchFamily="18" charset="0"/>
              </a:rPr>
            </a:br>
            <a:endParaRPr sz="6400" dirty="0">
              <a:solidFill>
                <a:schemeClr val="bg1">
                  <a:lumMod val="85000"/>
                </a:schemeClr>
              </a:solidFill>
            </a:endParaRPr>
          </a:p>
        </p:txBody>
      </p:sp>
      <p:pic>
        <p:nvPicPr>
          <p:cNvPr id="9" name="image17.jpeg" descr="281125544_1756030978061547_2551522533312035514_n"/>
          <p:cNvPicPr>
            <a:picLocks noChangeAspect="1"/>
          </p:cNvPicPr>
          <p:nvPr/>
        </p:nvPicPr>
        <p:blipFill>
          <a:blip r:embed="rId1" cstate="print"/>
          <a:stretch>
            <a:fillRect/>
          </a:stretch>
        </p:blipFill>
        <p:spPr>
          <a:xfrm>
            <a:off x="6400800" y="3185477"/>
            <a:ext cx="9296400" cy="660622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2768</Words>
  <Application>WPS Presentation</Application>
  <PresentationFormat>Custom</PresentationFormat>
  <Paragraphs>75</Paragraphs>
  <Slides>17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Arial</vt:lpstr>
      <vt:lpstr>Tahoma</vt:lpstr>
      <vt:lpstr>Times New Roman</vt:lpstr>
      <vt:lpstr>Calibri</vt:lpstr>
      <vt:lpstr>Microsoft YaHei</vt:lpstr>
      <vt:lpstr>Arial Unicode MS</vt:lpstr>
      <vt:lpstr>Office Theme</vt:lpstr>
      <vt:lpstr>PowerPoint 演示文稿</vt:lpstr>
      <vt:lpstr>PowerPoint 演示文稿</vt:lpstr>
      <vt:lpstr>Công cụ hỗ trợ</vt:lpstr>
      <vt:lpstr>3.Mục tiêu nghiên cứu.</vt:lpstr>
      <vt:lpstr>Mục đích sử dụng SQL</vt:lpstr>
      <vt:lpstr>ƯU ĐIỂM VÀ NHƯỢC ĐIỂM</vt:lpstr>
      <vt:lpstr>PowerPoint 演示文稿</vt:lpstr>
      <vt:lpstr>ƯU ĐIỂM VÀ NHƯỢC ĐIỂM</vt:lpstr>
      <vt:lpstr>HÌNH 1: MÀN HÌNH ĐĂNG NHẬP </vt:lpstr>
      <vt:lpstr>    HÌNH 2: MÀN HÌNH QUẢN LÝ </vt:lpstr>
      <vt:lpstr>PowerPoint 演示文稿</vt:lpstr>
      <vt:lpstr>PowerPoint 演示文稿</vt:lpstr>
      <vt:lpstr>PowerPoint 演示文稿</vt:lpstr>
      <vt:lpstr>PowerPoint 演示文稿</vt:lpstr>
      <vt:lpstr>PowerPoint 演示文稿</vt:lpstr>
      <vt:lpstr>PowerPoint 演示文稿</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Thong tin tv</dc:title>
  <dc:creator>Ngan Truc</dc:creator>
  <cp:lastModifiedBy>Nguyễn Thị Vân Khánh</cp:lastModifiedBy>
  <cp:revision>31</cp:revision>
  <dcterms:created xsi:type="dcterms:W3CDTF">2022-05-23T06:28:00Z</dcterms:created>
  <dcterms:modified xsi:type="dcterms:W3CDTF">2022-05-31T02:49:00Z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ED4FAD2C86824BE4B8E7AE0F97EADA7C</vt:lpwstr>
  </property>
  <property fmtid="{D5CDD505-2E9C-101B-9397-08002B2CF9AE}" pid="3" name="KSOProductBuildVer">
    <vt:lpwstr>1033-11.2.0.11130</vt:lpwstr>
  </property>
</Properties>
</file>