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07" r:id="rId6"/>
    <p:sldId id="258" r:id="rId7"/>
    <p:sldId id="259" r:id="rId8"/>
    <p:sldId id="260" r:id="rId9"/>
    <p:sldId id="308" r:id="rId10"/>
    <p:sldId id="309" r:id="rId11"/>
    <p:sldId id="311" r:id="rId12"/>
    <p:sldId id="312" r:id="rId13"/>
    <p:sldId id="310" r:id="rId14"/>
    <p:sldId id="313" r:id="rId15"/>
    <p:sldId id="314" r:id="rId16"/>
    <p:sldId id="315" r:id="rId17"/>
    <p:sldId id="263" r:id="rId18"/>
    <p:sldId id="316" r:id="rId19"/>
    <p:sldId id="317" r:id="rId20"/>
    <p:sldId id="318" r:id="rId21"/>
  </p:sldIdLst>
  <p:sldSz cx="9144000" cy="5143500" type="screen16x9"/>
  <p:notesSz cx="6858000" cy="9144000"/>
  <p:embeddedFontLst>
    <p:embeddedFont>
      <p:font typeface="Leckerli One" panose="02000503000000020003"/>
      <p:regular r:id="rId25"/>
    </p:embeddedFont>
    <p:embeddedFont>
      <p:font typeface="Arimo" panose="020B0604020202020204"/>
      <p:regular r:id="rId26"/>
    </p:embeddedFont>
    <p:embeddedFont>
      <p:font typeface="Short Stack" panose="02010500040000000007"/>
      <p:regular r:id="rId27"/>
    </p:embeddedFont>
    <p:embeddedFont>
      <p:font typeface="Eras Medium ITC" panose="020B0602030504020804" pitchFamily="34" charset="0"/>
      <p:regular r:id="rId28"/>
    </p:embeddedFont>
    <p:embeddedFont>
      <p:font typeface="Bahnschrift SemiBold" panose="020B0502040204020203" pitchFamily="34" charset="0"/>
      <p:bold r:id="rId29"/>
    </p:embeddedFont>
    <p:embeddedFont>
      <p:font typeface="Bradley Hand ITC" panose="03070402050302030203" pitchFamily="66" charset="0"/>
      <p:regular r:id="rId30"/>
    </p:embeddedFont>
    <p:embeddedFont>
      <p:font typeface=".TMC-Ong Do" pitchFamily="2" charset="0"/>
      <p:regular r:id="rId31"/>
    </p:embeddedFont>
    <p:embeddedFont>
      <p:font typeface="ÁnhMinhH 1.1" panose="020B7200000000000000" pitchFamily="34" charset="0"/>
      <p:regular r:id="rId32"/>
    </p:embeddedFont>
    <p:embeddedFont>
      <p:font typeface="ÁnhMinh 1.1" panose="020B7200000000000000" pitchFamily="34" charset="0"/>
      <p:regular r:id="rId33"/>
    </p:embeddedFont>
    <p:embeddedFont>
      <p:font typeface="Papyrus" panose="03070502060502030205" pitchFamily="66"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10016B2-B389-402F-9A0E-5EBE5CC301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9"/>
        <p:cNvGrpSpPr/>
        <p:nvPr/>
      </p:nvGrpSpPr>
      <p:grpSpPr>
        <a:xfrm>
          <a:off x="0" y="0"/>
          <a:ext cx="0" cy="0"/>
          <a:chOff x="0" y="0"/>
          <a:chExt cx="0" cy="0"/>
        </a:xfrm>
      </p:grpSpPr>
      <p:sp>
        <p:nvSpPr>
          <p:cNvPr id="1490" name="Google Shape;14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5"/>
        <p:cNvGrpSpPr/>
        <p:nvPr/>
      </p:nvGrpSpPr>
      <p:grpSpPr>
        <a:xfrm>
          <a:off x="0" y="0"/>
          <a:ext cx="0" cy="0"/>
          <a:chOff x="0" y="0"/>
          <a:chExt cx="0" cy="0"/>
        </a:xfrm>
      </p:grpSpPr>
      <p:sp>
        <p:nvSpPr>
          <p:cNvPr id="1566" name="Google Shape;1566;g7957c32c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7957c32c3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2"/>
        <p:cNvGrpSpPr/>
        <p:nvPr/>
      </p:nvGrpSpPr>
      <p:grpSpPr>
        <a:xfrm>
          <a:off x="0" y="0"/>
          <a:ext cx="0" cy="0"/>
          <a:chOff x="0" y="0"/>
          <a:chExt cx="0" cy="0"/>
        </a:xfrm>
      </p:grpSpPr>
      <p:sp>
        <p:nvSpPr>
          <p:cNvPr id="2143" name="Google Shape;2143;g7957c32c31_1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7957c32c31_1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8"/>
        <p:cNvGrpSpPr/>
        <p:nvPr/>
      </p:nvGrpSpPr>
      <p:grpSpPr>
        <a:xfrm>
          <a:off x="0" y="0"/>
          <a:ext cx="0" cy="0"/>
          <a:chOff x="0" y="0"/>
          <a:chExt cx="0" cy="0"/>
        </a:xfrm>
      </p:grpSpPr>
      <p:sp>
        <p:nvSpPr>
          <p:cNvPr id="2669" name="Google Shape;2669;gb64f93d05a_0_2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b64f93d05a_0_2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5"/>
        <p:cNvGrpSpPr/>
        <p:nvPr/>
      </p:nvGrpSpPr>
      <p:grpSpPr>
        <a:xfrm>
          <a:off x="0" y="0"/>
          <a:ext cx="0" cy="0"/>
          <a:chOff x="0" y="0"/>
          <a:chExt cx="0" cy="0"/>
        </a:xfrm>
      </p:grpSpPr>
      <p:sp>
        <p:nvSpPr>
          <p:cNvPr id="1566" name="Google Shape;1566;g7957c32c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7957c32c3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5"/>
        <p:cNvGrpSpPr/>
        <p:nvPr/>
      </p:nvGrpSpPr>
      <p:grpSpPr>
        <a:xfrm>
          <a:off x="0" y="0"/>
          <a:ext cx="0" cy="0"/>
          <a:chOff x="0" y="0"/>
          <a:chExt cx="0" cy="0"/>
        </a:xfrm>
      </p:grpSpPr>
      <p:sp>
        <p:nvSpPr>
          <p:cNvPr id="1566" name="Google Shape;1566;g7957c32c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7957c32c3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3"/>
        <p:cNvGrpSpPr/>
        <p:nvPr/>
      </p:nvGrpSpPr>
      <p:grpSpPr>
        <a:xfrm>
          <a:off x="0" y="0"/>
          <a:ext cx="0" cy="0"/>
          <a:chOff x="0" y="0"/>
          <a:chExt cx="0" cy="0"/>
        </a:xfrm>
      </p:grpSpPr>
      <p:sp>
        <p:nvSpPr>
          <p:cNvPr id="2024" name="Google Shape;2024;gb64f93d05a_0_3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5" name="Google Shape;2025;gb64f93d05a_0_3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5"/>
        <p:cNvGrpSpPr/>
        <p:nvPr/>
      </p:nvGrpSpPr>
      <p:grpSpPr>
        <a:xfrm>
          <a:off x="0" y="0"/>
          <a:ext cx="0" cy="0"/>
          <a:chOff x="0" y="0"/>
          <a:chExt cx="0" cy="0"/>
        </a:xfrm>
      </p:grpSpPr>
      <p:sp>
        <p:nvSpPr>
          <p:cNvPr id="1566" name="Google Shape;1566;g7957c32c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7957c32c3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3"/>
        <p:cNvGrpSpPr/>
        <p:nvPr/>
      </p:nvGrpSpPr>
      <p:grpSpPr>
        <a:xfrm>
          <a:off x="0" y="0"/>
          <a:ext cx="0" cy="0"/>
          <a:chOff x="0" y="0"/>
          <a:chExt cx="0" cy="0"/>
        </a:xfrm>
      </p:grpSpPr>
      <p:sp>
        <p:nvSpPr>
          <p:cNvPr id="2024" name="Google Shape;2024;gb64f93d05a_0_3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5" name="Google Shape;2025;gb64f93d05a_0_3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5"/>
        <p:cNvGrpSpPr/>
        <p:nvPr/>
      </p:nvGrpSpPr>
      <p:grpSpPr>
        <a:xfrm>
          <a:off x="0" y="0"/>
          <a:ext cx="0" cy="0"/>
          <a:chOff x="0" y="0"/>
          <a:chExt cx="0" cy="0"/>
        </a:xfrm>
      </p:grpSpPr>
      <p:sp>
        <p:nvSpPr>
          <p:cNvPr id="1916" name="Google Shape;1916;gb64f93d05a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b64f93d05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0"/>
        <p:cNvGrpSpPr/>
        <p:nvPr/>
      </p:nvGrpSpPr>
      <p:grpSpPr>
        <a:xfrm>
          <a:off x="0" y="0"/>
          <a:ext cx="0" cy="0"/>
          <a:chOff x="0" y="0"/>
          <a:chExt cx="0" cy="0"/>
        </a:xfrm>
      </p:grpSpPr>
      <p:sp>
        <p:nvSpPr>
          <p:cNvPr id="1531" name="Google Shape;1531;gb64f93d0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b64f93d0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7"/>
        <p:cNvGrpSpPr/>
        <p:nvPr/>
      </p:nvGrpSpPr>
      <p:grpSpPr>
        <a:xfrm>
          <a:off x="0" y="0"/>
          <a:ext cx="0" cy="0"/>
          <a:chOff x="0" y="0"/>
          <a:chExt cx="0" cy="0"/>
        </a:xfrm>
      </p:grpSpPr>
      <p:sp>
        <p:nvSpPr>
          <p:cNvPr id="2898" name="Google Shape;2898;g7957c32c31_1_1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9" name="Google Shape;2899;g7957c32c31_1_1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9"/>
        <p:cNvGrpSpPr/>
        <p:nvPr/>
      </p:nvGrpSpPr>
      <p:grpSpPr>
        <a:xfrm>
          <a:off x="0" y="0"/>
          <a:ext cx="0" cy="0"/>
          <a:chOff x="0" y="0"/>
          <a:chExt cx="0" cy="0"/>
        </a:xfrm>
      </p:grpSpPr>
      <p:sp>
        <p:nvSpPr>
          <p:cNvPr id="1540" name="Google Shape;1540;gb64f93d05a_0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b64f93d05a_0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5"/>
        <p:cNvGrpSpPr/>
        <p:nvPr/>
      </p:nvGrpSpPr>
      <p:grpSpPr>
        <a:xfrm>
          <a:off x="0" y="0"/>
          <a:ext cx="0" cy="0"/>
          <a:chOff x="0" y="0"/>
          <a:chExt cx="0" cy="0"/>
        </a:xfrm>
      </p:grpSpPr>
      <p:sp>
        <p:nvSpPr>
          <p:cNvPr id="1566" name="Google Shape;1566;g7957c32c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7957c32c3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6"/>
        <p:cNvGrpSpPr/>
        <p:nvPr/>
      </p:nvGrpSpPr>
      <p:grpSpPr>
        <a:xfrm>
          <a:off x="0" y="0"/>
          <a:ext cx="0" cy="0"/>
          <a:chOff x="0" y="0"/>
          <a:chExt cx="0" cy="0"/>
        </a:xfrm>
      </p:grpSpPr>
      <p:sp>
        <p:nvSpPr>
          <p:cNvPr id="1607" name="Google Shape;1607;gb64f93d05a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b64f93d05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5"/>
        <p:cNvGrpSpPr/>
        <p:nvPr/>
      </p:nvGrpSpPr>
      <p:grpSpPr>
        <a:xfrm>
          <a:off x="0" y="0"/>
          <a:ext cx="0" cy="0"/>
          <a:chOff x="0" y="0"/>
          <a:chExt cx="0" cy="0"/>
        </a:xfrm>
      </p:grpSpPr>
      <p:sp>
        <p:nvSpPr>
          <p:cNvPr id="1566" name="Google Shape;1566;g7957c32c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7957c32c3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2"/>
        <p:cNvGrpSpPr/>
        <p:nvPr/>
      </p:nvGrpSpPr>
      <p:grpSpPr>
        <a:xfrm>
          <a:off x="0" y="0"/>
          <a:ext cx="0" cy="0"/>
          <a:chOff x="0" y="0"/>
          <a:chExt cx="0" cy="0"/>
        </a:xfrm>
      </p:grpSpPr>
      <p:sp>
        <p:nvSpPr>
          <p:cNvPr id="2143" name="Google Shape;2143;g7957c32c31_1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7957c32c31_1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2"/>
        <p:cNvGrpSpPr/>
        <p:nvPr/>
      </p:nvGrpSpPr>
      <p:grpSpPr>
        <a:xfrm>
          <a:off x="0" y="0"/>
          <a:ext cx="0" cy="0"/>
          <a:chOff x="0" y="0"/>
          <a:chExt cx="0" cy="0"/>
        </a:xfrm>
      </p:grpSpPr>
      <p:sp>
        <p:nvSpPr>
          <p:cNvPr id="2143" name="Google Shape;2143;g7957c32c31_1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7957c32c31_1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2"/>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2" name="Google Shape;12;p2"/>
          <p:cNvGrpSpPr/>
          <p:nvPr/>
        </p:nvGrpSpPr>
        <p:grpSpPr>
          <a:xfrm>
            <a:off x="0" y="-5625"/>
            <a:ext cx="9144010" cy="5153100"/>
            <a:chOff x="0" y="-5625"/>
            <a:chExt cx="9144010" cy="5153100"/>
          </a:xfrm>
        </p:grpSpPr>
        <p:cxnSp>
          <p:nvCxnSpPr>
            <p:cNvPr id="13" name="Google Shape;13;p2"/>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 name="Google Shape;14;p2"/>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 name="Google Shape;15;p2"/>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6" name="Google Shape;16;p2"/>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7" name="Google Shape;17;p2"/>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8" name="Google Shape;18;p2"/>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 name="Google Shape;19;p2"/>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 name="Google Shape;20;p2"/>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 name="Google Shape;21;p2"/>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2" name="Google Shape;22;p2"/>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3" name="Google Shape;23;p2"/>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4" name="Google Shape;24;p2"/>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 name="Google Shape;25;p2"/>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 name="Google Shape;26;p2"/>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 name="Google Shape;27;p2"/>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8" name="Google Shape;28;p2"/>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9" name="Google Shape;29;p2"/>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0" name="Google Shape;30;p2"/>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 name="Google Shape;31;p2"/>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 name="Google Shape;32;p2"/>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3" name="Google Shape;33;p2"/>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4" name="Google Shape;34;p2"/>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5" name="Google Shape;35;p2"/>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6" name="Google Shape;36;p2"/>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7" name="Google Shape;37;p2"/>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8" name="Google Shape;38;p2"/>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9" name="Google Shape;39;p2"/>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0" name="Google Shape;40;p2"/>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1" name="Google Shape;41;p2"/>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 name="Google Shape;42;p2"/>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 name="Google Shape;43;p2"/>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4" name="Google Shape;44;p2"/>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5" name="Google Shape;45;p2"/>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6" name="Google Shape;46;p2"/>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7" name="Google Shape;47;p2"/>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8" name="Google Shape;48;p2"/>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9" name="Google Shape;49;p2"/>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0" name="Google Shape;50;p2"/>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 name="Google Shape;51;p2"/>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2" name="Google Shape;52;p2"/>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3" name="Google Shape;53;p2"/>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4" name="Google Shape;54;p2"/>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5" name="Google Shape;55;p2"/>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6" name="Google Shape;56;p2"/>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 name="Google Shape;57;p2"/>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8" name="Google Shape;58;p2"/>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9" name="Google Shape;59;p2"/>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0" name="Google Shape;60;p2"/>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1" name="Google Shape;61;p2"/>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2" name="Google Shape;62;p2"/>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3" name="Google Shape;63;p2"/>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grpSp>
      <p:sp>
        <p:nvSpPr>
          <p:cNvPr id="64" name="Google Shape;64;p2"/>
          <p:cNvSpPr txBox="1">
            <a:spLocks noGrp="1"/>
          </p:cNvSpPr>
          <p:nvPr>
            <p:ph type="ctrTitle"/>
          </p:nvPr>
        </p:nvSpPr>
        <p:spPr>
          <a:xfrm>
            <a:off x="2589100" y="1528275"/>
            <a:ext cx="4773000" cy="1785600"/>
          </a:xfrm>
          <a:prstGeom prst="rect">
            <a:avLst/>
          </a:prstGeom>
          <a:effectLst>
            <a:outerShdw dist="47625" dir="1560000" algn="bl" rotWithShape="0">
              <a:srgbClr val="000000">
                <a:alpha val="33000"/>
              </a:srgbClr>
            </a:outerShdw>
          </a:effectLst>
        </p:spPr>
        <p:txBody>
          <a:bodyPr spcFirstLastPara="1" wrap="square" lIns="91425" tIns="91425" rIns="91425" bIns="91425" anchor="b" anchorCtr="0">
            <a:normAutofit/>
          </a:bodyPr>
          <a:lstStyle>
            <a:lvl1pPr lvl="0">
              <a:spcBef>
                <a:spcPts val="0"/>
              </a:spcBef>
              <a:spcAft>
                <a:spcPts val="0"/>
              </a:spcAft>
              <a:buClr>
                <a:schemeClr val="dk1"/>
              </a:buClr>
              <a:buSzPts val="5200"/>
              <a:buNone/>
              <a:defRPr sz="7700">
                <a:latin typeface="Leckerli One" panose="02000503000000020003"/>
                <a:ea typeface="Leckerli One" panose="02000503000000020003"/>
                <a:cs typeface="Leckerli One" panose="02000503000000020003"/>
                <a:sym typeface="Leckerli One" panose="02000503000000020003"/>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p:txBody>
      </p:sp>
      <p:sp>
        <p:nvSpPr>
          <p:cNvPr id="65" name="Google Shape;65;p2"/>
          <p:cNvSpPr txBox="1">
            <a:spLocks noGrp="1"/>
          </p:cNvSpPr>
          <p:nvPr>
            <p:ph type="subTitle" idx="1"/>
          </p:nvPr>
        </p:nvSpPr>
        <p:spPr>
          <a:xfrm>
            <a:off x="2493575" y="4276763"/>
            <a:ext cx="4093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800"/>
              <a:buNone/>
              <a:defRPr sz="14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66" name="Google Shape;66;p2"/>
          <p:cNvSpPr txBox="1">
            <a:spLocks noGrp="1"/>
          </p:cNvSpPr>
          <p:nvPr>
            <p:ph type="ctrTitle" idx="2"/>
          </p:nvPr>
        </p:nvSpPr>
        <p:spPr>
          <a:xfrm>
            <a:off x="4533825" y="2356275"/>
            <a:ext cx="1847700" cy="5925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1"/>
              </a:buClr>
              <a:buSzPts val="5200"/>
              <a:buNone/>
              <a:defRPr sz="3600">
                <a:solidFill>
                  <a:schemeClr val="dk2"/>
                </a:solidFill>
                <a:latin typeface="Leckerli One" panose="02000503000000020003"/>
                <a:ea typeface="Leckerli One" panose="02000503000000020003"/>
                <a:cs typeface="Leckerli One" panose="02000503000000020003"/>
                <a:sym typeface="Leckerli One" panose="02000503000000020003"/>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p:txBody>
      </p:sp>
      <p:sp>
        <p:nvSpPr>
          <p:cNvPr id="67" name="Google Shape;67;p2"/>
          <p:cNvSpPr txBox="1">
            <a:spLocks noGrp="1"/>
          </p:cNvSpPr>
          <p:nvPr>
            <p:ph type="ctrTitle" idx="3"/>
          </p:nvPr>
        </p:nvSpPr>
        <p:spPr>
          <a:xfrm>
            <a:off x="1566600" y="3250538"/>
            <a:ext cx="6010800" cy="9489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1"/>
              </a:buClr>
              <a:buSzPts val="5200"/>
              <a:buNone/>
              <a:defRPr sz="5200">
                <a:solidFill>
                  <a:schemeClr val="dk1"/>
                </a:solidFill>
                <a:latin typeface="Yanone Kaffeesatz"/>
                <a:ea typeface="Yanone Kaffeesatz"/>
                <a:cs typeface="Yanone Kaffeesatz"/>
                <a:sym typeface="Yanone Kaffeesatz"/>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p:txBody>
      </p:sp>
      <p:cxnSp>
        <p:nvCxnSpPr>
          <p:cNvPr id="68" name="Google Shape;68;p2"/>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28"/>
        <p:cNvGrpSpPr/>
        <p:nvPr/>
      </p:nvGrpSpPr>
      <p:grpSpPr>
        <a:xfrm>
          <a:off x="0" y="0"/>
          <a:ext cx="0" cy="0"/>
          <a:chOff x="0" y="0"/>
          <a:chExt cx="0" cy="0"/>
        </a:xfrm>
      </p:grpSpPr>
      <p:cxnSp>
        <p:nvCxnSpPr>
          <p:cNvPr id="529" name="Google Shape;529;p13"/>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30" name="Google Shape;530;p13"/>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31" name="Google Shape;531;p13"/>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32" name="Google Shape;532;p13"/>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33" name="Google Shape;533;p13"/>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34" name="Google Shape;534;p13"/>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35" name="Google Shape;535;p13"/>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36" name="Google Shape;536;p13"/>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37" name="Google Shape;537;p13"/>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38" name="Google Shape;538;p13"/>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39" name="Google Shape;539;p13"/>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40" name="Google Shape;540;p13"/>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41" name="Google Shape;541;p13"/>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42" name="Google Shape;542;p13"/>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43" name="Google Shape;543;p13"/>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44" name="Google Shape;544;p13"/>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45" name="Google Shape;545;p13"/>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46" name="Google Shape;546;p13"/>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47" name="Google Shape;547;p13"/>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48" name="Google Shape;548;p13"/>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49" name="Google Shape;549;p13"/>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50" name="Google Shape;550;p13"/>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51" name="Google Shape;551;p13"/>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52" name="Google Shape;552;p13"/>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53" name="Google Shape;553;p13"/>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54" name="Google Shape;554;p13"/>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55" name="Google Shape;555;p13"/>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56" name="Google Shape;556;p13"/>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57" name="Google Shape;557;p13"/>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58" name="Google Shape;558;p13"/>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59" name="Google Shape;559;p13"/>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60" name="Google Shape;560;p13"/>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61" name="Google Shape;561;p13"/>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62" name="Google Shape;562;p13"/>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63" name="Google Shape;563;p13"/>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64" name="Google Shape;564;p13"/>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65" name="Google Shape;565;p13"/>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66" name="Google Shape;566;p13"/>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67" name="Google Shape;567;p13"/>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68" name="Google Shape;568;p13"/>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69" name="Google Shape;569;p13"/>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0" name="Google Shape;570;p13"/>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1" name="Google Shape;571;p13"/>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2" name="Google Shape;572;p13"/>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3" name="Google Shape;573;p13"/>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4" name="Google Shape;574;p13"/>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5" name="Google Shape;575;p13"/>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6" name="Google Shape;576;p13"/>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7" name="Google Shape;577;p13"/>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8" name="Google Shape;578;p13"/>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9" name="Google Shape;579;p13"/>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sp>
        <p:nvSpPr>
          <p:cNvPr id="580" name="Google Shape;580;p13"/>
          <p:cNvSpPr txBox="1">
            <a:spLocks noGrp="1"/>
          </p:cNvSpPr>
          <p:nvPr>
            <p:ph type="title"/>
          </p:nvPr>
        </p:nvSpPr>
        <p:spPr>
          <a:xfrm>
            <a:off x="747000" y="347575"/>
            <a:ext cx="77160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581" name="Google Shape;581;p13"/>
          <p:cNvSpPr txBox="1">
            <a:spLocks noGrp="1"/>
          </p:cNvSpPr>
          <p:nvPr>
            <p:ph type="title" idx="2"/>
          </p:nvPr>
        </p:nvSpPr>
        <p:spPr>
          <a:xfrm>
            <a:off x="823200" y="1822025"/>
            <a:ext cx="2046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1800"/>
              <a:buNone/>
              <a:defRPr sz="1900"/>
            </a:lvl1pPr>
            <a:lvl2pPr lvl="1">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2pPr>
            <a:lvl3pPr lvl="2">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3pPr>
            <a:lvl4pPr lvl="3">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4pPr>
            <a:lvl5pPr lvl="4">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5pPr>
            <a:lvl6pPr lvl="5">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6pPr>
            <a:lvl7pPr lvl="6">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7pPr>
            <a:lvl8pPr lvl="7">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8pPr>
            <a:lvl9pPr lvl="8">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9pPr>
          </a:lstStyle>
          <a:p/>
        </p:txBody>
      </p:sp>
      <p:sp>
        <p:nvSpPr>
          <p:cNvPr id="582" name="Google Shape;582;p13"/>
          <p:cNvSpPr txBox="1">
            <a:spLocks noGrp="1"/>
          </p:cNvSpPr>
          <p:nvPr>
            <p:ph type="subTitle" idx="1"/>
          </p:nvPr>
        </p:nvSpPr>
        <p:spPr>
          <a:xfrm>
            <a:off x="765000" y="2245425"/>
            <a:ext cx="21630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3" name="Google Shape;583;p13"/>
          <p:cNvSpPr txBox="1">
            <a:spLocks noGrp="1"/>
          </p:cNvSpPr>
          <p:nvPr>
            <p:ph type="title" idx="3"/>
          </p:nvPr>
        </p:nvSpPr>
        <p:spPr>
          <a:xfrm>
            <a:off x="3648708" y="1822025"/>
            <a:ext cx="20466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900"/>
            </a:lvl1pPr>
            <a:lvl2pPr lvl="1"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2pPr>
            <a:lvl3pPr lvl="2"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3pPr>
            <a:lvl4pPr lvl="3"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4pPr>
            <a:lvl5pPr lvl="4"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5pPr>
            <a:lvl6pPr lvl="5"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6pPr>
            <a:lvl7pPr lvl="6"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7pPr>
            <a:lvl8pPr lvl="7"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8pPr>
            <a:lvl9pPr lvl="8"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9pPr>
          </a:lstStyle>
          <a:p/>
        </p:txBody>
      </p:sp>
      <p:sp>
        <p:nvSpPr>
          <p:cNvPr id="584" name="Google Shape;584;p13"/>
          <p:cNvSpPr txBox="1">
            <a:spLocks noGrp="1"/>
          </p:cNvSpPr>
          <p:nvPr>
            <p:ph type="subTitle" idx="4"/>
          </p:nvPr>
        </p:nvSpPr>
        <p:spPr>
          <a:xfrm>
            <a:off x="3590508" y="2245425"/>
            <a:ext cx="2163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5" name="Google Shape;585;p13"/>
          <p:cNvSpPr txBox="1">
            <a:spLocks noGrp="1"/>
          </p:cNvSpPr>
          <p:nvPr>
            <p:ph type="title" idx="5"/>
          </p:nvPr>
        </p:nvSpPr>
        <p:spPr>
          <a:xfrm>
            <a:off x="6340178" y="1822025"/>
            <a:ext cx="20466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900"/>
            </a:lvl1pPr>
            <a:lvl2pPr lvl="1"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2pPr>
            <a:lvl3pPr lvl="2"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3pPr>
            <a:lvl4pPr lvl="3"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4pPr>
            <a:lvl5pPr lvl="4"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5pPr>
            <a:lvl6pPr lvl="5"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6pPr>
            <a:lvl7pPr lvl="6"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7pPr>
            <a:lvl8pPr lvl="7"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8pPr>
            <a:lvl9pPr lvl="8"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9pPr>
          </a:lstStyle>
          <a:p/>
        </p:txBody>
      </p:sp>
      <p:sp>
        <p:nvSpPr>
          <p:cNvPr id="586" name="Google Shape;586;p13"/>
          <p:cNvSpPr txBox="1">
            <a:spLocks noGrp="1"/>
          </p:cNvSpPr>
          <p:nvPr>
            <p:ph type="subTitle" idx="6"/>
          </p:nvPr>
        </p:nvSpPr>
        <p:spPr>
          <a:xfrm>
            <a:off x="6281978" y="2245425"/>
            <a:ext cx="2163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7" name="Google Shape;587;p13"/>
          <p:cNvSpPr txBox="1">
            <a:spLocks noGrp="1"/>
          </p:cNvSpPr>
          <p:nvPr>
            <p:ph type="title" idx="7"/>
          </p:nvPr>
        </p:nvSpPr>
        <p:spPr>
          <a:xfrm>
            <a:off x="823200" y="3603200"/>
            <a:ext cx="20466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900"/>
            </a:lvl1pPr>
            <a:lvl2pPr lvl="1"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2pPr>
            <a:lvl3pPr lvl="2"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3pPr>
            <a:lvl4pPr lvl="3"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4pPr>
            <a:lvl5pPr lvl="4"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5pPr>
            <a:lvl6pPr lvl="5"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6pPr>
            <a:lvl7pPr lvl="6"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7pPr>
            <a:lvl8pPr lvl="7"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8pPr>
            <a:lvl9pPr lvl="8"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9pPr>
          </a:lstStyle>
          <a:p/>
        </p:txBody>
      </p:sp>
      <p:sp>
        <p:nvSpPr>
          <p:cNvPr id="588" name="Google Shape;588;p13"/>
          <p:cNvSpPr txBox="1">
            <a:spLocks noGrp="1"/>
          </p:cNvSpPr>
          <p:nvPr>
            <p:ph type="subTitle" idx="8"/>
          </p:nvPr>
        </p:nvSpPr>
        <p:spPr>
          <a:xfrm>
            <a:off x="765000" y="4026600"/>
            <a:ext cx="2163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9" name="Google Shape;589;p13"/>
          <p:cNvSpPr txBox="1">
            <a:spLocks noGrp="1"/>
          </p:cNvSpPr>
          <p:nvPr>
            <p:ph type="title" idx="9"/>
          </p:nvPr>
        </p:nvSpPr>
        <p:spPr>
          <a:xfrm>
            <a:off x="3648708" y="3603200"/>
            <a:ext cx="20466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900"/>
            </a:lvl1pPr>
            <a:lvl2pPr lvl="1"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2pPr>
            <a:lvl3pPr lvl="2"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3pPr>
            <a:lvl4pPr lvl="3"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4pPr>
            <a:lvl5pPr lvl="4"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5pPr>
            <a:lvl6pPr lvl="5"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6pPr>
            <a:lvl7pPr lvl="6"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7pPr>
            <a:lvl8pPr lvl="7"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8pPr>
            <a:lvl9pPr lvl="8"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9pPr>
          </a:lstStyle>
          <a:p/>
        </p:txBody>
      </p:sp>
      <p:sp>
        <p:nvSpPr>
          <p:cNvPr id="590" name="Google Shape;590;p13"/>
          <p:cNvSpPr txBox="1">
            <a:spLocks noGrp="1"/>
          </p:cNvSpPr>
          <p:nvPr>
            <p:ph type="subTitle" idx="13"/>
          </p:nvPr>
        </p:nvSpPr>
        <p:spPr>
          <a:xfrm>
            <a:off x="3590508" y="4026600"/>
            <a:ext cx="2163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1" name="Google Shape;591;p13"/>
          <p:cNvSpPr txBox="1">
            <a:spLocks noGrp="1"/>
          </p:cNvSpPr>
          <p:nvPr>
            <p:ph type="title" idx="14"/>
          </p:nvPr>
        </p:nvSpPr>
        <p:spPr>
          <a:xfrm>
            <a:off x="6340178" y="3603200"/>
            <a:ext cx="20466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900"/>
            </a:lvl1pPr>
            <a:lvl2pPr lvl="1"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2pPr>
            <a:lvl3pPr lvl="2"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3pPr>
            <a:lvl4pPr lvl="3"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4pPr>
            <a:lvl5pPr lvl="4"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5pPr>
            <a:lvl6pPr lvl="5"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6pPr>
            <a:lvl7pPr lvl="6"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7pPr>
            <a:lvl8pPr lvl="7"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8pPr>
            <a:lvl9pPr lvl="8"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9pPr>
          </a:lstStyle>
          <a:p/>
        </p:txBody>
      </p:sp>
      <p:sp>
        <p:nvSpPr>
          <p:cNvPr id="592" name="Google Shape;592;p13"/>
          <p:cNvSpPr txBox="1">
            <a:spLocks noGrp="1"/>
          </p:cNvSpPr>
          <p:nvPr>
            <p:ph type="subTitle" idx="15"/>
          </p:nvPr>
        </p:nvSpPr>
        <p:spPr>
          <a:xfrm>
            <a:off x="6281978" y="4026600"/>
            <a:ext cx="2163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3" name="Google Shape;593;p13"/>
          <p:cNvSpPr txBox="1">
            <a:spLocks noGrp="1"/>
          </p:cNvSpPr>
          <p:nvPr>
            <p:ph type="title" idx="16" hasCustomPrompt="1"/>
          </p:nvPr>
        </p:nvSpPr>
        <p:spPr>
          <a:xfrm>
            <a:off x="1342950" y="1354825"/>
            <a:ext cx="1007100" cy="572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94" name="Google Shape;594;p13"/>
          <p:cNvSpPr txBox="1">
            <a:spLocks noGrp="1"/>
          </p:cNvSpPr>
          <p:nvPr>
            <p:ph type="title" idx="17" hasCustomPrompt="1"/>
          </p:nvPr>
        </p:nvSpPr>
        <p:spPr>
          <a:xfrm>
            <a:off x="4168450" y="1354825"/>
            <a:ext cx="1007100" cy="572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95" name="Google Shape;595;p13"/>
          <p:cNvSpPr txBox="1">
            <a:spLocks noGrp="1"/>
          </p:cNvSpPr>
          <p:nvPr>
            <p:ph type="title" idx="18" hasCustomPrompt="1"/>
          </p:nvPr>
        </p:nvSpPr>
        <p:spPr>
          <a:xfrm>
            <a:off x="6859925" y="1354825"/>
            <a:ext cx="1007100" cy="572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96" name="Google Shape;596;p13"/>
          <p:cNvSpPr txBox="1">
            <a:spLocks noGrp="1"/>
          </p:cNvSpPr>
          <p:nvPr>
            <p:ph type="title" idx="19" hasCustomPrompt="1"/>
          </p:nvPr>
        </p:nvSpPr>
        <p:spPr>
          <a:xfrm>
            <a:off x="1342950" y="3136013"/>
            <a:ext cx="1007100" cy="572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97" name="Google Shape;597;p13"/>
          <p:cNvSpPr txBox="1">
            <a:spLocks noGrp="1"/>
          </p:cNvSpPr>
          <p:nvPr>
            <p:ph type="title" idx="20" hasCustomPrompt="1"/>
          </p:nvPr>
        </p:nvSpPr>
        <p:spPr>
          <a:xfrm>
            <a:off x="4168450" y="3136013"/>
            <a:ext cx="1007100" cy="572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98" name="Google Shape;598;p13"/>
          <p:cNvSpPr txBox="1">
            <a:spLocks noGrp="1"/>
          </p:cNvSpPr>
          <p:nvPr>
            <p:ph type="title" idx="21" hasCustomPrompt="1"/>
          </p:nvPr>
        </p:nvSpPr>
        <p:spPr>
          <a:xfrm>
            <a:off x="6859925" y="3136013"/>
            <a:ext cx="1007100" cy="572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cxnSp>
        <p:nvCxnSpPr>
          <p:cNvPr id="599" name="Google Shape;599;p13"/>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_3_1">
    <p:spTree>
      <p:nvGrpSpPr>
        <p:cNvPr id="1" name="Shape 849"/>
        <p:cNvGrpSpPr/>
        <p:nvPr/>
      </p:nvGrpSpPr>
      <p:grpSpPr>
        <a:xfrm>
          <a:off x="0" y="0"/>
          <a:ext cx="0" cy="0"/>
          <a:chOff x="0" y="0"/>
          <a:chExt cx="0" cy="0"/>
        </a:xfrm>
      </p:grpSpPr>
      <p:cxnSp>
        <p:nvCxnSpPr>
          <p:cNvPr id="850" name="Google Shape;850;p18"/>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51" name="Google Shape;851;p18"/>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52" name="Google Shape;852;p18"/>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53" name="Google Shape;853;p18"/>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54" name="Google Shape;854;p18"/>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55" name="Google Shape;855;p18"/>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56" name="Google Shape;856;p18"/>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57" name="Google Shape;857;p18"/>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58" name="Google Shape;858;p18"/>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59" name="Google Shape;859;p18"/>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60" name="Google Shape;860;p18"/>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61" name="Google Shape;861;p18"/>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62" name="Google Shape;862;p18"/>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63" name="Google Shape;863;p18"/>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64" name="Google Shape;864;p18"/>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65" name="Google Shape;865;p18"/>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66" name="Google Shape;866;p18"/>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67" name="Google Shape;867;p18"/>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68" name="Google Shape;868;p18"/>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69" name="Google Shape;869;p18"/>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70" name="Google Shape;870;p18"/>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71" name="Google Shape;871;p18"/>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72" name="Google Shape;872;p18"/>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73" name="Google Shape;873;p18"/>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74" name="Google Shape;874;p18"/>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75" name="Google Shape;875;p18"/>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76" name="Google Shape;876;p18"/>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77" name="Google Shape;877;p18"/>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78" name="Google Shape;878;p18"/>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79" name="Google Shape;879;p18"/>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80" name="Google Shape;880;p18"/>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81" name="Google Shape;881;p18"/>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82" name="Google Shape;882;p18"/>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83" name="Google Shape;883;p18"/>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84" name="Google Shape;884;p18"/>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85" name="Google Shape;885;p18"/>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86" name="Google Shape;886;p18"/>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87" name="Google Shape;887;p18"/>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88" name="Google Shape;888;p18"/>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89" name="Google Shape;889;p18"/>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90" name="Google Shape;890;p18"/>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91" name="Google Shape;891;p18"/>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92" name="Google Shape;892;p18"/>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93" name="Google Shape;893;p18"/>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94" name="Google Shape;894;p18"/>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95" name="Google Shape;895;p18"/>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96" name="Google Shape;896;p18"/>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97" name="Google Shape;897;p18"/>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98" name="Google Shape;898;p18"/>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899" name="Google Shape;899;p18"/>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900" name="Google Shape;900;p18"/>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sp>
        <p:nvSpPr>
          <p:cNvPr id="901" name="Google Shape;901;p18"/>
          <p:cNvSpPr txBox="1">
            <a:spLocks noGrp="1"/>
          </p:cNvSpPr>
          <p:nvPr>
            <p:ph type="title"/>
          </p:nvPr>
        </p:nvSpPr>
        <p:spPr>
          <a:xfrm>
            <a:off x="747000" y="347575"/>
            <a:ext cx="77160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300"/>
              <a:buNone/>
              <a:defRPr>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902" name="Google Shape;902;p18"/>
          <p:cNvSpPr txBox="1">
            <a:spLocks noGrp="1"/>
          </p:cNvSpPr>
          <p:nvPr>
            <p:ph type="subTitle" idx="1"/>
          </p:nvPr>
        </p:nvSpPr>
        <p:spPr>
          <a:xfrm>
            <a:off x="728675" y="1328975"/>
            <a:ext cx="7701300" cy="327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200"/>
              <a:buChar char="●"/>
              <a:defRPr sz="1400">
                <a:solidFill>
                  <a:schemeClr val="dk1"/>
                </a:solidFill>
              </a:defRPr>
            </a:lvl1pPr>
            <a:lvl2pPr lvl="1" rtl="0">
              <a:spcBef>
                <a:spcPts val="0"/>
              </a:spcBef>
              <a:spcAft>
                <a:spcPts val="0"/>
              </a:spcAft>
              <a:buClr>
                <a:schemeClr val="dk1"/>
              </a:buClr>
              <a:buSzPts val="1200"/>
              <a:buChar char="○"/>
              <a:defRPr/>
            </a:lvl2pPr>
            <a:lvl3pPr lvl="2" rtl="0">
              <a:spcBef>
                <a:spcPts val="0"/>
              </a:spcBef>
              <a:spcAft>
                <a:spcPts val="0"/>
              </a:spcAft>
              <a:buClr>
                <a:schemeClr val="dk1"/>
              </a:buClr>
              <a:buSzPts val="1200"/>
              <a:buChar char="■"/>
              <a:defRPr/>
            </a:lvl3pPr>
            <a:lvl4pPr lvl="3" rtl="0">
              <a:spcBef>
                <a:spcPts val="0"/>
              </a:spcBef>
              <a:spcAft>
                <a:spcPts val="0"/>
              </a:spcAft>
              <a:buClr>
                <a:schemeClr val="dk1"/>
              </a:buClr>
              <a:buSzPts val="1200"/>
              <a:buChar char="●"/>
              <a:defRPr/>
            </a:lvl4pPr>
            <a:lvl5pPr lvl="4" rtl="0">
              <a:spcBef>
                <a:spcPts val="0"/>
              </a:spcBef>
              <a:spcAft>
                <a:spcPts val="0"/>
              </a:spcAft>
              <a:buClr>
                <a:schemeClr val="dk1"/>
              </a:buClr>
              <a:buSzPts val="1200"/>
              <a:buChar char="○"/>
              <a:defRPr/>
            </a:lvl5pPr>
            <a:lvl6pPr lvl="5" rtl="0">
              <a:spcBef>
                <a:spcPts val="0"/>
              </a:spcBef>
              <a:spcAft>
                <a:spcPts val="0"/>
              </a:spcAft>
              <a:buClr>
                <a:schemeClr val="dk1"/>
              </a:buClr>
              <a:buSzPts val="1200"/>
              <a:buChar char="■"/>
              <a:defRPr/>
            </a:lvl6pPr>
            <a:lvl7pPr lvl="6" rtl="0">
              <a:spcBef>
                <a:spcPts val="0"/>
              </a:spcBef>
              <a:spcAft>
                <a:spcPts val="0"/>
              </a:spcAft>
              <a:buClr>
                <a:schemeClr val="dk1"/>
              </a:buClr>
              <a:buSzPts val="1200"/>
              <a:buChar char="●"/>
              <a:defRPr/>
            </a:lvl7pPr>
            <a:lvl8pPr lvl="7" rtl="0">
              <a:spcBef>
                <a:spcPts val="0"/>
              </a:spcBef>
              <a:spcAft>
                <a:spcPts val="0"/>
              </a:spcAft>
              <a:buClr>
                <a:schemeClr val="dk1"/>
              </a:buClr>
              <a:buSzPts val="1200"/>
              <a:buChar char="○"/>
              <a:defRPr/>
            </a:lvl8pPr>
            <a:lvl9pPr lvl="8" rtl="0">
              <a:spcBef>
                <a:spcPts val="0"/>
              </a:spcBef>
              <a:spcAft>
                <a:spcPts val="0"/>
              </a:spcAft>
              <a:buClr>
                <a:schemeClr val="dk1"/>
              </a:buClr>
              <a:buSzPts val="1200"/>
              <a:buChar char="■"/>
              <a:defRPr/>
            </a:lvl9pPr>
          </a:lstStyle>
          <a:p/>
        </p:txBody>
      </p:sp>
      <p:cxnSp>
        <p:nvCxnSpPr>
          <p:cNvPr id="903" name="Google Shape;903;p18"/>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3">
  <p:cSld name="CUSTOM_1_2_1_1_1">
    <p:spTree>
      <p:nvGrpSpPr>
        <p:cNvPr id="1" name="Shape 1090"/>
        <p:cNvGrpSpPr/>
        <p:nvPr/>
      </p:nvGrpSpPr>
      <p:grpSpPr>
        <a:xfrm>
          <a:off x="0" y="0"/>
          <a:ext cx="0" cy="0"/>
          <a:chOff x="0" y="0"/>
          <a:chExt cx="0" cy="0"/>
        </a:xfrm>
      </p:grpSpPr>
      <p:cxnSp>
        <p:nvCxnSpPr>
          <p:cNvPr id="1091" name="Google Shape;1091;p22"/>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92" name="Google Shape;1092;p22"/>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93" name="Google Shape;1093;p22"/>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94" name="Google Shape;1094;p22"/>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95" name="Google Shape;1095;p22"/>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96" name="Google Shape;1096;p22"/>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97" name="Google Shape;1097;p22"/>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98" name="Google Shape;1098;p22"/>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99" name="Google Shape;1099;p22"/>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00" name="Google Shape;1100;p22"/>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01" name="Google Shape;1101;p22"/>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02" name="Google Shape;1102;p22"/>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03" name="Google Shape;1103;p22"/>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04" name="Google Shape;1104;p22"/>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05" name="Google Shape;1105;p22"/>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06" name="Google Shape;1106;p22"/>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07" name="Google Shape;1107;p22"/>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08" name="Google Shape;1108;p22"/>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09" name="Google Shape;1109;p22"/>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10" name="Google Shape;1110;p22"/>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11" name="Google Shape;1111;p22"/>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12" name="Google Shape;1112;p22"/>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13" name="Google Shape;1113;p22"/>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14" name="Google Shape;1114;p22"/>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15" name="Google Shape;1115;p22"/>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16" name="Google Shape;1116;p22"/>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17" name="Google Shape;1117;p22"/>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18" name="Google Shape;1118;p22"/>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19" name="Google Shape;1119;p22"/>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20" name="Google Shape;1120;p22"/>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21" name="Google Shape;1121;p22"/>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22" name="Google Shape;1122;p22"/>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23" name="Google Shape;1123;p22"/>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124" name="Google Shape;1124;p22"/>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25" name="Google Shape;1125;p22"/>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26" name="Google Shape;1126;p22"/>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27" name="Google Shape;1127;p22"/>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28" name="Google Shape;1128;p22"/>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29" name="Google Shape;1129;p22"/>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30" name="Google Shape;1130;p22"/>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31" name="Google Shape;1131;p22"/>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32" name="Google Shape;1132;p22"/>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33" name="Google Shape;1133;p22"/>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34" name="Google Shape;1134;p22"/>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35" name="Google Shape;1135;p22"/>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36" name="Google Shape;1136;p22"/>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37" name="Google Shape;1137;p22"/>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38" name="Google Shape;1138;p22"/>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39" name="Google Shape;1139;p22"/>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40" name="Google Shape;1140;p22"/>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41" name="Google Shape;1141;p22"/>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sp>
        <p:nvSpPr>
          <p:cNvPr id="1142" name="Google Shape;1142;p22"/>
          <p:cNvSpPr txBox="1">
            <a:spLocks noGrp="1"/>
          </p:cNvSpPr>
          <p:nvPr>
            <p:ph type="title"/>
          </p:nvPr>
        </p:nvSpPr>
        <p:spPr>
          <a:xfrm>
            <a:off x="747000" y="347575"/>
            <a:ext cx="77160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143" name="Google Shape;1143;p22"/>
          <p:cNvSpPr txBox="1">
            <a:spLocks noGrp="1"/>
          </p:cNvSpPr>
          <p:nvPr>
            <p:ph type="title" idx="2"/>
          </p:nvPr>
        </p:nvSpPr>
        <p:spPr>
          <a:xfrm>
            <a:off x="706488" y="3399038"/>
            <a:ext cx="20466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2pPr>
            <a:lvl3pPr lvl="2"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3pPr>
            <a:lvl4pPr lvl="3"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4pPr>
            <a:lvl5pPr lvl="4"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5pPr>
            <a:lvl6pPr lvl="5"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6pPr>
            <a:lvl7pPr lvl="6"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7pPr>
            <a:lvl8pPr lvl="7"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8pPr>
            <a:lvl9pPr lvl="8"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9pPr>
          </a:lstStyle>
          <a:p/>
        </p:txBody>
      </p:sp>
      <p:sp>
        <p:nvSpPr>
          <p:cNvPr id="1144" name="Google Shape;1144;p22"/>
          <p:cNvSpPr txBox="1">
            <a:spLocks noGrp="1"/>
          </p:cNvSpPr>
          <p:nvPr>
            <p:ph type="subTitle" idx="1"/>
          </p:nvPr>
        </p:nvSpPr>
        <p:spPr>
          <a:xfrm>
            <a:off x="706499" y="3793013"/>
            <a:ext cx="20391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5" name="Google Shape;1145;p22"/>
          <p:cNvSpPr txBox="1">
            <a:spLocks noGrp="1"/>
          </p:cNvSpPr>
          <p:nvPr>
            <p:ph type="title" idx="3"/>
          </p:nvPr>
        </p:nvSpPr>
        <p:spPr>
          <a:xfrm>
            <a:off x="6383270" y="3399050"/>
            <a:ext cx="20466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2pPr>
            <a:lvl3pPr lvl="2"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3pPr>
            <a:lvl4pPr lvl="3"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4pPr>
            <a:lvl5pPr lvl="4"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5pPr>
            <a:lvl6pPr lvl="5"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6pPr>
            <a:lvl7pPr lvl="6"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7pPr>
            <a:lvl8pPr lvl="7"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8pPr>
            <a:lvl9pPr lvl="8"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9pPr>
          </a:lstStyle>
          <a:p/>
        </p:txBody>
      </p:sp>
      <p:sp>
        <p:nvSpPr>
          <p:cNvPr id="1146" name="Google Shape;1146;p22"/>
          <p:cNvSpPr txBox="1">
            <a:spLocks noGrp="1"/>
          </p:cNvSpPr>
          <p:nvPr>
            <p:ph type="subTitle" idx="4"/>
          </p:nvPr>
        </p:nvSpPr>
        <p:spPr>
          <a:xfrm>
            <a:off x="6390775" y="3793025"/>
            <a:ext cx="20391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7" name="Google Shape;1147;p22"/>
          <p:cNvSpPr txBox="1">
            <a:spLocks noGrp="1"/>
          </p:cNvSpPr>
          <p:nvPr>
            <p:ph type="title" idx="5"/>
          </p:nvPr>
        </p:nvSpPr>
        <p:spPr>
          <a:xfrm>
            <a:off x="1878575" y="1291000"/>
            <a:ext cx="20466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2pPr>
            <a:lvl3pPr lvl="2"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3pPr>
            <a:lvl4pPr lvl="3"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4pPr>
            <a:lvl5pPr lvl="4"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5pPr>
            <a:lvl6pPr lvl="5"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6pPr>
            <a:lvl7pPr lvl="6"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7pPr>
            <a:lvl8pPr lvl="7"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8pPr>
            <a:lvl9pPr lvl="8"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9pPr>
          </a:lstStyle>
          <a:p/>
        </p:txBody>
      </p:sp>
      <p:sp>
        <p:nvSpPr>
          <p:cNvPr id="1148" name="Google Shape;1148;p22"/>
          <p:cNvSpPr txBox="1">
            <a:spLocks noGrp="1"/>
          </p:cNvSpPr>
          <p:nvPr>
            <p:ph type="subTitle" idx="6"/>
          </p:nvPr>
        </p:nvSpPr>
        <p:spPr>
          <a:xfrm>
            <a:off x="1878587" y="1684975"/>
            <a:ext cx="20391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9" name="Google Shape;1149;p22"/>
          <p:cNvSpPr txBox="1">
            <a:spLocks noGrp="1"/>
          </p:cNvSpPr>
          <p:nvPr>
            <p:ph type="title" idx="7"/>
          </p:nvPr>
        </p:nvSpPr>
        <p:spPr>
          <a:xfrm>
            <a:off x="5251683" y="1291013"/>
            <a:ext cx="20466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2000">
                <a:solidFill>
                  <a:schemeClr val="dk1"/>
                </a:solidFill>
              </a:defRPr>
            </a:lvl1pPr>
            <a:lvl2pPr lvl="1"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2pPr>
            <a:lvl3pPr lvl="2"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3pPr>
            <a:lvl4pPr lvl="3"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4pPr>
            <a:lvl5pPr lvl="4"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5pPr>
            <a:lvl6pPr lvl="5"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6pPr>
            <a:lvl7pPr lvl="6"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7pPr>
            <a:lvl8pPr lvl="7"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8pPr>
            <a:lvl9pPr lvl="8" rtl="0">
              <a:spcBef>
                <a:spcPts val="0"/>
              </a:spcBef>
              <a:spcAft>
                <a:spcPts val="0"/>
              </a:spcAft>
              <a:buSzPts val="3300"/>
              <a:buNone/>
              <a:defRPr>
                <a:latin typeface="Arimo" panose="020B0604020202020204"/>
                <a:ea typeface="Arimo" panose="020B0604020202020204"/>
                <a:cs typeface="Arimo" panose="020B0604020202020204"/>
                <a:sym typeface="Arimo" panose="020B0604020202020204"/>
              </a:defRPr>
            </a:lvl9pPr>
          </a:lstStyle>
          <a:p/>
        </p:txBody>
      </p:sp>
      <p:sp>
        <p:nvSpPr>
          <p:cNvPr id="1150" name="Google Shape;1150;p22"/>
          <p:cNvSpPr txBox="1">
            <a:spLocks noGrp="1"/>
          </p:cNvSpPr>
          <p:nvPr>
            <p:ph type="subTitle" idx="8"/>
          </p:nvPr>
        </p:nvSpPr>
        <p:spPr>
          <a:xfrm>
            <a:off x="5259312" y="1684988"/>
            <a:ext cx="20391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151" name="Google Shape;1151;p22"/>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4">
    <p:bg>
      <p:bgPr>
        <a:solidFill>
          <a:srgbClr val="FFF5D9"/>
        </a:solidFill>
        <a:effectLst/>
      </p:bgPr>
    </p:bg>
    <p:spTree>
      <p:nvGrpSpPr>
        <p:cNvPr id="1" name="Shape 1379"/>
        <p:cNvGrpSpPr/>
        <p:nvPr/>
      </p:nvGrpSpPr>
      <p:grpSpPr>
        <a:xfrm>
          <a:off x="0" y="0"/>
          <a:ext cx="0" cy="0"/>
          <a:chOff x="0" y="0"/>
          <a:chExt cx="0" cy="0"/>
        </a:xfrm>
      </p:grpSpPr>
      <p:cxnSp>
        <p:nvCxnSpPr>
          <p:cNvPr id="1380" name="Google Shape;1380;p27"/>
          <p:cNvCxnSpPr/>
          <p:nvPr/>
        </p:nvCxnSpPr>
        <p:spPr>
          <a:xfrm>
            <a:off x="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1" name="Google Shape;1381;p27"/>
          <p:cNvCxnSpPr/>
          <p:nvPr/>
        </p:nvCxnSpPr>
        <p:spPr>
          <a:xfrm>
            <a:off x="2795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2" name="Google Shape;1382;p27"/>
          <p:cNvCxnSpPr/>
          <p:nvPr/>
        </p:nvCxnSpPr>
        <p:spPr>
          <a:xfrm>
            <a:off x="5590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3" name="Google Shape;1383;p27"/>
          <p:cNvCxnSpPr/>
          <p:nvPr/>
        </p:nvCxnSpPr>
        <p:spPr>
          <a:xfrm>
            <a:off x="83853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4" name="Google Shape;1384;p27"/>
          <p:cNvCxnSpPr/>
          <p:nvPr/>
        </p:nvCxnSpPr>
        <p:spPr>
          <a:xfrm>
            <a:off x="11180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5" name="Google Shape;1385;p27"/>
          <p:cNvCxnSpPr/>
          <p:nvPr/>
        </p:nvCxnSpPr>
        <p:spPr>
          <a:xfrm>
            <a:off x="13975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6" name="Google Shape;1386;p27"/>
          <p:cNvCxnSpPr/>
          <p:nvPr/>
        </p:nvCxnSpPr>
        <p:spPr>
          <a:xfrm>
            <a:off x="16770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7" name="Google Shape;1387;p27"/>
          <p:cNvCxnSpPr/>
          <p:nvPr/>
        </p:nvCxnSpPr>
        <p:spPr>
          <a:xfrm>
            <a:off x="19565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8" name="Google Shape;1388;p27"/>
          <p:cNvCxnSpPr/>
          <p:nvPr/>
        </p:nvCxnSpPr>
        <p:spPr>
          <a:xfrm>
            <a:off x="22361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9" name="Google Shape;1389;p27"/>
          <p:cNvCxnSpPr/>
          <p:nvPr/>
        </p:nvCxnSpPr>
        <p:spPr>
          <a:xfrm>
            <a:off x="25156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0" name="Google Shape;1390;p27"/>
          <p:cNvCxnSpPr/>
          <p:nvPr/>
        </p:nvCxnSpPr>
        <p:spPr>
          <a:xfrm>
            <a:off x="27951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1" name="Google Shape;1391;p27"/>
          <p:cNvCxnSpPr/>
          <p:nvPr/>
        </p:nvCxnSpPr>
        <p:spPr>
          <a:xfrm>
            <a:off x="30684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2" name="Google Shape;1392;p27"/>
          <p:cNvCxnSpPr/>
          <p:nvPr/>
        </p:nvCxnSpPr>
        <p:spPr>
          <a:xfrm>
            <a:off x="33541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3" name="Google Shape;1393;p27"/>
          <p:cNvCxnSpPr/>
          <p:nvPr/>
        </p:nvCxnSpPr>
        <p:spPr>
          <a:xfrm>
            <a:off x="36336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4" name="Google Shape;1394;p27"/>
          <p:cNvCxnSpPr/>
          <p:nvPr/>
        </p:nvCxnSpPr>
        <p:spPr>
          <a:xfrm>
            <a:off x="39131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5" name="Google Shape;1395;p27"/>
          <p:cNvCxnSpPr/>
          <p:nvPr/>
        </p:nvCxnSpPr>
        <p:spPr>
          <a:xfrm>
            <a:off x="41926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6" name="Google Shape;1396;p27"/>
          <p:cNvCxnSpPr/>
          <p:nvPr/>
        </p:nvCxnSpPr>
        <p:spPr>
          <a:xfrm>
            <a:off x="44722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7" name="Google Shape;1397;p27"/>
          <p:cNvCxnSpPr/>
          <p:nvPr/>
        </p:nvCxnSpPr>
        <p:spPr>
          <a:xfrm>
            <a:off x="47517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8" name="Google Shape;1398;p27"/>
          <p:cNvCxnSpPr/>
          <p:nvPr/>
        </p:nvCxnSpPr>
        <p:spPr>
          <a:xfrm>
            <a:off x="50312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9" name="Google Shape;1399;p27"/>
          <p:cNvCxnSpPr/>
          <p:nvPr/>
        </p:nvCxnSpPr>
        <p:spPr>
          <a:xfrm>
            <a:off x="531073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0" name="Google Shape;1400;p27"/>
          <p:cNvCxnSpPr/>
          <p:nvPr/>
        </p:nvCxnSpPr>
        <p:spPr>
          <a:xfrm>
            <a:off x="55902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1" name="Google Shape;1401;p27"/>
          <p:cNvCxnSpPr/>
          <p:nvPr/>
        </p:nvCxnSpPr>
        <p:spPr>
          <a:xfrm>
            <a:off x="58697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2" name="Google Shape;1402;p27"/>
          <p:cNvCxnSpPr/>
          <p:nvPr/>
        </p:nvCxnSpPr>
        <p:spPr>
          <a:xfrm>
            <a:off x="61492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3" name="Google Shape;1403;p27"/>
          <p:cNvCxnSpPr/>
          <p:nvPr/>
        </p:nvCxnSpPr>
        <p:spPr>
          <a:xfrm>
            <a:off x="64287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4" name="Google Shape;1404;p27"/>
          <p:cNvCxnSpPr/>
          <p:nvPr/>
        </p:nvCxnSpPr>
        <p:spPr>
          <a:xfrm>
            <a:off x="67083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5" name="Google Shape;1405;p27"/>
          <p:cNvCxnSpPr/>
          <p:nvPr/>
        </p:nvCxnSpPr>
        <p:spPr>
          <a:xfrm>
            <a:off x="69878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6" name="Google Shape;1406;p27"/>
          <p:cNvCxnSpPr/>
          <p:nvPr/>
        </p:nvCxnSpPr>
        <p:spPr>
          <a:xfrm>
            <a:off x="72673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7" name="Google Shape;1407;p27"/>
          <p:cNvCxnSpPr/>
          <p:nvPr/>
        </p:nvCxnSpPr>
        <p:spPr>
          <a:xfrm>
            <a:off x="754683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8" name="Google Shape;1408;p27"/>
          <p:cNvCxnSpPr/>
          <p:nvPr/>
        </p:nvCxnSpPr>
        <p:spPr>
          <a:xfrm>
            <a:off x="78263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9" name="Google Shape;1409;p27"/>
          <p:cNvCxnSpPr/>
          <p:nvPr/>
        </p:nvCxnSpPr>
        <p:spPr>
          <a:xfrm>
            <a:off x="81058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10" name="Google Shape;1410;p27"/>
          <p:cNvCxnSpPr/>
          <p:nvPr/>
        </p:nvCxnSpPr>
        <p:spPr>
          <a:xfrm>
            <a:off x="83853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11" name="Google Shape;1411;p27"/>
          <p:cNvCxnSpPr/>
          <p:nvPr/>
        </p:nvCxnSpPr>
        <p:spPr>
          <a:xfrm>
            <a:off x="86648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12" name="Google Shape;1412;p27"/>
          <p:cNvCxnSpPr/>
          <p:nvPr/>
        </p:nvCxnSpPr>
        <p:spPr>
          <a:xfrm>
            <a:off x="89444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13" name="Google Shape;1413;p27"/>
          <p:cNvCxnSpPr/>
          <p:nvPr/>
        </p:nvCxnSpPr>
        <p:spPr>
          <a:xfrm>
            <a:off x="4572010" y="-451668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4" name="Google Shape;1414;p27"/>
          <p:cNvCxnSpPr/>
          <p:nvPr/>
        </p:nvCxnSpPr>
        <p:spPr>
          <a:xfrm>
            <a:off x="4572010" y="-423717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5" name="Google Shape;1415;p27"/>
          <p:cNvCxnSpPr/>
          <p:nvPr/>
        </p:nvCxnSpPr>
        <p:spPr>
          <a:xfrm>
            <a:off x="4572010" y="-395766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6" name="Google Shape;1416;p27"/>
          <p:cNvCxnSpPr/>
          <p:nvPr/>
        </p:nvCxnSpPr>
        <p:spPr>
          <a:xfrm>
            <a:off x="4572010" y="-367815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7" name="Google Shape;1417;p27"/>
          <p:cNvCxnSpPr/>
          <p:nvPr/>
        </p:nvCxnSpPr>
        <p:spPr>
          <a:xfrm>
            <a:off x="4572010" y="-339863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8" name="Google Shape;1418;p27"/>
          <p:cNvCxnSpPr/>
          <p:nvPr/>
        </p:nvCxnSpPr>
        <p:spPr>
          <a:xfrm>
            <a:off x="4572010" y="-311912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9" name="Google Shape;1419;p27"/>
          <p:cNvCxnSpPr/>
          <p:nvPr/>
        </p:nvCxnSpPr>
        <p:spPr>
          <a:xfrm>
            <a:off x="4572010" y="-283961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0" name="Google Shape;1420;p27"/>
          <p:cNvCxnSpPr/>
          <p:nvPr/>
        </p:nvCxnSpPr>
        <p:spPr>
          <a:xfrm>
            <a:off x="4572010" y="-256010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1" name="Google Shape;1421;p27"/>
          <p:cNvCxnSpPr/>
          <p:nvPr/>
        </p:nvCxnSpPr>
        <p:spPr>
          <a:xfrm>
            <a:off x="4572010" y="-228058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2" name="Google Shape;1422;p27"/>
          <p:cNvCxnSpPr/>
          <p:nvPr/>
        </p:nvCxnSpPr>
        <p:spPr>
          <a:xfrm>
            <a:off x="4572010" y="-200107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3" name="Google Shape;1423;p27"/>
          <p:cNvCxnSpPr/>
          <p:nvPr/>
        </p:nvCxnSpPr>
        <p:spPr>
          <a:xfrm>
            <a:off x="4572010" y="-172156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4" name="Google Shape;1424;p27"/>
          <p:cNvCxnSpPr/>
          <p:nvPr/>
        </p:nvCxnSpPr>
        <p:spPr>
          <a:xfrm>
            <a:off x="4572010" y="-144205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5" name="Google Shape;1425;p27"/>
          <p:cNvCxnSpPr/>
          <p:nvPr/>
        </p:nvCxnSpPr>
        <p:spPr>
          <a:xfrm>
            <a:off x="4572010" y="-116253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6" name="Google Shape;1426;p27"/>
          <p:cNvCxnSpPr/>
          <p:nvPr/>
        </p:nvCxnSpPr>
        <p:spPr>
          <a:xfrm>
            <a:off x="4572010" y="-88302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7" name="Google Shape;1427;p27"/>
          <p:cNvCxnSpPr/>
          <p:nvPr/>
        </p:nvCxnSpPr>
        <p:spPr>
          <a:xfrm>
            <a:off x="4572010" y="-60351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8" name="Google Shape;1428;p27"/>
          <p:cNvCxnSpPr/>
          <p:nvPr/>
        </p:nvCxnSpPr>
        <p:spPr>
          <a:xfrm>
            <a:off x="4572010" y="-32400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9" name="Google Shape;1429;p27"/>
          <p:cNvCxnSpPr/>
          <p:nvPr/>
        </p:nvCxnSpPr>
        <p:spPr>
          <a:xfrm>
            <a:off x="4572010" y="-4448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30" name="Google Shape;1430;p27"/>
          <p:cNvCxnSpPr/>
          <p:nvPr/>
        </p:nvCxnSpPr>
        <p:spPr>
          <a:xfrm>
            <a:off x="4572010" y="23502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31" name="Google Shape;1431;p27"/>
          <p:cNvCxnSpPr/>
          <p:nvPr/>
        </p:nvCxnSpPr>
        <p:spPr>
          <a:xfrm>
            <a:off x="4572010" y="492200"/>
            <a:ext cx="0" cy="9144000"/>
          </a:xfrm>
          <a:prstGeom prst="straightConnector1">
            <a:avLst/>
          </a:prstGeom>
          <a:noFill/>
          <a:ln w="9525" cap="flat" cmpd="sng">
            <a:solidFill>
              <a:srgbClr val="FFEBAF"/>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5">
    <p:bg>
      <p:bgPr>
        <a:solidFill>
          <a:schemeClr val="dk2"/>
        </a:solidFill>
        <a:effectLst/>
      </p:bgPr>
    </p:bg>
    <p:spTree>
      <p:nvGrpSpPr>
        <p:cNvPr id="1" name="Shape 1432"/>
        <p:cNvGrpSpPr/>
        <p:nvPr/>
      </p:nvGrpSpPr>
      <p:grpSpPr>
        <a:xfrm>
          <a:off x="0" y="0"/>
          <a:ext cx="0" cy="0"/>
          <a:chOff x="0" y="0"/>
          <a:chExt cx="0" cy="0"/>
        </a:xfrm>
      </p:grpSpPr>
      <p:cxnSp>
        <p:nvCxnSpPr>
          <p:cNvPr id="1433" name="Google Shape;1433;p28"/>
          <p:cNvCxnSpPr/>
          <p:nvPr/>
        </p:nvCxnSpPr>
        <p:spPr>
          <a:xfrm>
            <a:off x="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4" name="Google Shape;1434;p28"/>
          <p:cNvCxnSpPr/>
          <p:nvPr/>
        </p:nvCxnSpPr>
        <p:spPr>
          <a:xfrm>
            <a:off x="2795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5" name="Google Shape;1435;p28"/>
          <p:cNvCxnSpPr/>
          <p:nvPr/>
        </p:nvCxnSpPr>
        <p:spPr>
          <a:xfrm>
            <a:off x="5590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6" name="Google Shape;1436;p28"/>
          <p:cNvCxnSpPr/>
          <p:nvPr/>
        </p:nvCxnSpPr>
        <p:spPr>
          <a:xfrm>
            <a:off x="8385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7" name="Google Shape;1437;p28"/>
          <p:cNvCxnSpPr/>
          <p:nvPr/>
        </p:nvCxnSpPr>
        <p:spPr>
          <a:xfrm>
            <a:off x="11180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8" name="Google Shape;1438;p28"/>
          <p:cNvCxnSpPr/>
          <p:nvPr/>
        </p:nvCxnSpPr>
        <p:spPr>
          <a:xfrm>
            <a:off x="13975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9" name="Google Shape;1439;p28"/>
          <p:cNvCxnSpPr/>
          <p:nvPr/>
        </p:nvCxnSpPr>
        <p:spPr>
          <a:xfrm>
            <a:off x="16770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0" name="Google Shape;1440;p28"/>
          <p:cNvCxnSpPr/>
          <p:nvPr/>
        </p:nvCxnSpPr>
        <p:spPr>
          <a:xfrm>
            <a:off x="19565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1" name="Google Shape;1441;p28"/>
          <p:cNvCxnSpPr/>
          <p:nvPr/>
        </p:nvCxnSpPr>
        <p:spPr>
          <a:xfrm>
            <a:off x="22361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2" name="Google Shape;1442;p28"/>
          <p:cNvCxnSpPr/>
          <p:nvPr/>
        </p:nvCxnSpPr>
        <p:spPr>
          <a:xfrm>
            <a:off x="25156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3" name="Google Shape;1443;p28"/>
          <p:cNvCxnSpPr/>
          <p:nvPr/>
        </p:nvCxnSpPr>
        <p:spPr>
          <a:xfrm>
            <a:off x="27951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4" name="Google Shape;1444;p28"/>
          <p:cNvCxnSpPr/>
          <p:nvPr/>
        </p:nvCxnSpPr>
        <p:spPr>
          <a:xfrm>
            <a:off x="30684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5" name="Google Shape;1445;p28"/>
          <p:cNvCxnSpPr/>
          <p:nvPr/>
        </p:nvCxnSpPr>
        <p:spPr>
          <a:xfrm>
            <a:off x="33541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6" name="Google Shape;1446;p28"/>
          <p:cNvCxnSpPr/>
          <p:nvPr/>
        </p:nvCxnSpPr>
        <p:spPr>
          <a:xfrm>
            <a:off x="36336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7" name="Google Shape;1447;p28"/>
          <p:cNvCxnSpPr/>
          <p:nvPr/>
        </p:nvCxnSpPr>
        <p:spPr>
          <a:xfrm>
            <a:off x="39131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8" name="Google Shape;1448;p28"/>
          <p:cNvCxnSpPr/>
          <p:nvPr/>
        </p:nvCxnSpPr>
        <p:spPr>
          <a:xfrm>
            <a:off x="41926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9" name="Google Shape;1449;p28"/>
          <p:cNvCxnSpPr/>
          <p:nvPr/>
        </p:nvCxnSpPr>
        <p:spPr>
          <a:xfrm>
            <a:off x="44722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0" name="Google Shape;1450;p28"/>
          <p:cNvCxnSpPr/>
          <p:nvPr/>
        </p:nvCxnSpPr>
        <p:spPr>
          <a:xfrm>
            <a:off x="47517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1" name="Google Shape;1451;p28"/>
          <p:cNvCxnSpPr/>
          <p:nvPr/>
        </p:nvCxnSpPr>
        <p:spPr>
          <a:xfrm>
            <a:off x="50312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2" name="Google Shape;1452;p28"/>
          <p:cNvCxnSpPr/>
          <p:nvPr/>
        </p:nvCxnSpPr>
        <p:spPr>
          <a:xfrm>
            <a:off x="53107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3" name="Google Shape;1453;p28"/>
          <p:cNvCxnSpPr/>
          <p:nvPr/>
        </p:nvCxnSpPr>
        <p:spPr>
          <a:xfrm>
            <a:off x="55902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4" name="Google Shape;1454;p28"/>
          <p:cNvCxnSpPr/>
          <p:nvPr/>
        </p:nvCxnSpPr>
        <p:spPr>
          <a:xfrm>
            <a:off x="58697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5" name="Google Shape;1455;p28"/>
          <p:cNvCxnSpPr/>
          <p:nvPr/>
        </p:nvCxnSpPr>
        <p:spPr>
          <a:xfrm>
            <a:off x="61492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6" name="Google Shape;1456;p28"/>
          <p:cNvCxnSpPr/>
          <p:nvPr/>
        </p:nvCxnSpPr>
        <p:spPr>
          <a:xfrm>
            <a:off x="64287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7" name="Google Shape;1457;p28"/>
          <p:cNvCxnSpPr/>
          <p:nvPr/>
        </p:nvCxnSpPr>
        <p:spPr>
          <a:xfrm>
            <a:off x="67083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8" name="Google Shape;1458;p28"/>
          <p:cNvCxnSpPr/>
          <p:nvPr/>
        </p:nvCxnSpPr>
        <p:spPr>
          <a:xfrm>
            <a:off x="69878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9" name="Google Shape;1459;p28"/>
          <p:cNvCxnSpPr/>
          <p:nvPr/>
        </p:nvCxnSpPr>
        <p:spPr>
          <a:xfrm>
            <a:off x="72673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0" name="Google Shape;1460;p28"/>
          <p:cNvCxnSpPr/>
          <p:nvPr/>
        </p:nvCxnSpPr>
        <p:spPr>
          <a:xfrm>
            <a:off x="75468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1" name="Google Shape;1461;p28"/>
          <p:cNvCxnSpPr/>
          <p:nvPr/>
        </p:nvCxnSpPr>
        <p:spPr>
          <a:xfrm>
            <a:off x="78263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2" name="Google Shape;1462;p28"/>
          <p:cNvCxnSpPr/>
          <p:nvPr/>
        </p:nvCxnSpPr>
        <p:spPr>
          <a:xfrm>
            <a:off x="81058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3" name="Google Shape;1463;p28"/>
          <p:cNvCxnSpPr/>
          <p:nvPr/>
        </p:nvCxnSpPr>
        <p:spPr>
          <a:xfrm>
            <a:off x="83853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4" name="Google Shape;1464;p28"/>
          <p:cNvCxnSpPr/>
          <p:nvPr/>
        </p:nvCxnSpPr>
        <p:spPr>
          <a:xfrm>
            <a:off x="86648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5" name="Google Shape;1465;p28"/>
          <p:cNvCxnSpPr/>
          <p:nvPr/>
        </p:nvCxnSpPr>
        <p:spPr>
          <a:xfrm>
            <a:off x="89444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6" name="Google Shape;1466;p28"/>
          <p:cNvCxnSpPr/>
          <p:nvPr/>
        </p:nvCxnSpPr>
        <p:spPr>
          <a:xfrm>
            <a:off x="4572010" y="-45166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67" name="Google Shape;1467;p28"/>
          <p:cNvCxnSpPr/>
          <p:nvPr/>
        </p:nvCxnSpPr>
        <p:spPr>
          <a:xfrm>
            <a:off x="4572010" y="-423717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68" name="Google Shape;1468;p28"/>
          <p:cNvCxnSpPr/>
          <p:nvPr/>
        </p:nvCxnSpPr>
        <p:spPr>
          <a:xfrm>
            <a:off x="4572010" y="-395766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69" name="Google Shape;1469;p28"/>
          <p:cNvCxnSpPr/>
          <p:nvPr/>
        </p:nvCxnSpPr>
        <p:spPr>
          <a:xfrm>
            <a:off x="4572010" y="-367815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0" name="Google Shape;1470;p28"/>
          <p:cNvCxnSpPr/>
          <p:nvPr/>
        </p:nvCxnSpPr>
        <p:spPr>
          <a:xfrm>
            <a:off x="4572010" y="-339863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1" name="Google Shape;1471;p28"/>
          <p:cNvCxnSpPr/>
          <p:nvPr/>
        </p:nvCxnSpPr>
        <p:spPr>
          <a:xfrm>
            <a:off x="4572010" y="-31191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2" name="Google Shape;1472;p28"/>
          <p:cNvCxnSpPr/>
          <p:nvPr/>
        </p:nvCxnSpPr>
        <p:spPr>
          <a:xfrm>
            <a:off x="4572010" y="-283961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3" name="Google Shape;1473;p28"/>
          <p:cNvCxnSpPr/>
          <p:nvPr/>
        </p:nvCxnSpPr>
        <p:spPr>
          <a:xfrm>
            <a:off x="4572010" y="-256010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4" name="Google Shape;1474;p28"/>
          <p:cNvCxnSpPr/>
          <p:nvPr/>
        </p:nvCxnSpPr>
        <p:spPr>
          <a:xfrm>
            <a:off x="4572010" y="-22805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5" name="Google Shape;1475;p28"/>
          <p:cNvCxnSpPr/>
          <p:nvPr/>
        </p:nvCxnSpPr>
        <p:spPr>
          <a:xfrm>
            <a:off x="4572010" y="-200107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6" name="Google Shape;1476;p28"/>
          <p:cNvCxnSpPr/>
          <p:nvPr/>
        </p:nvCxnSpPr>
        <p:spPr>
          <a:xfrm>
            <a:off x="4572010" y="-172156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7" name="Google Shape;1477;p28"/>
          <p:cNvCxnSpPr/>
          <p:nvPr/>
        </p:nvCxnSpPr>
        <p:spPr>
          <a:xfrm>
            <a:off x="4572010" y="-144205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8" name="Google Shape;1478;p28"/>
          <p:cNvCxnSpPr/>
          <p:nvPr/>
        </p:nvCxnSpPr>
        <p:spPr>
          <a:xfrm>
            <a:off x="4572010" y="-116253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9" name="Google Shape;1479;p28"/>
          <p:cNvCxnSpPr/>
          <p:nvPr/>
        </p:nvCxnSpPr>
        <p:spPr>
          <a:xfrm>
            <a:off x="4572010" y="-8830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80" name="Google Shape;1480;p28"/>
          <p:cNvCxnSpPr/>
          <p:nvPr/>
        </p:nvCxnSpPr>
        <p:spPr>
          <a:xfrm>
            <a:off x="4572010" y="-60351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81" name="Google Shape;1481;p28"/>
          <p:cNvCxnSpPr/>
          <p:nvPr/>
        </p:nvCxnSpPr>
        <p:spPr>
          <a:xfrm>
            <a:off x="4572010" y="-32400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82" name="Google Shape;1482;p28"/>
          <p:cNvCxnSpPr/>
          <p:nvPr/>
        </p:nvCxnSpPr>
        <p:spPr>
          <a:xfrm>
            <a:off x="4572010" y="-444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83" name="Google Shape;1483;p28"/>
          <p:cNvCxnSpPr/>
          <p:nvPr/>
        </p:nvCxnSpPr>
        <p:spPr>
          <a:xfrm>
            <a:off x="4572010" y="2350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84" name="Google Shape;1484;p28"/>
          <p:cNvCxnSpPr/>
          <p:nvPr/>
        </p:nvCxnSpPr>
        <p:spPr>
          <a:xfrm>
            <a:off x="4572010" y="492200"/>
            <a:ext cx="0" cy="9144000"/>
          </a:xfrm>
          <a:prstGeom prst="straightConnector1">
            <a:avLst/>
          </a:prstGeom>
          <a:noFill/>
          <a:ln w="9525" cap="flat" cmpd="sng">
            <a:solidFill>
              <a:srgbClr val="F4CCCC"/>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69"/>
        <p:cNvGrpSpPr/>
        <p:nvPr/>
      </p:nvGrpSpPr>
      <p:grpSpPr>
        <a:xfrm>
          <a:off x="0" y="0"/>
          <a:ext cx="0" cy="0"/>
          <a:chOff x="0" y="0"/>
          <a:chExt cx="0" cy="0"/>
        </a:xfrm>
      </p:grpSpPr>
      <p:sp>
        <p:nvSpPr>
          <p:cNvPr id="70" name="Google Shape;70;p3"/>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71" name="Google Shape;71;p3"/>
          <p:cNvGrpSpPr/>
          <p:nvPr/>
        </p:nvGrpSpPr>
        <p:grpSpPr>
          <a:xfrm>
            <a:off x="0" y="-5625"/>
            <a:ext cx="9144010" cy="5153100"/>
            <a:chOff x="0" y="-5625"/>
            <a:chExt cx="9144010" cy="5153100"/>
          </a:xfrm>
        </p:grpSpPr>
        <p:cxnSp>
          <p:nvCxnSpPr>
            <p:cNvPr id="72" name="Google Shape;72;p3"/>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73" name="Google Shape;73;p3"/>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74" name="Google Shape;74;p3"/>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75" name="Google Shape;75;p3"/>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76" name="Google Shape;76;p3"/>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77" name="Google Shape;77;p3"/>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78" name="Google Shape;78;p3"/>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79" name="Google Shape;79;p3"/>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0" name="Google Shape;80;p3"/>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1" name="Google Shape;81;p3"/>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2" name="Google Shape;82;p3"/>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3" name="Google Shape;83;p3"/>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4" name="Google Shape;84;p3"/>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5" name="Google Shape;85;p3"/>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6" name="Google Shape;86;p3"/>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7" name="Google Shape;87;p3"/>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8" name="Google Shape;88;p3"/>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89" name="Google Shape;89;p3"/>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90" name="Google Shape;90;p3"/>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91" name="Google Shape;91;p3"/>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92" name="Google Shape;92;p3"/>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93" name="Google Shape;93;p3"/>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94" name="Google Shape;94;p3"/>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95" name="Google Shape;95;p3"/>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96" name="Google Shape;96;p3"/>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97" name="Google Shape;97;p3"/>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98" name="Google Shape;98;p3"/>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99" name="Google Shape;99;p3"/>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0" name="Google Shape;100;p3"/>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1" name="Google Shape;101;p3"/>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2" name="Google Shape;102;p3"/>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3" name="Google Shape;103;p3"/>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4" name="Google Shape;104;p3"/>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05" name="Google Shape;105;p3"/>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06" name="Google Shape;106;p3"/>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07" name="Google Shape;107;p3"/>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08" name="Google Shape;108;p3"/>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09" name="Google Shape;109;p3"/>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0" name="Google Shape;110;p3"/>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1" name="Google Shape;111;p3"/>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2" name="Google Shape;112;p3"/>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3" name="Google Shape;113;p3"/>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4" name="Google Shape;114;p3"/>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5" name="Google Shape;115;p3"/>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6" name="Google Shape;116;p3"/>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7" name="Google Shape;117;p3"/>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8" name="Google Shape;118;p3"/>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19" name="Google Shape;119;p3"/>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20" name="Google Shape;120;p3"/>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21" name="Google Shape;121;p3"/>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22" name="Google Shape;122;p3"/>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grpSp>
      <p:sp>
        <p:nvSpPr>
          <p:cNvPr id="123" name="Google Shape;123;p3"/>
          <p:cNvSpPr txBox="1">
            <a:spLocks noGrp="1"/>
          </p:cNvSpPr>
          <p:nvPr>
            <p:ph type="title"/>
          </p:nvPr>
        </p:nvSpPr>
        <p:spPr>
          <a:xfrm>
            <a:off x="1556550" y="2285663"/>
            <a:ext cx="6030900" cy="841800"/>
          </a:xfrm>
          <a:prstGeom prst="rect">
            <a:avLst/>
          </a:prstGeom>
          <a:effectLst>
            <a:outerShdw dist="47625" dir="840000" algn="bl" rotWithShape="0">
              <a:srgbClr val="000000">
                <a:alpha val="36000"/>
              </a:srgbClr>
            </a:outerShdw>
          </a:effectLst>
        </p:spPr>
        <p:txBody>
          <a:bodyPr spcFirstLastPara="1" wrap="square" lIns="91425" tIns="91425" rIns="91425" bIns="91425" anchor="ctr" anchorCtr="0">
            <a:normAutofit/>
          </a:bodyPr>
          <a:lstStyle>
            <a:lvl1pPr lvl="0" algn="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cxnSp>
        <p:nvCxnSpPr>
          <p:cNvPr id="124" name="Google Shape;124;p3"/>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
        <p:nvSpPr>
          <p:cNvPr id="125" name="Google Shape;125;p3"/>
          <p:cNvSpPr txBox="1">
            <a:spLocks noGrp="1"/>
          </p:cNvSpPr>
          <p:nvPr>
            <p:ph type="title" idx="2" hasCustomPrompt="1"/>
          </p:nvPr>
        </p:nvSpPr>
        <p:spPr>
          <a:xfrm>
            <a:off x="3906300" y="720513"/>
            <a:ext cx="1331400" cy="1184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1"/>
              </a:buClr>
              <a:buSzPts val="12000"/>
              <a:buNone/>
              <a:defRPr sz="48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6" name="Google Shape;126;p3"/>
          <p:cNvSpPr txBox="1">
            <a:spLocks noGrp="1"/>
          </p:cNvSpPr>
          <p:nvPr>
            <p:ph type="subTitle" idx="1"/>
          </p:nvPr>
        </p:nvSpPr>
        <p:spPr>
          <a:xfrm>
            <a:off x="3282300" y="3906350"/>
            <a:ext cx="2579400" cy="675300"/>
          </a:xfrm>
          <a:prstGeom prst="rect">
            <a:avLst/>
          </a:prstGeom>
        </p:spPr>
        <p:txBody>
          <a:bodyPr spcFirstLastPara="1" wrap="square" lIns="91425" tIns="91425" rIns="91425" bIns="91425" anchor="t" anchorCtr="0">
            <a:normAutofit/>
          </a:bodyPr>
          <a:lstStyle>
            <a:lvl1pPr lvl="0" algn="ctr">
              <a:spcBef>
                <a:spcPts val="0"/>
              </a:spcBef>
              <a:spcAft>
                <a:spcPts val="0"/>
              </a:spcAft>
              <a:buSzPts val="1800"/>
              <a:buNone/>
              <a:defRPr sz="1400">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27"/>
        <p:cNvGrpSpPr/>
        <p:nvPr/>
      </p:nvGrpSpPr>
      <p:grpSpPr>
        <a:xfrm>
          <a:off x="0" y="0"/>
          <a:ext cx="0" cy="0"/>
          <a:chOff x="0" y="0"/>
          <a:chExt cx="0" cy="0"/>
        </a:xfrm>
      </p:grpSpPr>
      <p:sp>
        <p:nvSpPr>
          <p:cNvPr id="128" name="Google Shape;128;p4"/>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29" name="Google Shape;129;p4"/>
          <p:cNvGrpSpPr/>
          <p:nvPr/>
        </p:nvGrpSpPr>
        <p:grpSpPr>
          <a:xfrm>
            <a:off x="0" y="-5625"/>
            <a:ext cx="9144010" cy="5153100"/>
            <a:chOff x="0" y="-5625"/>
            <a:chExt cx="9144010" cy="5153100"/>
          </a:xfrm>
        </p:grpSpPr>
        <p:cxnSp>
          <p:nvCxnSpPr>
            <p:cNvPr id="130" name="Google Shape;130;p4"/>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1" name="Google Shape;131;p4"/>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2" name="Google Shape;132;p4"/>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3" name="Google Shape;133;p4"/>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4" name="Google Shape;134;p4"/>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5" name="Google Shape;135;p4"/>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6" name="Google Shape;136;p4"/>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7" name="Google Shape;137;p4"/>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8" name="Google Shape;138;p4"/>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9" name="Google Shape;139;p4"/>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0" name="Google Shape;140;p4"/>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1" name="Google Shape;141;p4"/>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2" name="Google Shape;142;p4"/>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3" name="Google Shape;143;p4"/>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4" name="Google Shape;144;p4"/>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5" name="Google Shape;145;p4"/>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6" name="Google Shape;146;p4"/>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7" name="Google Shape;147;p4"/>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8" name="Google Shape;148;p4"/>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9" name="Google Shape;149;p4"/>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0" name="Google Shape;150;p4"/>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1" name="Google Shape;151;p4"/>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2" name="Google Shape;152;p4"/>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3" name="Google Shape;153;p4"/>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4" name="Google Shape;154;p4"/>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5" name="Google Shape;155;p4"/>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6" name="Google Shape;156;p4"/>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7" name="Google Shape;157;p4"/>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8" name="Google Shape;158;p4"/>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9" name="Google Shape;159;p4"/>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60" name="Google Shape;160;p4"/>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61" name="Google Shape;161;p4"/>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62" name="Google Shape;162;p4"/>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63" name="Google Shape;163;p4"/>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4" name="Google Shape;164;p4"/>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5" name="Google Shape;165;p4"/>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6" name="Google Shape;166;p4"/>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7" name="Google Shape;167;p4"/>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8" name="Google Shape;168;p4"/>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9" name="Google Shape;169;p4"/>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0" name="Google Shape;170;p4"/>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1" name="Google Shape;171;p4"/>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2" name="Google Shape;172;p4"/>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3" name="Google Shape;173;p4"/>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4" name="Google Shape;174;p4"/>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5" name="Google Shape;175;p4"/>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6" name="Google Shape;176;p4"/>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7" name="Google Shape;177;p4"/>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8" name="Google Shape;178;p4"/>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9" name="Google Shape;179;p4"/>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80" name="Google Shape;180;p4"/>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grpSp>
      <p:sp>
        <p:nvSpPr>
          <p:cNvPr id="181" name="Google Shape;181;p4"/>
          <p:cNvSpPr txBox="1">
            <a:spLocks noGrp="1"/>
          </p:cNvSpPr>
          <p:nvPr>
            <p:ph type="title"/>
          </p:nvPr>
        </p:nvSpPr>
        <p:spPr>
          <a:xfrm>
            <a:off x="714000" y="338075"/>
            <a:ext cx="7716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300"/>
              <a:buNone/>
              <a:defRPr sz="3320">
                <a:solidFill>
                  <a:schemeClr val="dk1"/>
                </a:solidFill>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2" name="Google Shape;182;p4"/>
          <p:cNvSpPr txBox="1">
            <a:spLocks noGrp="1"/>
          </p:cNvSpPr>
          <p:nvPr>
            <p:ph type="subTitle" idx="1"/>
          </p:nvPr>
        </p:nvSpPr>
        <p:spPr>
          <a:xfrm>
            <a:off x="714000" y="1057475"/>
            <a:ext cx="7716000" cy="3542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100"/>
              <a:buFont typeface="Leckerli One" panose="02000503000000020003"/>
              <a:buAutoNum type="arabicPeriod"/>
              <a:defRPr sz="1200"/>
            </a:lvl1pPr>
            <a:lvl2pPr lvl="1">
              <a:spcBef>
                <a:spcPts val="0"/>
              </a:spcBef>
              <a:spcAft>
                <a:spcPts val="0"/>
              </a:spcAft>
              <a:buClr>
                <a:srgbClr val="461A34"/>
              </a:buClr>
              <a:buSzPts val="1400"/>
              <a:buFont typeface="Nunito Sans"/>
              <a:buAutoNum type="alphaLcPeriod"/>
              <a:defRPr/>
            </a:lvl2pPr>
            <a:lvl3pPr lvl="2">
              <a:spcBef>
                <a:spcPts val="0"/>
              </a:spcBef>
              <a:spcAft>
                <a:spcPts val="0"/>
              </a:spcAft>
              <a:buClr>
                <a:srgbClr val="461A34"/>
              </a:buClr>
              <a:buSzPts val="1400"/>
              <a:buFont typeface="Nunito Sans"/>
              <a:buAutoNum type="romanLcPeriod"/>
              <a:defRPr/>
            </a:lvl3pPr>
            <a:lvl4pPr lvl="3">
              <a:spcBef>
                <a:spcPts val="0"/>
              </a:spcBef>
              <a:spcAft>
                <a:spcPts val="0"/>
              </a:spcAft>
              <a:buClr>
                <a:srgbClr val="461A34"/>
              </a:buClr>
              <a:buSzPts val="1400"/>
              <a:buFont typeface="Nunito Sans"/>
              <a:buAutoNum type="arabicPeriod"/>
              <a:defRPr/>
            </a:lvl4pPr>
            <a:lvl5pPr lvl="4">
              <a:spcBef>
                <a:spcPts val="0"/>
              </a:spcBef>
              <a:spcAft>
                <a:spcPts val="0"/>
              </a:spcAft>
              <a:buClr>
                <a:srgbClr val="461A34"/>
              </a:buClr>
              <a:buSzPts val="1400"/>
              <a:buFont typeface="Nunito Sans"/>
              <a:buAutoNum type="alphaLcPeriod"/>
              <a:defRPr/>
            </a:lvl5pPr>
            <a:lvl6pPr lvl="5">
              <a:spcBef>
                <a:spcPts val="0"/>
              </a:spcBef>
              <a:spcAft>
                <a:spcPts val="0"/>
              </a:spcAft>
              <a:buClr>
                <a:srgbClr val="461A34"/>
              </a:buClr>
              <a:buSzPts val="1400"/>
              <a:buFont typeface="Nunito Sans"/>
              <a:buAutoNum type="romanLcPeriod"/>
              <a:defRPr/>
            </a:lvl6pPr>
            <a:lvl7pPr lvl="6">
              <a:spcBef>
                <a:spcPts val="0"/>
              </a:spcBef>
              <a:spcAft>
                <a:spcPts val="0"/>
              </a:spcAft>
              <a:buClr>
                <a:srgbClr val="461A34"/>
              </a:buClr>
              <a:buSzPts val="1400"/>
              <a:buFont typeface="Nunito Sans"/>
              <a:buAutoNum type="arabicPeriod"/>
              <a:defRPr/>
            </a:lvl7pPr>
            <a:lvl8pPr lvl="7">
              <a:spcBef>
                <a:spcPts val="0"/>
              </a:spcBef>
              <a:spcAft>
                <a:spcPts val="0"/>
              </a:spcAft>
              <a:buClr>
                <a:srgbClr val="461A34"/>
              </a:buClr>
              <a:buSzPts val="1400"/>
              <a:buFont typeface="Nunito Sans"/>
              <a:buAutoNum type="alphaLcPeriod"/>
              <a:defRPr/>
            </a:lvl8pPr>
            <a:lvl9pPr lvl="8">
              <a:spcBef>
                <a:spcPts val="0"/>
              </a:spcBef>
              <a:spcAft>
                <a:spcPts val="0"/>
              </a:spcAft>
              <a:buClr>
                <a:srgbClr val="461A34"/>
              </a:buClr>
              <a:buSzPts val="1400"/>
              <a:buFont typeface="Nunito Sans"/>
              <a:buAutoNum type="romanLcPeriod"/>
              <a:defRPr/>
            </a:lvl9pPr>
          </a:lstStyle>
          <a:p/>
        </p:txBody>
      </p:sp>
      <p:cxnSp>
        <p:nvCxnSpPr>
          <p:cNvPr id="183" name="Google Shape;183;p4"/>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84"/>
        <p:cNvGrpSpPr/>
        <p:nvPr/>
      </p:nvGrpSpPr>
      <p:grpSpPr>
        <a:xfrm>
          <a:off x="0" y="0"/>
          <a:ext cx="0" cy="0"/>
          <a:chOff x="0" y="0"/>
          <a:chExt cx="0" cy="0"/>
        </a:xfrm>
      </p:grpSpPr>
      <p:sp>
        <p:nvSpPr>
          <p:cNvPr id="185" name="Google Shape;185;p5"/>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86" name="Google Shape;186;p5"/>
          <p:cNvGrpSpPr/>
          <p:nvPr/>
        </p:nvGrpSpPr>
        <p:grpSpPr>
          <a:xfrm>
            <a:off x="0" y="-4800"/>
            <a:ext cx="9144010" cy="5153100"/>
            <a:chOff x="0" y="-4800"/>
            <a:chExt cx="9144010" cy="5153100"/>
          </a:xfrm>
        </p:grpSpPr>
        <p:cxnSp>
          <p:nvCxnSpPr>
            <p:cNvPr id="187" name="Google Shape;187;p5"/>
            <p:cNvCxnSpPr/>
            <p:nvPr/>
          </p:nvCxnSpPr>
          <p:spPr>
            <a:xfrm>
              <a:off x="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88" name="Google Shape;188;p5"/>
            <p:cNvCxnSpPr/>
            <p:nvPr/>
          </p:nvCxnSpPr>
          <p:spPr>
            <a:xfrm>
              <a:off x="27951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89" name="Google Shape;189;p5"/>
            <p:cNvCxnSpPr/>
            <p:nvPr/>
          </p:nvCxnSpPr>
          <p:spPr>
            <a:xfrm>
              <a:off x="55902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0" name="Google Shape;190;p5"/>
            <p:cNvCxnSpPr/>
            <p:nvPr/>
          </p:nvCxnSpPr>
          <p:spPr>
            <a:xfrm>
              <a:off x="83853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1" name="Google Shape;191;p5"/>
            <p:cNvCxnSpPr/>
            <p:nvPr/>
          </p:nvCxnSpPr>
          <p:spPr>
            <a:xfrm>
              <a:off x="111805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2" name="Google Shape;192;p5"/>
            <p:cNvCxnSpPr/>
            <p:nvPr/>
          </p:nvCxnSpPr>
          <p:spPr>
            <a:xfrm>
              <a:off x="139756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3" name="Google Shape;193;p5"/>
            <p:cNvCxnSpPr/>
            <p:nvPr/>
          </p:nvCxnSpPr>
          <p:spPr>
            <a:xfrm>
              <a:off x="167707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4" name="Google Shape;194;p5"/>
            <p:cNvCxnSpPr/>
            <p:nvPr/>
          </p:nvCxnSpPr>
          <p:spPr>
            <a:xfrm>
              <a:off x="195658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5" name="Google Shape;195;p5"/>
            <p:cNvCxnSpPr/>
            <p:nvPr/>
          </p:nvCxnSpPr>
          <p:spPr>
            <a:xfrm>
              <a:off x="223610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6" name="Google Shape;196;p5"/>
            <p:cNvCxnSpPr/>
            <p:nvPr/>
          </p:nvCxnSpPr>
          <p:spPr>
            <a:xfrm>
              <a:off x="251561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7" name="Google Shape;197;p5"/>
            <p:cNvCxnSpPr/>
            <p:nvPr/>
          </p:nvCxnSpPr>
          <p:spPr>
            <a:xfrm>
              <a:off x="279512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8" name="Google Shape;198;p5"/>
            <p:cNvCxnSpPr/>
            <p:nvPr/>
          </p:nvCxnSpPr>
          <p:spPr>
            <a:xfrm>
              <a:off x="306848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9" name="Google Shape;199;p5"/>
            <p:cNvCxnSpPr/>
            <p:nvPr/>
          </p:nvCxnSpPr>
          <p:spPr>
            <a:xfrm>
              <a:off x="335415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0" name="Google Shape;200;p5"/>
            <p:cNvCxnSpPr/>
            <p:nvPr/>
          </p:nvCxnSpPr>
          <p:spPr>
            <a:xfrm>
              <a:off x="363366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1" name="Google Shape;201;p5"/>
            <p:cNvCxnSpPr/>
            <p:nvPr/>
          </p:nvCxnSpPr>
          <p:spPr>
            <a:xfrm>
              <a:off x="391317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2" name="Google Shape;202;p5"/>
            <p:cNvCxnSpPr/>
            <p:nvPr/>
          </p:nvCxnSpPr>
          <p:spPr>
            <a:xfrm>
              <a:off x="419268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3" name="Google Shape;203;p5"/>
            <p:cNvCxnSpPr/>
            <p:nvPr/>
          </p:nvCxnSpPr>
          <p:spPr>
            <a:xfrm>
              <a:off x="447220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4" name="Google Shape;204;p5"/>
            <p:cNvCxnSpPr/>
            <p:nvPr/>
          </p:nvCxnSpPr>
          <p:spPr>
            <a:xfrm>
              <a:off x="475171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5" name="Google Shape;205;p5"/>
            <p:cNvCxnSpPr/>
            <p:nvPr/>
          </p:nvCxnSpPr>
          <p:spPr>
            <a:xfrm>
              <a:off x="503122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6" name="Google Shape;206;p5"/>
            <p:cNvCxnSpPr/>
            <p:nvPr/>
          </p:nvCxnSpPr>
          <p:spPr>
            <a:xfrm>
              <a:off x="531073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7" name="Google Shape;207;p5"/>
            <p:cNvCxnSpPr/>
            <p:nvPr/>
          </p:nvCxnSpPr>
          <p:spPr>
            <a:xfrm>
              <a:off x="559025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8" name="Google Shape;208;p5"/>
            <p:cNvCxnSpPr/>
            <p:nvPr/>
          </p:nvCxnSpPr>
          <p:spPr>
            <a:xfrm>
              <a:off x="586976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9" name="Google Shape;209;p5"/>
            <p:cNvCxnSpPr/>
            <p:nvPr/>
          </p:nvCxnSpPr>
          <p:spPr>
            <a:xfrm>
              <a:off x="614927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0" name="Google Shape;210;p5"/>
            <p:cNvCxnSpPr/>
            <p:nvPr/>
          </p:nvCxnSpPr>
          <p:spPr>
            <a:xfrm>
              <a:off x="642878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1" name="Google Shape;211;p5"/>
            <p:cNvCxnSpPr/>
            <p:nvPr/>
          </p:nvCxnSpPr>
          <p:spPr>
            <a:xfrm>
              <a:off x="670830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2" name="Google Shape;212;p5"/>
            <p:cNvCxnSpPr/>
            <p:nvPr/>
          </p:nvCxnSpPr>
          <p:spPr>
            <a:xfrm>
              <a:off x="698781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3" name="Google Shape;213;p5"/>
            <p:cNvCxnSpPr/>
            <p:nvPr/>
          </p:nvCxnSpPr>
          <p:spPr>
            <a:xfrm>
              <a:off x="726732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4" name="Google Shape;214;p5"/>
            <p:cNvCxnSpPr/>
            <p:nvPr/>
          </p:nvCxnSpPr>
          <p:spPr>
            <a:xfrm>
              <a:off x="754683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5" name="Google Shape;215;p5"/>
            <p:cNvCxnSpPr/>
            <p:nvPr/>
          </p:nvCxnSpPr>
          <p:spPr>
            <a:xfrm>
              <a:off x="782635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6" name="Google Shape;216;p5"/>
            <p:cNvCxnSpPr/>
            <p:nvPr/>
          </p:nvCxnSpPr>
          <p:spPr>
            <a:xfrm>
              <a:off x="810586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7" name="Google Shape;217;p5"/>
            <p:cNvCxnSpPr/>
            <p:nvPr/>
          </p:nvCxnSpPr>
          <p:spPr>
            <a:xfrm>
              <a:off x="838537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8" name="Google Shape;218;p5"/>
            <p:cNvCxnSpPr/>
            <p:nvPr/>
          </p:nvCxnSpPr>
          <p:spPr>
            <a:xfrm>
              <a:off x="866488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9" name="Google Shape;219;p5"/>
            <p:cNvCxnSpPr/>
            <p:nvPr/>
          </p:nvCxnSpPr>
          <p:spPr>
            <a:xfrm>
              <a:off x="894440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20" name="Google Shape;220;p5"/>
            <p:cNvCxnSpPr/>
            <p:nvPr/>
          </p:nvCxnSpPr>
          <p:spPr>
            <a:xfrm>
              <a:off x="4572010" y="-45158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1" name="Google Shape;221;p5"/>
            <p:cNvCxnSpPr/>
            <p:nvPr/>
          </p:nvCxnSpPr>
          <p:spPr>
            <a:xfrm>
              <a:off x="4572010" y="-42363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2" name="Google Shape;222;p5"/>
            <p:cNvCxnSpPr/>
            <p:nvPr/>
          </p:nvCxnSpPr>
          <p:spPr>
            <a:xfrm>
              <a:off x="4572010" y="-39568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3" name="Google Shape;223;p5"/>
            <p:cNvCxnSpPr/>
            <p:nvPr/>
          </p:nvCxnSpPr>
          <p:spPr>
            <a:xfrm>
              <a:off x="4572010" y="-36773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4" name="Google Shape;224;p5"/>
            <p:cNvCxnSpPr/>
            <p:nvPr/>
          </p:nvCxnSpPr>
          <p:spPr>
            <a:xfrm>
              <a:off x="4572010" y="-33978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5" name="Google Shape;225;p5"/>
            <p:cNvCxnSpPr/>
            <p:nvPr/>
          </p:nvCxnSpPr>
          <p:spPr>
            <a:xfrm>
              <a:off x="4572010" y="-31183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6" name="Google Shape;226;p5"/>
            <p:cNvCxnSpPr/>
            <p:nvPr/>
          </p:nvCxnSpPr>
          <p:spPr>
            <a:xfrm>
              <a:off x="4572010" y="-28387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7" name="Google Shape;227;p5"/>
            <p:cNvCxnSpPr/>
            <p:nvPr/>
          </p:nvCxnSpPr>
          <p:spPr>
            <a:xfrm>
              <a:off x="4572010" y="-25592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8" name="Google Shape;228;p5"/>
            <p:cNvCxnSpPr/>
            <p:nvPr/>
          </p:nvCxnSpPr>
          <p:spPr>
            <a:xfrm>
              <a:off x="4572010" y="-22797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9" name="Google Shape;229;p5"/>
            <p:cNvCxnSpPr/>
            <p:nvPr/>
          </p:nvCxnSpPr>
          <p:spPr>
            <a:xfrm>
              <a:off x="4572010" y="-20002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0" name="Google Shape;230;p5"/>
            <p:cNvCxnSpPr/>
            <p:nvPr/>
          </p:nvCxnSpPr>
          <p:spPr>
            <a:xfrm>
              <a:off x="4572010" y="-17207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1" name="Google Shape;231;p5"/>
            <p:cNvCxnSpPr/>
            <p:nvPr/>
          </p:nvCxnSpPr>
          <p:spPr>
            <a:xfrm>
              <a:off x="4572010" y="-14412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2" name="Google Shape;232;p5"/>
            <p:cNvCxnSpPr/>
            <p:nvPr/>
          </p:nvCxnSpPr>
          <p:spPr>
            <a:xfrm>
              <a:off x="4572010" y="-11617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3" name="Google Shape;233;p5"/>
            <p:cNvCxnSpPr/>
            <p:nvPr/>
          </p:nvCxnSpPr>
          <p:spPr>
            <a:xfrm>
              <a:off x="4572010" y="-8822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4" name="Google Shape;234;p5"/>
            <p:cNvCxnSpPr/>
            <p:nvPr/>
          </p:nvCxnSpPr>
          <p:spPr>
            <a:xfrm>
              <a:off x="4572010" y="-602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5" name="Google Shape;235;p5"/>
            <p:cNvCxnSpPr/>
            <p:nvPr/>
          </p:nvCxnSpPr>
          <p:spPr>
            <a:xfrm>
              <a:off x="4572010" y="-323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6" name="Google Shape;236;p5"/>
            <p:cNvCxnSpPr/>
            <p:nvPr/>
          </p:nvCxnSpPr>
          <p:spPr>
            <a:xfrm>
              <a:off x="4572010" y="-43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7" name="Google Shape;237;p5"/>
            <p:cNvCxnSpPr/>
            <p:nvPr/>
          </p:nvCxnSpPr>
          <p:spPr>
            <a:xfrm>
              <a:off x="4572010" y="235850"/>
              <a:ext cx="0" cy="9144000"/>
            </a:xfrm>
            <a:prstGeom prst="straightConnector1">
              <a:avLst/>
            </a:prstGeom>
            <a:noFill/>
            <a:ln w="9525" cap="flat" cmpd="sng">
              <a:solidFill>
                <a:srgbClr val="D9D9D9"/>
              </a:solidFill>
              <a:prstDash val="solid"/>
              <a:round/>
              <a:headEnd type="none" w="med" len="med"/>
              <a:tailEnd type="none" w="med" len="med"/>
            </a:ln>
          </p:spPr>
        </p:cxnSp>
      </p:grpSp>
      <p:cxnSp>
        <p:nvCxnSpPr>
          <p:cNvPr id="238" name="Google Shape;238;p5"/>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
        <p:nvSpPr>
          <p:cNvPr id="239" name="Google Shape;239;p5"/>
          <p:cNvSpPr txBox="1">
            <a:spLocks noGrp="1"/>
          </p:cNvSpPr>
          <p:nvPr>
            <p:ph type="title"/>
          </p:nvPr>
        </p:nvSpPr>
        <p:spPr>
          <a:xfrm>
            <a:off x="739500" y="347575"/>
            <a:ext cx="77160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0" name="Google Shape;240;p5"/>
          <p:cNvSpPr txBox="1">
            <a:spLocks noGrp="1"/>
          </p:cNvSpPr>
          <p:nvPr>
            <p:ph type="subTitle" idx="1"/>
          </p:nvPr>
        </p:nvSpPr>
        <p:spPr>
          <a:xfrm>
            <a:off x="706500" y="1328875"/>
            <a:ext cx="3807600" cy="3270600"/>
          </a:xfrm>
          <a:prstGeom prst="rect">
            <a:avLst/>
          </a:prstGeom>
        </p:spPr>
        <p:txBody>
          <a:bodyPr spcFirstLastPara="1" wrap="square" lIns="91425" tIns="91425" rIns="91425" bIns="91425" anchor="t" anchorCtr="0">
            <a:normAutofit/>
          </a:bodyPr>
          <a:lstStyle>
            <a:lvl1pPr lvl="0" rtl="0">
              <a:spcBef>
                <a:spcPts val="0"/>
              </a:spcBef>
              <a:spcAft>
                <a:spcPts val="0"/>
              </a:spcAft>
              <a:buSzPts val="1200"/>
              <a:buChar char="●"/>
              <a:defRPr sz="1200"/>
            </a:lvl1pPr>
            <a:lvl2pPr lvl="1" rtl="0">
              <a:spcBef>
                <a:spcPts val="0"/>
              </a:spcBef>
              <a:spcAft>
                <a:spcPts val="0"/>
              </a:spcAft>
              <a:buSzPts val="1200"/>
              <a:buChar char="○"/>
              <a:defRPr sz="1200"/>
            </a:lvl2pPr>
            <a:lvl3pPr lvl="2" rtl="0">
              <a:spcBef>
                <a:spcPts val="0"/>
              </a:spcBef>
              <a:spcAft>
                <a:spcPts val="0"/>
              </a:spcAft>
              <a:buSzPts val="1200"/>
              <a:buChar char="■"/>
              <a:defRPr sz="1200"/>
            </a:lvl3pPr>
            <a:lvl4pPr lvl="3" rtl="0">
              <a:spcBef>
                <a:spcPts val="0"/>
              </a:spcBef>
              <a:spcAft>
                <a:spcPts val="0"/>
              </a:spcAft>
              <a:buSzPts val="1200"/>
              <a:buChar char="●"/>
              <a:defRPr sz="1200"/>
            </a:lvl4pPr>
            <a:lvl5pPr lvl="4" rtl="0">
              <a:spcBef>
                <a:spcPts val="0"/>
              </a:spcBef>
              <a:spcAft>
                <a:spcPts val="0"/>
              </a:spcAft>
              <a:buSzPts val="1200"/>
              <a:buChar char="○"/>
              <a:defRPr sz="1200"/>
            </a:lvl5pPr>
            <a:lvl6pPr lvl="5" rtl="0">
              <a:spcBef>
                <a:spcPts val="0"/>
              </a:spcBef>
              <a:spcAft>
                <a:spcPts val="0"/>
              </a:spcAft>
              <a:buSzPts val="1200"/>
              <a:buChar char="■"/>
              <a:defRPr sz="1200"/>
            </a:lvl6pPr>
            <a:lvl7pPr lvl="6" rtl="0">
              <a:spcBef>
                <a:spcPts val="0"/>
              </a:spcBef>
              <a:spcAft>
                <a:spcPts val="0"/>
              </a:spcAft>
              <a:buSzPts val="1200"/>
              <a:buChar char="●"/>
              <a:defRPr sz="1200"/>
            </a:lvl7pPr>
            <a:lvl8pPr lvl="7" rtl="0">
              <a:spcBef>
                <a:spcPts val="0"/>
              </a:spcBef>
              <a:spcAft>
                <a:spcPts val="0"/>
              </a:spcAft>
              <a:buSzPts val="1200"/>
              <a:buChar char="○"/>
              <a:defRPr sz="1200"/>
            </a:lvl8pPr>
            <a:lvl9pPr lvl="8" rtl="0">
              <a:spcBef>
                <a:spcPts val="0"/>
              </a:spcBef>
              <a:spcAft>
                <a:spcPts val="0"/>
              </a:spcAft>
              <a:buSzPts val="1200"/>
              <a:buChar char="■"/>
              <a:defRPr sz="1200"/>
            </a:lvl9pPr>
          </a:lstStyle>
          <a:p/>
        </p:txBody>
      </p:sp>
      <p:sp>
        <p:nvSpPr>
          <p:cNvPr id="241" name="Google Shape;241;p5"/>
          <p:cNvSpPr txBox="1">
            <a:spLocks noGrp="1"/>
          </p:cNvSpPr>
          <p:nvPr>
            <p:ph type="subTitle" idx="2"/>
          </p:nvPr>
        </p:nvSpPr>
        <p:spPr>
          <a:xfrm>
            <a:off x="4622275" y="1328875"/>
            <a:ext cx="3807600" cy="3270600"/>
          </a:xfrm>
          <a:prstGeom prst="rect">
            <a:avLst/>
          </a:prstGeom>
        </p:spPr>
        <p:txBody>
          <a:bodyPr spcFirstLastPara="1" wrap="square" lIns="91425" tIns="91425" rIns="91425" bIns="91425" anchor="t" anchorCtr="0">
            <a:normAutofit/>
          </a:bodyPr>
          <a:lstStyle>
            <a:lvl1pPr lvl="0" rtl="0">
              <a:spcBef>
                <a:spcPts val="0"/>
              </a:spcBef>
              <a:spcAft>
                <a:spcPts val="0"/>
              </a:spcAft>
              <a:buSzPts val="1200"/>
              <a:buChar char="●"/>
              <a:defRPr sz="1200"/>
            </a:lvl1pPr>
            <a:lvl2pPr lvl="1" rtl="0">
              <a:spcBef>
                <a:spcPts val="0"/>
              </a:spcBef>
              <a:spcAft>
                <a:spcPts val="0"/>
              </a:spcAft>
              <a:buSzPts val="1200"/>
              <a:buChar char="○"/>
              <a:defRPr sz="1200"/>
            </a:lvl2pPr>
            <a:lvl3pPr lvl="2" rtl="0">
              <a:spcBef>
                <a:spcPts val="0"/>
              </a:spcBef>
              <a:spcAft>
                <a:spcPts val="0"/>
              </a:spcAft>
              <a:buSzPts val="1200"/>
              <a:buChar char="■"/>
              <a:defRPr sz="1200"/>
            </a:lvl3pPr>
            <a:lvl4pPr lvl="3" rtl="0">
              <a:spcBef>
                <a:spcPts val="0"/>
              </a:spcBef>
              <a:spcAft>
                <a:spcPts val="0"/>
              </a:spcAft>
              <a:buSzPts val="1200"/>
              <a:buChar char="●"/>
              <a:defRPr sz="1200"/>
            </a:lvl4pPr>
            <a:lvl5pPr lvl="4" rtl="0">
              <a:spcBef>
                <a:spcPts val="0"/>
              </a:spcBef>
              <a:spcAft>
                <a:spcPts val="0"/>
              </a:spcAft>
              <a:buSzPts val="1200"/>
              <a:buChar char="○"/>
              <a:defRPr sz="1200"/>
            </a:lvl5pPr>
            <a:lvl6pPr lvl="5" rtl="0">
              <a:spcBef>
                <a:spcPts val="0"/>
              </a:spcBef>
              <a:spcAft>
                <a:spcPts val="0"/>
              </a:spcAft>
              <a:buSzPts val="1200"/>
              <a:buChar char="■"/>
              <a:defRPr sz="1200"/>
            </a:lvl6pPr>
            <a:lvl7pPr lvl="6" rtl="0">
              <a:spcBef>
                <a:spcPts val="0"/>
              </a:spcBef>
              <a:spcAft>
                <a:spcPts val="0"/>
              </a:spcAft>
              <a:buSzPts val="1200"/>
              <a:buChar char="●"/>
              <a:defRPr sz="1200"/>
            </a:lvl7pPr>
            <a:lvl8pPr lvl="7" rtl="0">
              <a:spcBef>
                <a:spcPts val="0"/>
              </a:spcBef>
              <a:spcAft>
                <a:spcPts val="0"/>
              </a:spcAft>
              <a:buSzPts val="1200"/>
              <a:buChar char="○"/>
              <a:defRPr sz="1200"/>
            </a:lvl8pPr>
            <a:lvl9pPr lvl="8" rtl="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244" name="Google Shape;244;p6"/>
          <p:cNvGrpSpPr/>
          <p:nvPr/>
        </p:nvGrpSpPr>
        <p:grpSpPr>
          <a:xfrm>
            <a:off x="0" y="-5625"/>
            <a:ext cx="9144010" cy="5153100"/>
            <a:chOff x="0" y="-5625"/>
            <a:chExt cx="9144010" cy="5153100"/>
          </a:xfrm>
        </p:grpSpPr>
        <p:cxnSp>
          <p:nvCxnSpPr>
            <p:cNvPr id="245" name="Google Shape;245;p6"/>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46" name="Google Shape;246;p6"/>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47" name="Google Shape;247;p6"/>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48" name="Google Shape;248;p6"/>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49" name="Google Shape;249;p6"/>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0" name="Google Shape;250;p6"/>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1" name="Google Shape;251;p6"/>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2" name="Google Shape;252;p6"/>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3" name="Google Shape;253;p6"/>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4" name="Google Shape;254;p6"/>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5" name="Google Shape;255;p6"/>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6" name="Google Shape;256;p6"/>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7" name="Google Shape;257;p6"/>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8" name="Google Shape;258;p6"/>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9" name="Google Shape;259;p6"/>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0" name="Google Shape;260;p6"/>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1" name="Google Shape;261;p6"/>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2" name="Google Shape;262;p6"/>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3" name="Google Shape;263;p6"/>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4" name="Google Shape;264;p6"/>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5" name="Google Shape;265;p6"/>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6" name="Google Shape;266;p6"/>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7" name="Google Shape;267;p6"/>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8" name="Google Shape;268;p6"/>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9" name="Google Shape;269;p6"/>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0" name="Google Shape;270;p6"/>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1" name="Google Shape;271;p6"/>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6"/>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6"/>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6"/>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6"/>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6" name="Google Shape;276;p6"/>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7" name="Google Shape;277;p6"/>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8" name="Google Shape;278;p6"/>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79" name="Google Shape;279;p6"/>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80" name="Google Shape;280;p6"/>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81" name="Google Shape;281;p6"/>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82" name="Google Shape;282;p6"/>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83" name="Google Shape;283;p6"/>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84" name="Google Shape;284;p6"/>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85" name="Google Shape;285;p6"/>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86" name="Google Shape;286;p6"/>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87" name="Google Shape;287;p6"/>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88" name="Google Shape;288;p6"/>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89" name="Google Shape;289;p6"/>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90" name="Google Shape;290;p6"/>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91" name="Google Shape;291;p6"/>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92" name="Google Shape;292;p6"/>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93" name="Google Shape;293;p6"/>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94" name="Google Shape;294;p6"/>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95" name="Google Shape;295;p6"/>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grpSp>
      <p:sp>
        <p:nvSpPr>
          <p:cNvPr id="296" name="Google Shape;296;p6"/>
          <p:cNvSpPr txBox="1">
            <a:spLocks noGrp="1"/>
          </p:cNvSpPr>
          <p:nvPr>
            <p:ph type="title"/>
          </p:nvPr>
        </p:nvSpPr>
        <p:spPr>
          <a:xfrm>
            <a:off x="747000" y="347575"/>
            <a:ext cx="7683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cxnSp>
        <p:nvCxnSpPr>
          <p:cNvPr id="297" name="Google Shape;297;p6"/>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8"/>
        <p:cNvGrpSpPr/>
        <p:nvPr/>
      </p:nvGrpSpPr>
      <p:grpSpPr>
        <a:xfrm>
          <a:off x="0" y="0"/>
          <a:ext cx="0" cy="0"/>
          <a:chOff x="0" y="0"/>
          <a:chExt cx="0" cy="0"/>
        </a:xfrm>
      </p:grpSpPr>
      <p:sp>
        <p:nvSpPr>
          <p:cNvPr id="299" name="Google Shape;299;p7"/>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300" name="Google Shape;300;p7"/>
          <p:cNvGrpSpPr/>
          <p:nvPr/>
        </p:nvGrpSpPr>
        <p:grpSpPr>
          <a:xfrm>
            <a:off x="0" y="-5625"/>
            <a:ext cx="9144010" cy="5153100"/>
            <a:chOff x="0" y="-5625"/>
            <a:chExt cx="9144010" cy="5153100"/>
          </a:xfrm>
        </p:grpSpPr>
        <p:cxnSp>
          <p:nvCxnSpPr>
            <p:cNvPr id="301" name="Google Shape;301;p7"/>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02" name="Google Shape;302;p7"/>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03" name="Google Shape;303;p7"/>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04" name="Google Shape;304;p7"/>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05" name="Google Shape;305;p7"/>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06" name="Google Shape;306;p7"/>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07" name="Google Shape;307;p7"/>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08" name="Google Shape;308;p7"/>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09" name="Google Shape;309;p7"/>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0" name="Google Shape;310;p7"/>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1" name="Google Shape;311;p7"/>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2" name="Google Shape;312;p7"/>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3" name="Google Shape;313;p7"/>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4" name="Google Shape;314;p7"/>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5" name="Google Shape;315;p7"/>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6" name="Google Shape;316;p7"/>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7" name="Google Shape;317;p7"/>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8" name="Google Shape;318;p7"/>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9" name="Google Shape;319;p7"/>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0" name="Google Shape;320;p7"/>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1" name="Google Shape;321;p7"/>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2" name="Google Shape;322;p7"/>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3" name="Google Shape;323;p7"/>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4" name="Google Shape;324;p7"/>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5" name="Google Shape;325;p7"/>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6" name="Google Shape;326;p7"/>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7" name="Google Shape;327;p7"/>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8" name="Google Shape;328;p7"/>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9" name="Google Shape;329;p7"/>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30" name="Google Shape;330;p7"/>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31" name="Google Shape;331;p7"/>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32" name="Google Shape;332;p7"/>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33" name="Google Shape;333;p7"/>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34" name="Google Shape;334;p7"/>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35" name="Google Shape;335;p7"/>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36" name="Google Shape;336;p7"/>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37" name="Google Shape;337;p7"/>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38" name="Google Shape;338;p7"/>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39" name="Google Shape;339;p7"/>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40" name="Google Shape;340;p7"/>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41" name="Google Shape;341;p7"/>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42" name="Google Shape;342;p7"/>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43" name="Google Shape;343;p7"/>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44" name="Google Shape;344;p7"/>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45" name="Google Shape;345;p7"/>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46" name="Google Shape;346;p7"/>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47" name="Google Shape;347;p7"/>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48" name="Google Shape;348;p7"/>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49" name="Google Shape;349;p7"/>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50" name="Google Shape;350;p7"/>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351" name="Google Shape;351;p7"/>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grpSp>
      <p:sp>
        <p:nvSpPr>
          <p:cNvPr id="352" name="Google Shape;352;p7"/>
          <p:cNvSpPr txBox="1">
            <a:spLocks noGrp="1"/>
          </p:cNvSpPr>
          <p:nvPr>
            <p:ph type="title"/>
          </p:nvPr>
        </p:nvSpPr>
        <p:spPr>
          <a:xfrm>
            <a:off x="706500" y="777675"/>
            <a:ext cx="4288200" cy="755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dk1"/>
              </a:buClr>
              <a:buSzPts val="2400"/>
              <a:buNone/>
              <a:defRPr sz="3300"/>
            </a:lvl1pPr>
            <a:lvl2pPr lvl="1">
              <a:spcBef>
                <a:spcPts val="0"/>
              </a:spcBef>
              <a:spcAft>
                <a:spcPts val="0"/>
              </a:spcAft>
              <a:buClr>
                <a:schemeClr val="dk1"/>
              </a:buClr>
              <a:buSzPts val="2400"/>
              <a:buNone/>
              <a:defRPr sz="2400">
                <a:solidFill>
                  <a:schemeClr val="dk1"/>
                </a:solidFill>
              </a:defRPr>
            </a:lvl2pPr>
            <a:lvl3pPr lvl="2">
              <a:spcBef>
                <a:spcPts val="0"/>
              </a:spcBef>
              <a:spcAft>
                <a:spcPts val="0"/>
              </a:spcAft>
              <a:buClr>
                <a:schemeClr val="dk1"/>
              </a:buClr>
              <a:buSzPts val="2400"/>
              <a:buNone/>
              <a:defRPr sz="2400">
                <a:solidFill>
                  <a:schemeClr val="dk1"/>
                </a:solidFill>
              </a:defRPr>
            </a:lvl3pPr>
            <a:lvl4pPr lvl="3">
              <a:spcBef>
                <a:spcPts val="0"/>
              </a:spcBef>
              <a:spcAft>
                <a:spcPts val="0"/>
              </a:spcAft>
              <a:buClr>
                <a:schemeClr val="dk1"/>
              </a:buClr>
              <a:buSzPts val="2400"/>
              <a:buNone/>
              <a:defRPr sz="2400">
                <a:solidFill>
                  <a:schemeClr val="dk1"/>
                </a:solidFill>
              </a:defRPr>
            </a:lvl4pPr>
            <a:lvl5pPr lvl="4">
              <a:spcBef>
                <a:spcPts val="0"/>
              </a:spcBef>
              <a:spcAft>
                <a:spcPts val="0"/>
              </a:spcAft>
              <a:buClr>
                <a:schemeClr val="dk1"/>
              </a:buClr>
              <a:buSzPts val="2400"/>
              <a:buNone/>
              <a:defRPr sz="2400">
                <a:solidFill>
                  <a:schemeClr val="dk1"/>
                </a:solidFill>
              </a:defRPr>
            </a:lvl5pPr>
            <a:lvl6pPr lvl="5">
              <a:spcBef>
                <a:spcPts val="0"/>
              </a:spcBef>
              <a:spcAft>
                <a:spcPts val="0"/>
              </a:spcAft>
              <a:buClr>
                <a:schemeClr val="dk1"/>
              </a:buClr>
              <a:buSzPts val="2400"/>
              <a:buNone/>
              <a:defRPr sz="2400">
                <a:solidFill>
                  <a:schemeClr val="dk1"/>
                </a:solidFill>
              </a:defRPr>
            </a:lvl6pPr>
            <a:lvl7pPr lvl="6">
              <a:spcBef>
                <a:spcPts val="0"/>
              </a:spcBef>
              <a:spcAft>
                <a:spcPts val="0"/>
              </a:spcAft>
              <a:buClr>
                <a:schemeClr val="dk1"/>
              </a:buClr>
              <a:buSzPts val="2400"/>
              <a:buNone/>
              <a:defRPr sz="2400">
                <a:solidFill>
                  <a:schemeClr val="dk1"/>
                </a:solidFill>
              </a:defRPr>
            </a:lvl7pPr>
            <a:lvl8pPr lvl="7">
              <a:spcBef>
                <a:spcPts val="0"/>
              </a:spcBef>
              <a:spcAft>
                <a:spcPts val="0"/>
              </a:spcAft>
              <a:buClr>
                <a:schemeClr val="dk1"/>
              </a:buClr>
              <a:buSzPts val="2400"/>
              <a:buNone/>
              <a:defRPr sz="2400">
                <a:solidFill>
                  <a:schemeClr val="dk1"/>
                </a:solidFill>
              </a:defRPr>
            </a:lvl8pPr>
            <a:lvl9pPr lvl="8">
              <a:spcBef>
                <a:spcPts val="0"/>
              </a:spcBef>
              <a:spcAft>
                <a:spcPts val="0"/>
              </a:spcAft>
              <a:buClr>
                <a:schemeClr val="dk1"/>
              </a:buClr>
              <a:buSzPts val="2400"/>
              <a:buNone/>
              <a:defRPr sz="2400">
                <a:solidFill>
                  <a:schemeClr val="dk1"/>
                </a:solidFill>
              </a:defRPr>
            </a:lvl9pPr>
          </a:lstStyle>
          <a:p/>
        </p:txBody>
      </p:sp>
      <p:sp>
        <p:nvSpPr>
          <p:cNvPr id="353" name="Google Shape;353;p7"/>
          <p:cNvSpPr txBox="1">
            <a:spLocks noGrp="1"/>
          </p:cNvSpPr>
          <p:nvPr>
            <p:ph type="subTitle" idx="1"/>
          </p:nvPr>
        </p:nvSpPr>
        <p:spPr>
          <a:xfrm>
            <a:off x="706500" y="1714350"/>
            <a:ext cx="4083600" cy="2814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accent2"/>
              </a:buClr>
              <a:buSzPts val="1400"/>
              <a:buChar char="●"/>
              <a:defRPr sz="14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cxnSp>
        <p:nvCxnSpPr>
          <p:cNvPr id="354" name="Google Shape;354;p7"/>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1"/>
        <p:cNvGrpSpPr/>
        <p:nvPr/>
      </p:nvGrpSpPr>
      <p:grpSpPr>
        <a:xfrm>
          <a:off x="0" y="0"/>
          <a:ext cx="0" cy="0"/>
          <a:chOff x="0" y="0"/>
          <a:chExt cx="0" cy="0"/>
        </a:xfrm>
      </p:grpSpPr>
      <p:sp>
        <p:nvSpPr>
          <p:cNvPr id="412" name="Google Shape;412;p9"/>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413" name="Google Shape;413;p9"/>
          <p:cNvGrpSpPr/>
          <p:nvPr/>
        </p:nvGrpSpPr>
        <p:grpSpPr>
          <a:xfrm>
            <a:off x="0" y="-5625"/>
            <a:ext cx="9144010" cy="5153100"/>
            <a:chOff x="0" y="-5625"/>
            <a:chExt cx="9144010" cy="5153100"/>
          </a:xfrm>
        </p:grpSpPr>
        <p:cxnSp>
          <p:nvCxnSpPr>
            <p:cNvPr id="414" name="Google Shape;414;p9"/>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15" name="Google Shape;415;p9"/>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16" name="Google Shape;416;p9"/>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17" name="Google Shape;417;p9"/>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18" name="Google Shape;418;p9"/>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19" name="Google Shape;419;p9"/>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0" name="Google Shape;420;p9"/>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1" name="Google Shape;421;p9"/>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2" name="Google Shape;422;p9"/>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3" name="Google Shape;423;p9"/>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4" name="Google Shape;424;p9"/>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5" name="Google Shape;425;p9"/>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6" name="Google Shape;426;p9"/>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7" name="Google Shape;427;p9"/>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8" name="Google Shape;428;p9"/>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9" name="Google Shape;429;p9"/>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0" name="Google Shape;430;p9"/>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9"/>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2" name="Google Shape;432;p9"/>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3" name="Google Shape;433;p9"/>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4" name="Google Shape;434;p9"/>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5" name="Google Shape;435;p9"/>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6" name="Google Shape;436;p9"/>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7" name="Google Shape;437;p9"/>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8" name="Google Shape;438;p9"/>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9" name="Google Shape;439;p9"/>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40" name="Google Shape;440;p9"/>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41" name="Google Shape;441;p9"/>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42" name="Google Shape;442;p9"/>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43" name="Google Shape;443;p9"/>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44" name="Google Shape;444;p9"/>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45" name="Google Shape;445;p9"/>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46" name="Google Shape;446;p9"/>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9"/>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48" name="Google Shape;448;p9"/>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49" name="Google Shape;449;p9"/>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50" name="Google Shape;450;p9"/>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51" name="Google Shape;451;p9"/>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52" name="Google Shape;452;p9"/>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53" name="Google Shape;453;p9"/>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54" name="Google Shape;454;p9"/>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55" name="Google Shape;455;p9"/>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56" name="Google Shape;456;p9"/>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57" name="Google Shape;457;p9"/>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58" name="Google Shape;458;p9"/>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59" name="Google Shape;459;p9"/>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60" name="Google Shape;460;p9"/>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61" name="Google Shape;461;p9"/>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62" name="Google Shape;462;p9"/>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63" name="Google Shape;463;p9"/>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64" name="Google Shape;464;p9"/>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grpSp>
      <p:sp>
        <p:nvSpPr>
          <p:cNvPr id="465" name="Google Shape;465;p9"/>
          <p:cNvSpPr txBox="1">
            <a:spLocks noGrp="1"/>
          </p:cNvSpPr>
          <p:nvPr>
            <p:ph type="title"/>
          </p:nvPr>
        </p:nvSpPr>
        <p:spPr>
          <a:xfrm>
            <a:off x="5179675" y="1108350"/>
            <a:ext cx="3246300" cy="1482300"/>
          </a:xfrm>
          <a:prstGeom prst="rect">
            <a:avLst/>
          </a:prstGeom>
        </p:spPr>
        <p:txBody>
          <a:bodyPr spcFirstLastPara="1" wrap="square" lIns="91425" tIns="91425" rIns="91425" bIns="91425" anchor="b" anchorCtr="0">
            <a:normAutofit/>
          </a:bodyPr>
          <a:lstStyle>
            <a:lvl1pPr lvl="0" algn="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6" name="Google Shape;466;p9"/>
          <p:cNvSpPr txBox="1">
            <a:spLocks noGrp="1"/>
          </p:cNvSpPr>
          <p:nvPr>
            <p:ph type="subTitle" idx="1"/>
          </p:nvPr>
        </p:nvSpPr>
        <p:spPr>
          <a:xfrm>
            <a:off x="5101100" y="2819650"/>
            <a:ext cx="3324900" cy="14823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Clr>
                <a:schemeClr val="accent2"/>
              </a:buClr>
              <a:buSzPts val="2100"/>
              <a:buChar char="●"/>
              <a:defRPr sz="1400"/>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p:txBody>
      </p:sp>
      <p:cxnSp>
        <p:nvCxnSpPr>
          <p:cNvPr id="467" name="Google Shape;467;p9"/>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0"/>
        <p:cNvGrpSpPr/>
        <p:nvPr/>
      </p:nvGrpSpPr>
      <p:grpSpPr>
        <a:xfrm>
          <a:off x="0" y="0"/>
          <a:ext cx="0" cy="0"/>
          <a:chOff x="0" y="0"/>
          <a:chExt cx="0" cy="0"/>
        </a:xfrm>
      </p:grpSpPr>
      <p:sp>
        <p:nvSpPr>
          <p:cNvPr id="471" name="Google Shape;471;p11"/>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472" name="Google Shape;472;p11"/>
          <p:cNvGrpSpPr/>
          <p:nvPr/>
        </p:nvGrpSpPr>
        <p:grpSpPr>
          <a:xfrm>
            <a:off x="0" y="-5625"/>
            <a:ext cx="9144010" cy="5153100"/>
            <a:chOff x="0" y="-5625"/>
            <a:chExt cx="9144010" cy="5153100"/>
          </a:xfrm>
        </p:grpSpPr>
        <p:cxnSp>
          <p:nvCxnSpPr>
            <p:cNvPr id="473" name="Google Shape;473;p11"/>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74" name="Google Shape;474;p11"/>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75" name="Google Shape;475;p11"/>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76" name="Google Shape;476;p11"/>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77" name="Google Shape;477;p11"/>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78" name="Google Shape;478;p11"/>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79" name="Google Shape;479;p11"/>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80" name="Google Shape;480;p11"/>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81" name="Google Shape;481;p11"/>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82" name="Google Shape;482;p11"/>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83" name="Google Shape;483;p11"/>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84" name="Google Shape;484;p11"/>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85" name="Google Shape;485;p11"/>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86" name="Google Shape;486;p11"/>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87" name="Google Shape;487;p11"/>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88" name="Google Shape;488;p11"/>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89" name="Google Shape;489;p11"/>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90" name="Google Shape;490;p11"/>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91" name="Google Shape;491;p11"/>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92" name="Google Shape;492;p11"/>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93" name="Google Shape;493;p11"/>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94" name="Google Shape;494;p11"/>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95" name="Google Shape;495;p11"/>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96" name="Google Shape;496;p11"/>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97" name="Google Shape;497;p11"/>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98" name="Google Shape;498;p11"/>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99" name="Google Shape;499;p11"/>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00" name="Google Shape;500;p11"/>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01" name="Google Shape;501;p11"/>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02" name="Google Shape;502;p11"/>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03" name="Google Shape;503;p11"/>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04" name="Google Shape;504;p11"/>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05" name="Google Shape;505;p11"/>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506" name="Google Shape;506;p11"/>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07" name="Google Shape;507;p11"/>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08" name="Google Shape;508;p11"/>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09" name="Google Shape;509;p11"/>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0" name="Google Shape;510;p11"/>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1" name="Google Shape;511;p11"/>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2" name="Google Shape;512;p11"/>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3" name="Google Shape;513;p11"/>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4" name="Google Shape;514;p11"/>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5" name="Google Shape;515;p11"/>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6" name="Google Shape;516;p11"/>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7" name="Google Shape;517;p11"/>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8" name="Google Shape;518;p11"/>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9" name="Google Shape;519;p11"/>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20" name="Google Shape;520;p11"/>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21" name="Google Shape;521;p11"/>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22" name="Google Shape;522;p11"/>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23" name="Google Shape;523;p11"/>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grpSp>
      <p:sp>
        <p:nvSpPr>
          <p:cNvPr id="524" name="Google Shape;524;p11"/>
          <p:cNvSpPr txBox="1">
            <a:spLocks noGrp="1"/>
          </p:cNvSpPr>
          <p:nvPr>
            <p:ph type="title" hasCustomPrompt="1"/>
          </p:nvPr>
        </p:nvSpPr>
        <p:spPr>
          <a:xfrm>
            <a:off x="714000" y="1162325"/>
            <a:ext cx="7716000" cy="1963500"/>
          </a:xfrm>
          <a:prstGeom prst="rect">
            <a:avLst/>
          </a:prstGeom>
          <a:effectLst>
            <a:outerShdw dist="47625" dir="1920000" algn="bl" rotWithShape="0">
              <a:srgbClr val="000000">
                <a:alpha val="29000"/>
              </a:srgbClr>
            </a:outerShdw>
          </a:effectLst>
        </p:spPr>
        <p:txBody>
          <a:bodyPr spcFirstLastPara="1" wrap="square" lIns="91425" tIns="91425" rIns="91425" bIns="91425" anchor="b" anchorCtr="0">
            <a:normAutofit/>
          </a:bodyPr>
          <a:lstStyle>
            <a:lvl1pPr lvl="0" algn="ctr">
              <a:spcBef>
                <a:spcPts val="0"/>
              </a:spcBef>
              <a:spcAft>
                <a:spcPts val="0"/>
              </a:spcAft>
              <a:buClr>
                <a:schemeClr val="dk1"/>
              </a:buClr>
              <a:buSzPts val="12000"/>
              <a:buNone/>
              <a:defRPr sz="6700">
                <a:solidFill>
                  <a:schemeClr val="dk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cxnSp>
        <p:nvCxnSpPr>
          <p:cNvPr id="525" name="Google Shape;525;p11"/>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
        <p:nvSpPr>
          <p:cNvPr id="526" name="Google Shape;526;p11"/>
          <p:cNvSpPr txBox="1">
            <a:spLocks noGrp="1"/>
          </p:cNvSpPr>
          <p:nvPr>
            <p:ph type="subTitle" idx="1"/>
          </p:nvPr>
        </p:nvSpPr>
        <p:spPr>
          <a:xfrm>
            <a:off x="2123963" y="3556625"/>
            <a:ext cx="4953000" cy="393600"/>
          </a:xfrm>
          <a:prstGeom prst="rect">
            <a:avLst/>
          </a:prstGeom>
        </p:spPr>
        <p:txBody>
          <a:bodyPr spcFirstLastPara="1" wrap="square" lIns="91425" tIns="91425" rIns="91425" bIns="91425" anchor="t" anchorCtr="0">
            <a:norm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47000" y="347575"/>
            <a:ext cx="77160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300"/>
              <a:buFont typeface="Leckerli One" panose="02000503000000020003"/>
              <a:buNone/>
              <a:defRPr sz="3300">
                <a:solidFill>
                  <a:schemeClr val="dk1"/>
                </a:solidFill>
                <a:latin typeface="Leckerli One" panose="02000503000000020003"/>
                <a:ea typeface="Leckerli One" panose="02000503000000020003"/>
                <a:cs typeface="Leckerli One" panose="02000503000000020003"/>
                <a:sym typeface="Leckerli One" panose="02000503000000020003"/>
              </a:defRPr>
            </a:lvl1pPr>
            <a:lvl2pPr lvl="1" rtl="0">
              <a:spcBef>
                <a:spcPts val="0"/>
              </a:spcBef>
              <a:spcAft>
                <a:spcPts val="0"/>
              </a:spcAft>
              <a:buClr>
                <a:schemeClr val="dk1"/>
              </a:buClr>
              <a:buSzPts val="3300"/>
              <a:buFont typeface="Patrick Hand SC" panose="00000500000000000000"/>
              <a:buNone/>
              <a:defRPr sz="3300">
                <a:solidFill>
                  <a:schemeClr val="dk1"/>
                </a:solidFill>
                <a:latin typeface="Patrick Hand SC" panose="00000500000000000000"/>
                <a:ea typeface="Patrick Hand SC" panose="00000500000000000000"/>
                <a:cs typeface="Patrick Hand SC" panose="00000500000000000000"/>
                <a:sym typeface="Patrick Hand SC" panose="00000500000000000000"/>
              </a:defRPr>
            </a:lvl2pPr>
            <a:lvl3pPr lvl="2" rtl="0">
              <a:spcBef>
                <a:spcPts val="0"/>
              </a:spcBef>
              <a:spcAft>
                <a:spcPts val="0"/>
              </a:spcAft>
              <a:buClr>
                <a:schemeClr val="dk1"/>
              </a:buClr>
              <a:buSzPts val="3300"/>
              <a:buFont typeface="Patrick Hand SC" panose="00000500000000000000"/>
              <a:buNone/>
              <a:defRPr sz="3300">
                <a:solidFill>
                  <a:schemeClr val="dk1"/>
                </a:solidFill>
                <a:latin typeface="Patrick Hand SC" panose="00000500000000000000"/>
                <a:ea typeface="Patrick Hand SC" panose="00000500000000000000"/>
                <a:cs typeface="Patrick Hand SC" panose="00000500000000000000"/>
                <a:sym typeface="Patrick Hand SC" panose="00000500000000000000"/>
              </a:defRPr>
            </a:lvl3pPr>
            <a:lvl4pPr lvl="3" rtl="0">
              <a:spcBef>
                <a:spcPts val="0"/>
              </a:spcBef>
              <a:spcAft>
                <a:spcPts val="0"/>
              </a:spcAft>
              <a:buClr>
                <a:schemeClr val="dk1"/>
              </a:buClr>
              <a:buSzPts val="3300"/>
              <a:buFont typeface="Patrick Hand SC" panose="00000500000000000000"/>
              <a:buNone/>
              <a:defRPr sz="3300">
                <a:solidFill>
                  <a:schemeClr val="dk1"/>
                </a:solidFill>
                <a:latin typeface="Patrick Hand SC" panose="00000500000000000000"/>
                <a:ea typeface="Patrick Hand SC" panose="00000500000000000000"/>
                <a:cs typeface="Patrick Hand SC" panose="00000500000000000000"/>
                <a:sym typeface="Patrick Hand SC" panose="00000500000000000000"/>
              </a:defRPr>
            </a:lvl4pPr>
            <a:lvl5pPr lvl="4" rtl="0">
              <a:spcBef>
                <a:spcPts val="0"/>
              </a:spcBef>
              <a:spcAft>
                <a:spcPts val="0"/>
              </a:spcAft>
              <a:buClr>
                <a:schemeClr val="dk1"/>
              </a:buClr>
              <a:buSzPts val="3300"/>
              <a:buFont typeface="Patrick Hand SC" panose="00000500000000000000"/>
              <a:buNone/>
              <a:defRPr sz="3300">
                <a:solidFill>
                  <a:schemeClr val="dk1"/>
                </a:solidFill>
                <a:latin typeface="Patrick Hand SC" panose="00000500000000000000"/>
                <a:ea typeface="Patrick Hand SC" panose="00000500000000000000"/>
                <a:cs typeface="Patrick Hand SC" panose="00000500000000000000"/>
                <a:sym typeface="Patrick Hand SC" panose="00000500000000000000"/>
              </a:defRPr>
            </a:lvl5pPr>
            <a:lvl6pPr lvl="5" rtl="0">
              <a:spcBef>
                <a:spcPts val="0"/>
              </a:spcBef>
              <a:spcAft>
                <a:spcPts val="0"/>
              </a:spcAft>
              <a:buClr>
                <a:schemeClr val="dk1"/>
              </a:buClr>
              <a:buSzPts val="3300"/>
              <a:buFont typeface="Patrick Hand SC" panose="00000500000000000000"/>
              <a:buNone/>
              <a:defRPr sz="3300">
                <a:solidFill>
                  <a:schemeClr val="dk1"/>
                </a:solidFill>
                <a:latin typeface="Patrick Hand SC" panose="00000500000000000000"/>
                <a:ea typeface="Patrick Hand SC" panose="00000500000000000000"/>
                <a:cs typeface="Patrick Hand SC" panose="00000500000000000000"/>
                <a:sym typeface="Patrick Hand SC" panose="00000500000000000000"/>
              </a:defRPr>
            </a:lvl6pPr>
            <a:lvl7pPr lvl="6" rtl="0">
              <a:spcBef>
                <a:spcPts val="0"/>
              </a:spcBef>
              <a:spcAft>
                <a:spcPts val="0"/>
              </a:spcAft>
              <a:buClr>
                <a:schemeClr val="dk1"/>
              </a:buClr>
              <a:buSzPts val="3300"/>
              <a:buFont typeface="Patrick Hand SC" panose="00000500000000000000"/>
              <a:buNone/>
              <a:defRPr sz="3300">
                <a:solidFill>
                  <a:schemeClr val="dk1"/>
                </a:solidFill>
                <a:latin typeface="Patrick Hand SC" panose="00000500000000000000"/>
                <a:ea typeface="Patrick Hand SC" panose="00000500000000000000"/>
                <a:cs typeface="Patrick Hand SC" panose="00000500000000000000"/>
                <a:sym typeface="Patrick Hand SC" panose="00000500000000000000"/>
              </a:defRPr>
            </a:lvl7pPr>
            <a:lvl8pPr lvl="7" rtl="0">
              <a:spcBef>
                <a:spcPts val="0"/>
              </a:spcBef>
              <a:spcAft>
                <a:spcPts val="0"/>
              </a:spcAft>
              <a:buClr>
                <a:schemeClr val="dk1"/>
              </a:buClr>
              <a:buSzPts val="3300"/>
              <a:buFont typeface="Patrick Hand SC" panose="00000500000000000000"/>
              <a:buNone/>
              <a:defRPr sz="3300">
                <a:solidFill>
                  <a:schemeClr val="dk1"/>
                </a:solidFill>
                <a:latin typeface="Patrick Hand SC" panose="00000500000000000000"/>
                <a:ea typeface="Patrick Hand SC" panose="00000500000000000000"/>
                <a:cs typeface="Patrick Hand SC" panose="00000500000000000000"/>
                <a:sym typeface="Patrick Hand SC" panose="00000500000000000000"/>
              </a:defRPr>
            </a:lvl8pPr>
            <a:lvl9pPr lvl="8" rtl="0">
              <a:spcBef>
                <a:spcPts val="0"/>
              </a:spcBef>
              <a:spcAft>
                <a:spcPts val="0"/>
              </a:spcAft>
              <a:buClr>
                <a:schemeClr val="dk1"/>
              </a:buClr>
              <a:buSzPts val="3300"/>
              <a:buFont typeface="Patrick Hand SC" panose="00000500000000000000"/>
              <a:buNone/>
              <a:defRPr sz="3300">
                <a:solidFill>
                  <a:schemeClr val="dk1"/>
                </a:solidFill>
                <a:latin typeface="Patrick Hand SC" panose="00000500000000000000"/>
                <a:ea typeface="Patrick Hand SC" panose="00000500000000000000"/>
                <a:cs typeface="Patrick Hand SC" panose="00000500000000000000"/>
                <a:sym typeface="Patrick Hand SC" panose="00000500000000000000"/>
              </a:defRPr>
            </a:lvl9pPr>
          </a:lstStyle>
          <a:p/>
        </p:txBody>
      </p:sp>
      <p:sp>
        <p:nvSpPr>
          <p:cNvPr id="7" name="Google Shape;7;p1"/>
          <p:cNvSpPr txBox="1">
            <a:spLocks noGrp="1"/>
          </p:cNvSpPr>
          <p:nvPr>
            <p:ph type="body" idx="1"/>
          </p:nvPr>
        </p:nvSpPr>
        <p:spPr>
          <a:xfrm>
            <a:off x="747000" y="1452875"/>
            <a:ext cx="7716000" cy="3152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Arimo" panose="020B0604020202020204"/>
              <a:buChar char="●"/>
              <a:defRPr sz="1800">
                <a:solidFill>
                  <a:schemeClr val="dk1"/>
                </a:solidFill>
                <a:latin typeface="Arimo" panose="020B0604020202020204"/>
                <a:ea typeface="Arimo" panose="020B0604020202020204"/>
                <a:cs typeface="Arimo" panose="020B0604020202020204"/>
                <a:sym typeface="Arimo" panose="020B0604020202020204"/>
              </a:defRPr>
            </a:lvl1pPr>
            <a:lvl2pPr marL="914400" lvl="1" indent="-317500" rtl="0">
              <a:lnSpc>
                <a:spcPct val="115000"/>
              </a:lnSpc>
              <a:spcBef>
                <a:spcPts val="0"/>
              </a:spcBef>
              <a:spcAft>
                <a:spcPts val="0"/>
              </a:spcAft>
              <a:buClr>
                <a:schemeClr val="dk1"/>
              </a:buClr>
              <a:buSzPts val="1400"/>
              <a:buFont typeface="Arimo" panose="020B0604020202020204"/>
              <a:buChar char="○"/>
              <a:defRPr>
                <a:solidFill>
                  <a:schemeClr val="dk1"/>
                </a:solidFill>
                <a:latin typeface="Arimo" panose="020B0604020202020204"/>
                <a:ea typeface="Arimo" panose="020B0604020202020204"/>
                <a:cs typeface="Arimo" panose="020B0604020202020204"/>
                <a:sym typeface="Arimo" panose="020B0604020202020204"/>
              </a:defRPr>
            </a:lvl2pPr>
            <a:lvl3pPr marL="1371600" lvl="2" indent="-317500" rtl="0">
              <a:lnSpc>
                <a:spcPct val="115000"/>
              </a:lnSpc>
              <a:spcBef>
                <a:spcPts val="0"/>
              </a:spcBef>
              <a:spcAft>
                <a:spcPts val="0"/>
              </a:spcAft>
              <a:buClr>
                <a:schemeClr val="dk1"/>
              </a:buClr>
              <a:buSzPts val="1400"/>
              <a:buFont typeface="Arimo" panose="020B0604020202020204"/>
              <a:buChar char="■"/>
              <a:defRPr>
                <a:solidFill>
                  <a:schemeClr val="dk1"/>
                </a:solidFill>
                <a:latin typeface="Arimo" panose="020B0604020202020204"/>
                <a:ea typeface="Arimo" panose="020B0604020202020204"/>
                <a:cs typeface="Arimo" panose="020B0604020202020204"/>
                <a:sym typeface="Arimo" panose="020B0604020202020204"/>
              </a:defRPr>
            </a:lvl3pPr>
            <a:lvl4pPr marL="1828800" lvl="3" indent="-317500" rtl="0">
              <a:lnSpc>
                <a:spcPct val="115000"/>
              </a:lnSpc>
              <a:spcBef>
                <a:spcPts val="0"/>
              </a:spcBef>
              <a:spcAft>
                <a:spcPts val="0"/>
              </a:spcAft>
              <a:buClr>
                <a:schemeClr val="dk1"/>
              </a:buClr>
              <a:buSzPts val="1400"/>
              <a:buFont typeface="Arimo" panose="020B0604020202020204"/>
              <a:buChar char="●"/>
              <a:defRPr>
                <a:solidFill>
                  <a:schemeClr val="dk1"/>
                </a:solidFill>
                <a:latin typeface="Arimo" panose="020B0604020202020204"/>
                <a:ea typeface="Arimo" panose="020B0604020202020204"/>
                <a:cs typeface="Arimo" panose="020B0604020202020204"/>
                <a:sym typeface="Arimo" panose="020B0604020202020204"/>
              </a:defRPr>
            </a:lvl4pPr>
            <a:lvl5pPr marL="2286000" lvl="4" indent="-317500" rtl="0">
              <a:lnSpc>
                <a:spcPct val="115000"/>
              </a:lnSpc>
              <a:spcBef>
                <a:spcPts val="0"/>
              </a:spcBef>
              <a:spcAft>
                <a:spcPts val="0"/>
              </a:spcAft>
              <a:buClr>
                <a:schemeClr val="dk1"/>
              </a:buClr>
              <a:buSzPts val="1400"/>
              <a:buFont typeface="Arimo" panose="020B0604020202020204"/>
              <a:buChar char="○"/>
              <a:defRPr>
                <a:solidFill>
                  <a:schemeClr val="dk1"/>
                </a:solidFill>
                <a:latin typeface="Arimo" panose="020B0604020202020204"/>
                <a:ea typeface="Arimo" panose="020B0604020202020204"/>
                <a:cs typeface="Arimo" panose="020B0604020202020204"/>
                <a:sym typeface="Arimo" panose="020B0604020202020204"/>
              </a:defRPr>
            </a:lvl5pPr>
            <a:lvl6pPr marL="2743200" lvl="5" indent="-317500" rtl="0">
              <a:lnSpc>
                <a:spcPct val="115000"/>
              </a:lnSpc>
              <a:spcBef>
                <a:spcPts val="0"/>
              </a:spcBef>
              <a:spcAft>
                <a:spcPts val="0"/>
              </a:spcAft>
              <a:buClr>
                <a:schemeClr val="dk1"/>
              </a:buClr>
              <a:buSzPts val="1400"/>
              <a:buFont typeface="Arimo" panose="020B0604020202020204"/>
              <a:buChar char="■"/>
              <a:defRPr>
                <a:solidFill>
                  <a:schemeClr val="dk1"/>
                </a:solidFill>
                <a:latin typeface="Arimo" panose="020B0604020202020204"/>
                <a:ea typeface="Arimo" panose="020B0604020202020204"/>
                <a:cs typeface="Arimo" panose="020B0604020202020204"/>
                <a:sym typeface="Arimo" panose="020B0604020202020204"/>
              </a:defRPr>
            </a:lvl6pPr>
            <a:lvl7pPr marL="3200400" lvl="6" indent="-317500" rtl="0">
              <a:lnSpc>
                <a:spcPct val="115000"/>
              </a:lnSpc>
              <a:spcBef>
                <a:spcPts val="0"/>
              </a:spcBef>
              <a:spcAft>
                <a:spcPts val="0"/>
              </a:spcAft>
              <a:buClr>
                <a:schemeClr val="dk1"/>
              </a:buClr>
              <a:buSzPts val="1400"/>
              <a:buFont typeface="Arimo" panose="020B0604020202020204"/>
              <a:buChar char="●"/>
              <a:defRPr>
                <a:solidFill>
                  <a:schemeClr val="dk1"/>
                </a:solidFill>
                <a:latin typeface="Arimo" panose="020B0604020202020204"/>
                <a:ea typeface="Arimo" panose="020B0604020202020204"/>
                <a:cs typeface="Arimo" panose="020B0604020202020204"/>
                <a:sym typeface="Arimo" panose="020B0604020202020204"/>
              </a:defRPr>
            </a:lvl7pPr>
            <a:lvl8pPr marL="3657600" lvl="7" indent="-317500" rtl="0">
              <a:lnSpc>
                <a:spcPct val="115000"/>
              </a:lnSpc>
              <a:spcBef>
                <a:spcPts val="0"/>
              </a:spcBef>
              <a:spcAft>
                <a:spcPts val="0"/>
              </a:spcAft>
              <a:buClr>
                <a:schemeClr val="dk1"/>
              </a:buClr>
              <a:buSzPts val="1400"/>
              <a:buFont typeface="Arimo" panose="020B0604020202020204"/>
              <a:buChar char="○"/>
              <a:defRPr>
                <a:solidFill>
                  <a:schemeClr val="dk1"/>
                </a:solidFill>
                <a:latin typeface="Arimo" panose="020B0604020202020204"/>
                <a:ea typeface="Arimo" panose="020B0604020202020204"/>
                <a:cs typeface="Arimo" panose="020B0604020202020204"/>
                <a:sym typeface="Arimo" panose="020B0604020202020204"/>
              </a:defRPr>
            </a:lvl8pPr>
            <a:lvl9pPr marL="4114800" lvl="8" indent="-317500" rtl="0">
              <a:lnSpc>
                <a:spcPct val="115000"/>
              </a:lnSpc>
              <a:spcBef>
                <a:spcPts val="0"/>
              </a:spcBef>
              <a:spcAft>
                <a:spcPts val="0"/>
              </a:spcAft>
              <a:buClr>
                <a:schemeClr val="dk1"/>
              </a:buClr>
              <a:buSzPts val="1400"/>
              <a:buFont typeface="Arimo" panose="020B0604020202020204"/>
              <a:buChar char="■"/>
              <a:defRPr>
                <a:solidFill>
                  <a:schemeClr val="dk1"/>
                </a:solidFill>
                <a:latin typeface="Arimo" panose="020B0604020202020204"/>
                <a:ea typeface="Arimo" panose="020B0604020202020204"/>
                <a:cs typeface="Arimo" panose="020B0604020202020204"/>
                <a:sym typeface="Arimo" panose="020B0604020202020204"/>
              </a:defRPr>
            </a:lvl9pPr>
          </a:lstStyle>
          <a:p/>
        </p:txBody>
      </p:sp>
      <p:sp>
        <p:nvSpPr>
          <p:cNvPr id="8" name="Google Shape;8;p1"/>
          <p:cNvSpPr txBox="1">
            <a:spLocks noGrp="1"/>
          </p:cNvSpPr>
          <p:nvPr>
            <p:ph type="sldNum" idx="12"/>
          </p:nvPr>
        </p:nvSpPr>
        <p:spPr>
          <a:xfrm>
            <a:off x="8170800" y="4330994"/>
            <a:ext cx="259200" cy="5727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a:spLocks noGrp="1"/>
          </p:cNvSpPr>
          <p:nvPr>
            <p:ph type="sldNum" idx="2"/>
          </p:nvPr>
        </p:nvSpPr>
        <p:spPr>
          <a:xfrm>
            <a:off x="8573357" y="4610220"/>
            <a:ext cx="466800" cy="393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a:solidFill>
                <a:schemeClr val="dk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92"/>
        <p:cNvGrpSpPr/>
        <p:nvPr/>
      </p:nvGrpSpPr>
      <p:grpSpPr>
        <a:xfrm>
          <a:off x="0" y="0"/>
          <a:ext cx="0" cy="0"/>
          <a:chOff x="0" y="0"/>
          <a:chExt cx="0" cy="0"/>
        </a:xfrm>
      </p:grpSpPr>
      <p:sp>
        <p:nvSpPr>
          <p:cNvPr id="1493" name="Google Shape;1493;p31"/>
          <p:cNvSpPr txBox="1">
            <a:spLocks noGrp="1"/>
          </p:cNvSpPr>
          <p:nvPr>
            <p:ph type="ctrTitle"/>
          </p:nvPr>
        </p:nvSpPr>
        <p:spPr>
          <a:xfrm>
            <a:off x="2553795" y="2568176"/>
            <a:ext cx="4773000" cy="1785600"/>
          </a:xfrm>
          <a:prstGeom prst="rect">
            <a:avLst/>
          </a:prstGeom>
        </p:spPr>
        <p:txBody>
          <a:bodyPr spcFirstLastPara="1" wrap="square" lIns="91425" tIns="91425" rIns="91425" bIns="91425" anchor="b" anchorCtr="0">
            <a:noAutofit/>
          </a:bodyPr>
          <a:lstStyle/>
          <a:p>
            <a:pPr marL="0" lvl="0" indent="457200" algn="l" rtl="0">
              <a:spcBef>
                <a:spcPts val="0"/>
              </a:spcBef>
              <a:spcAft>
                <a:spcPts val="0"/>
              </a:spcAft>
              <a:buNone/>
            </a:pPr>
            <a:r>
              <a:rPr lang="en-GB" smtClean="0"/>
              <a:t>Teams</a:t>
            </a:r>
            <a:br>
              <a:rPr lang="en-GB" smtClean="0"/>
            </a:br>
            <a:r>
              <a:rPr lang="en-GB" smtClean="0"/>
              <a:t>  3 </a:t>
            </a:r>
            <a:endParaRPr lang="en-GB" smtClean="0"/>
          </a:p>
        </p:txBody>
      </p:sp>
      <p:sp>
        <p:nvSpPr>
          <p:cNvPr id="1494" name="Google Shape;1494;p31"/>
          <p:cNvSpPr/>
          <p:nvPr/>
        </p:nvSpPr>
        <p:spPr>
          <a:xfrm>
            <a:off x="4984062" y="3265863"/>
            <a:ext cx="777250" cy="667763"/>
          </a:xfrm>
          <a:custGeom>
            <a:avLst/>
            <a:gdLst/>
            <a:ahLst/>
            <a:cxnLst/>
            <a:rect l="l" t="t" r="r" b="b"/>
            <a:pathLst>
              <a:path w="962" h="1006" extrusionOk="0">
                <a:moveTo>
                  <a:pt x="454" y="1"/>
                </a:moveTo>
                <a:cubicBezTo>
                  <a:pt x="195" y="1"/>
                  <a:pt x="11" y="206"/>
                  <a:pt x="11" y="508"/>
                </a:cubicBezTo>
                <a:cubicBezTo>
                  <a:pt x="0" y="768"/>
                  <a:pt x="206" y="994"/>
                  <a:pt x="476" y="1005"/>
                </a:cubicBezTo>
                <a:cubicBezTo>
                  <a:pt x="735" y="994"/>
                  <a:pt x="951" y="789"/>
                  <a:pt x="962" y="519"/>
                </a:cubicBezTo>
                <a:cubicBezTo>
                  <a:pt x="951" y="238"/>
                  <a:pt x="735" y="12"/>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1"/>
          <p:cNvSpPr txBox="1">
            <a:spLocks noGrp="1"/>
          </p:cNvSpPr>
          <p:nvPr>
            <p:ph type="ctrTitle" idx="2"/>
          </p:nvPr>
        </p:nvSpPr>
        <p:spPr>
          <a:xfrm>
            <a:off x="4401161" y="3416743"/>
            <a:ext cx="1847700" cy="59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mtClean="0"/>
              <a:t>IT</a:t>
            </a:r>
            <a:endParaRPr lang="en-GB" smtClean="0"/>
          </a:p>
        </p:txBody>
      </p:sp>
      <p:sp>
        <p:nvSpPr>
          <p:cNvPr id="1497" name="Google Shape;1497;p31"/>
          <p:cNvSpPr txBox="1">
            <a:spLocks noGrp="1"/>
          </p:cNvSpPr>
          <p:nvPr>
            <p:ph type="ctrTitle" idx="3"/>
          </p:nvPr>
        </p:nvSpPr>
        <p:spPr>
          <a:xfrm>
            <a:off x="1575759" y="4315838"/>
            <a:ext cx="6010800" cy="81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5500" smtClean="0"/>
              <a:t>WELCOME</a:t>
            </a:r>
            <a:endParaRPr sz="5500"/>
          </a:p>
        </p:txBody>
      </p:sp>
      <p:sp>
        <p:nvSpPr>
          <p:cNvPr id="1498" name="Google Shape;1498;p31"/>
          <p:cNvSpPr/>
          <p:nvPr/>
        </p:nvSpPr>
        <p:spPr>
          <a:xfrm>
            <a:off x="5799300" y="4273971"/>
            <a:ext cx="208712" cy="642545"/>
          </a:xfrm>
          <a:custGeom>
            <a:avLst/>
            <a:gdLst/>
            <a:ahLst/>
            <a:cxnLst/>
            <a:rect l="l" t="t" r="r" b="b"/>
            <a:pathLst>
              <a:path w="2442" h="7518" extrusionOk="0">
                <a:moveTo>
                  <a:pt x="302" y="918"/>
                </a:moveTo>
                <a:cubicBezTo>
                  <a:pt x="680" y="648"/>
                  <a:pt x="1069" y="389"/>
                  <a:pt x="1480" y="162"/>
                </a:cubicBezTo>
                <a:cubicBezTo>
                  <a:pt x="1804" y="0"/>
                  <a:pt x="1890" y="32"/>
                  <a:pt x="1890" y="86"/>
                </a:cubicBezTo>
                <a:cubicBezTo>
                  <a:pt x="1890" y="140"/>
                  <a:pt x="1815" y="227"/>
                  <a:pt x="1545" y="410"/>
                </a:cubicBezTo>
                <a:cubicBezTo>
                  <a:pt x="1264" y="594"/>
                  <a:pt x="799" y="864"/>
                  <a:pt x="508" y="1015"/>
                </a:cubicBezTo>
                <a:cubicBezTo>
                  <a:pt x="216" y="1177"/>
                  <a:pt x="97" y="1210"/>
                  <a:pt x="43" y="1199"/>
                </a:cubicBezTo>
                <a:cubicBezTo>
                  <a:pt x="0" y="1188"/>
                  <a:pt x="11" y="1134"/>
                  <a:pt x="302" y="929"/>
                </a:cubicBezTo>
                <a:close/>
                <a:moveTo>
                  <a:pt x="875" y="6491"/>
                </a:moveTo>
                <a:cubicBezTo>
                  <a:pt x="1264" y="6664"/>
                  <a:pt x="1642" y="6869"/>
                  <a:pt x="1998" y="7107"/>
                </a:cubicBezTo>
                <a:cubicBezTo>
                  <a:pt x="2279" y="7301"/>
                  <a:pt x="2322" y="7431"/>
                  <a:pt x="2236" y="7474"/>
                </a:cubicBezTo>
                <a:cubicBezTo>
                  <a:pt x="2149" y="7517"/>
                  <a:pt x="1955" y="7496"/>
                  <a:pt x="1663" y="7345"/>
                </a:cubicBezTo>
                <a:cubicBezTo>
                  <a:pt x="1361" y="7161"/>
                  <a:pt x="1059" y="6956"/>
                  <a:pt x="788" y="6729"/>
                </a:cubicBezTo>
                <a:cubicBezTo>
                  <a:pt x="572" y="6556"/>
                  <a:pt x="518" y="6491"/>
                  <a:pt x="518" y="6448"/>
                </a:cubicBezTo>
                <a:cubicBezTo>
                  <a:pt x="518" y="6394"/>
                  <a:pt x="572" y="6373"/>
                  <a:pt x="864" y="6502"/>
                </a:cubicBezTo>
                <a:close/>
                <a:moveTo>
                  <a:pt x="767" y="4083"/>
                </a:moveTo>
                <a:cubicBezTo>
                  <a:pt x="1091" y="4040"/>
                  <a:pt x="1685" y="3975"/>
                  <a:pt x="2020" y="3953"/>
                </a:cubicBezTo>
                <a:cubicBezTo>
                  <a:pt x="2344" y="3942"/>
                  <a:pt x="2398" y="3975"/>
                  <a:pt x="2419" y="4018"/>
                </a:cubicBezTo>
                <a:cubicBezTo>
                  <a:pt x="2441" y="4061"/>
                  <a:pt x="2409" y="4115"/>
                  <a:pt x="2333" y="4148"/>
                </a:cubicBezTo>
                <a:cubicBezTo>
                  <a:pt x="2160" y="4191"/>
                  <a:pt x="1987" y="4223"/>
                  <a:pt x="1804" y="4223"/>
                </a:cubicBezTo>
                <a:cubicBezTo>
                  <a:pt x="1491" y="4245"/>
                  <a:pt x="994" y="4266"/>
                  <a:pt x="713" y="4256"/>
                </a:cubicBezTo>
                <a:cubicBezTo>
                  <a:pt x="443" y="4256"/>
                  <a:pt x="389" y="4212"/>
                  <a:pt x="389" y="4180"/>
                </a:cubicBezTo>
                <a:cubicBezTo>
                  <a:pt x="400" y="4148"/>
                  <a:pt x="454" y="4126"/>
                  <a:pt x="767" y="40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1"/>
          <p:cNvSpPr/>
          <p:nvPr/>
        </p:nvSpPr>
        <p:spPr>
          <a:xfrm>
            <a:off x="3149176" y="4254101"/>
            <a:ext cx="269650" cy="682287"/>
          </a:xfrm>
          <a:custGeom>
            <a:avLst/>
            <a:gdLst/>
            <a:ahLst/>
            <a:cxnLst/>
            <a:rect l="l" t="t" r="r" b="b"/>
            <a:pathLst>
              <a:path w="3155" h="7983" extrusionOk="0">
                <a:moveTo>
                  <a:pt x="2236" y="7042"/>
                </a:moveTo>
                <a:cubicBezTo>
                  <a:pt x="1934" y="7226"/>
                  <a:pt x="1642" y="7431"/>
                  <a:pt x="1361" y="7658"/>
                </a:cubicBezTo>
                <a:cubicBezTo>
                  <a:pt x="1145" y="7842"/>
                  <a:pt x="1145" y="7917"/>
                  <a:pt x="1199" y="7950"/>
                </a:cubicBezTo>
                <a:cubicBezTo>
                  <a:pt x="1242" y="7982"/>
                  <a:pt x="1350" y="7982"/>
                  <a:pt x="1556" y="7874"/>
                </a:cubicBezTo>
                <a:cubicBezTo>
                  <a:pt x="1793" y="7723"/>
                  <a:pt x="2031" y="7561"/>
                  <a:pt x="2247" y="7377"/>
                </a:cubicBezTo>
                <a:cubicBezTo>
                  <a:pt x="2387" y="7269"/>
                  <a:pt x="2506" y="7161"/>
                  <a:pt x="2614" y="7021"/>
                </a:cubicBezTo>
                <a:cubicBezTo>
                  <a:pt x="2668" y="6945"/>
                  <a:pt x="2647" y="6891"/>
                  <a:pt x="2603" y="6880"/>
                </a:cubicBezTo>
                <a:cubicBezTo>
                  <a:pt x="2560" y="6870"/>
                  <a:pt x="2485" y="6880"/>
                  <a:pt x="2236" y="7042"/>
                </a:cubicBezTo>
                <a:close/>
                <a:moveTo>
                  <a:pt x="1891" y="216"/>
                </a:moveTo>
                <a:cubicBezTo>
                  <a:pt x="2139" y="400"/>
                  <a:pt x="2625" y="745"/>
                  <a:pt x="2884" y="961"/>
                </a:cubicBezTo>
                <a:cubicBezTo>
                  <a:pt x="3133" y="1177"/>
                  <a:pt x="3154" y="1264"/>
                  <a:pt x="3122" y="1307"/>
                </a:cubicBezTo>
                <a:cubicBezTo>
                  <a:pt x="3089" y="1361"/>
                  <a:pt x="3003" y="1361"/>
                  <a:pt x="2711" y="1188"/>
                </a:cubicBezTo>
                <a:cubicBezTo>
                  <a:pt x="2366" y="972"/>
                  <a:pt x="2020" y="745"/>
                  <a:pt x="1696" y="486"/>
                </a:cubicBezTo>
                <a:cubicBezTo>
                  <a:pt x="1437" y="281"/>
                  <a:pt x="1404" y="216"/>
                  <a:pt x="1415" y="151"/>
                </a:cubicBezTo>
                <a:cubicBezTo>
                  <a:pt x="1437" y="87"/>
                  <a:pt x="1491" y="33"/>
                  <a:pt x="1556" y="11"/>
                </a:cubicBezTo>
                <a:cubicBezTo>
                  <a:pt x="1599" y="0"/>
                  <a:pt x="1631" y="33"/>
                  <a:pt x="1891" y="216"/>
                </a:cubicBezTo>
                <a:close/>
                <a:moveTo>
                  <a:pt x="454" y="3413"/>
                </a:moveTo>
                <a:cubicBezTo>
                  <a:pt x="789" y="3446"/>
                  <a:pt x="1415" y="3521"/>
                  <a:pt x="1739" y="3575"/>
                </a:cubicBezTo>
                <a:cubicBezTo>
                  <a:pt x="2053" y="3640"/>
                  <a:pt x="2053" y="3683"/>
                  <a:pt x="2042" y="3716"/>
                </a:cubicBezTo>
                <a:cubicBezTo>
                  <a:pt x="2031" y="3748"/>
                  <a:pt x="2009" y="3770"/>
                  <a:pt x="1707" y="3780"/>
                </a:cubicBezTo>
                <a:cubicBezTo>
                  <a:pt x="1394" y="3780"/>
                  <a:pt x="800" y="3770"/>
                  <a:pt x="465" y="3748"/>
                </a:cubicBezTo>
                <a:cubicBezTo>
                  <a:pt x="141" y="3726"/>
                  <a:pt x="65" y="3694"/>
                  <a:pt x="33" y="3640"/>
                </a:cubicBezTo>
                <a:cubicBezTo>
                  <a:pt x="0" y="3575"/>
                  <a:pt x="0" y="3500"/>
                  <a:pt x="33" y="3435"/>
                </a:cubicBezTo>
                <a:cubicBezTo>
                  <a:pt x="54" y="3381"/>
                  <a:pt x="108" y="3381"/>
                  <a:pt x="454" y="34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1"/>
          <p:cNvSpPr/>
          <p:nvPr/>
        </p:nvSpPr>
        <p:spPr>
          <a:xfrm>
            <a:off x="6047167" y="2303664"/>
            <a:ext cx="783257" cy="410071"/>
          </a:xfrm>
          <a:custGeom>
            <a:avLst/>
            <a:gdLst/>
            <a:ahLst/>
            <a:cxnLst/>
            <a:rect l="l" t="t" r="r" b="b"/>
            <a:pathLst>
              <a:path w="4840" h="2534" extrusionOk="0">
                <a:moveTo>
                  <a:pt x="3773" y="1"/>
                </a:moveTo>
                <a:cubicBezTo>
                  <a:pt x="3558" y="1"/>
                  <a:pt x="3342" y="62"/>
                  <a:pt x="3154" y="179"/>
                </a:cubicBezTo>
                <a:cubicBezTo>
                  <a:pt x="2916" y="319"/>
                  <a:pt x="2690" y="481"/>
                  <a:pt x="2463" y="643"/>
                </a:cubicBezTo>
                <a:cubicBezTo>
                  <a:pt x="2182" y="859"/>
                  <a:pt x="1923" y="1097"/>
                  <a:pt x="1653" y="1302"/>
                </a:cubicBezTo>
                <a:cubicBezTo>
                  <a:pt x="1286" y="1605"/>
                  <a:pt x="864" y="1821"/>
                  <a:pt x="400" y="1950"/>
                </a:cubicBezTo>
                <a:cubicBezTo>
                  <a:pt x="313" y="1972"/>
                  <a:pt x="227" y="1993"/>
                  <a:pt x="130" y="1993"/>
                </a:cubicBezTo>
                <a:cubicBezTo>
                  <a:pt x="76" y="1993"/>
                  <a:pt x="43" y="2004"/>
                  <a:pt x="22" y="2058"/>
                </a:cubicBezTo>
                <a:cubicBezTo>
                  <a:pt x="0" y="2112"/>
                  <a:pt x="33" y="2145"/>
                  <a:pt x="76" y="2166"/>
                </a:cubicBezTo>
                <a:cubicBezTo>
                  <a:pt x="162" y="2220"/>
                  <a:pt x="249" y="2263"/>
                  <a:pt x="335" y="2296"/>
                </a:cubicBezTo>
                <a:cubicBezTo>
                  <a:pt x="789" y="2447"/>
                  <a:pt x="1264" y="2523"/>
                  <a:pt x="1739" y="2534"/>
                </a:cubicBezTo>
                <a:cubicBezTo>
                  <a:pt x="2139" y="2534"/>
                  <a:pt x="2549" y="2490"/>
                  <a:pt x="2938" y="2404"/>
                </a:cubicBezTo>
                <a:cubicBezTo>
                  <a:pt x="3327" y="2328"/>
                  <a:pt x="3705" y="2177"/>
                  <a:pt x="4040" y="1961"/>
                </a:cubicBezTo>
                <a:cubicBezTo>
                  <a:pt x="4342" y="1745"/>
                  <a:pt x="4601" y="1497"/>
                  <a:pt x="4699" y="1119"/>
                </a:cubicBezTo>
                <a:cubicBezTo>
                  <a:pt x="4839" y="633"/>
                  <a:pt x="4526" y="125"/>
                  <a:pt x="4018" y="28"/>
                </a:cubicBezTo>
                <a:cubicBezTo>
                  <a:pt x="3938" y="10"/>
                  <a:pt x="3855" y="1"/>
                  <a:pt x="37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1"/>
          <p:cNvSpPr/>
          <p:nvPr/>
        </p:nvSpPr>
        <p:spPr>
          <a:xfrm>
            <a:off x="6008651" y="2777496"/>
            <a:ext cx="541969" cy="317829"/>
          </a:xfrm>
          <a:custGeom>
            <a:avLst/>
            <a:gdLst/>
            <a:ahLst/>
            <a:cxnLst/>
            <a:rect l="l" t="t" r="r" b="b"/>
            <a:pathLst>
              <a:path w="3349" h="1964" extrusionOk="0">
                <a:moveTo>
                  <a:pt x="990" y="0"/>
                </a:moveTo>
                <a:cubicBezTo>
                  <a:pt x="779" y="0"/>
                  <a:pt x="568" y="20"/>
                  <a:pt x="357" y="59"/>
                </a:cubicBezTo>
                <a:cubicBezTo>
                  <a:pt x="271" y="59"/>
                  <a:pt x="195" y="81"/>
                  <a:pt x="109" y="113"/>
                </a:cubicBezTo>
                <a:cubicBezTo>
                  <a:pt x="55" y="146"/>
                  <a:pt x="22" y="200"/>
                  <a:pt x="1" y="254"/>
                </a:cubicBezTo>
                <a:cubicBezTo>
                  <a:pt x="1" y="264"/>
                  <a:pt x="65" y="318"/>
                  <a:pt x="98" y="340"/>
                </a:cubicBezTo>
                <a:cubicBezTo>
                  <a:pt x="519" y="491"/>
                  <a:pt x="908" y="707"/>
                  <a:pt x="1264" y="966"/>
                </a:cubicBezTo>
                <a:cubicBezTo>
                  <a:pt x="1578" y="1226"/>
                  <a:pt x="1891" y="1463"/>
                  <a:pt x="2215" y="1712"/>
                </a:cubicBezTo>
                <a:cubicBezTo>
                  <a:pt x="2355" y="1820"/>
                  <a:pt x="2528" y="1906"/>
                  <a:pt x="2712" y="1949"/>
                </a:cubicBezTo>
                <a:cubicBezTo>
                  <a:pt x="2757" y="1959"/>
                  <a:pt x="2802" y="1964"/>
                  <a:pt x="2844" y="1964"/>
                </a:cubicBezTo>
                <a:cubicBezTo>
                  <a:pt x="3135" y="1964"/>
                  <a:pt x="3349" y="1744"/>
                  <a:pt x="3349" y="1377"/>
                </a:cubicBezTo>
                <a:cubicBezTo>
                  <a:pt x="3338" y="1236"/>
                  <a:pt x="3284" y="1096"/>
                  <a:pt x="3198" y="966"/>
                </a:cubicBezTo>
                <a:cubicBezTo>
                  <a:pt x="3003" y="675"/>
                  <a:pt x="2712" y="437"/>
                  <a:pt x="2388" y="297"/>
                </a:cubicBezTo>
                <a:cubicBezTo>
                  <a:pt x="1945" y="101"/>
                  <a:pt x="1470" y="0"/>
                  <a:pt x="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02" name="Google Shape;1502;p31"/>
          <p:cNvGrpSpPr/>
          <p:nvPr/>
        </p:nvGrpSpPr>
        <p:grpSpPr>
          <a:xfrm>
            <a:off x="2122645" y="1440015"/>
            <a:ext cx="821775" cy="987781"/>
            <a:chOff x="3437888" y="415495"/>
            <a:chExt cx="821775" cy="987781"/>
          </a:xfrm>
        </p:grpSpPr>
        <p:sp>
          <p:nvSpPr>
            <p:cNvPr id="1503" name="Google Shape;1503;p31"/>
            <p:cNvSpPr/>
            <p:nvPr/>
          </p:nvSpPr>
          <p:spPr>
            <a:xfrm>
              <a:off x="4066595" y="1106194"/>
              <a:ext cx="193068" cy="297082"/>
            </a:xfrm>
            <a:custGeom>
              <a:avLst/>
              <a:gdLst/>
              <a:ahLst/>
              <a:cxnLst/>
              <a:rect l="l" t="t" r="r" b="b"/>
              <a:pathLst>
                <a:path w="1708" h="2628" extrusionOk="0">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1"/>
            <p:cNvSpPr/>
            <p:nvPr/>
          </p:nvSpPr>
          <p:spPr>
            <a:xfrm>
              <a:off x="3437888" y="415495"/>
              <a:ext cx="766846" cy="466650"/>
            </a:xfrm>
            <a:custGeom>
              <a:avLst/>
              <a:gdLst/>
              <a:ahLst/>
              <a:cxnLst/>
              <a:rect l="l" t="t" r="r" b="b"/>
              <a:pathLst>
                <a:path w="6784" h="4128" extrusionOk="0">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1"/>
            <p:cNvSpPr/>
            <p:nvPr/>
          </p:nvSpPr>
          <p:spPr>
            <a:xfrm>
              <a:off x="3653900" y="969072"/>
              <a:ext cx="515338" cy="392153"/>
            </a:xfrm>
            <a:custGeom>
              <a:avLst/>
              <a:gdLst/>
              <a:ahLst/>
              <a:cxnLst/>
              <a:rect l="l" t="t" r="r" b="b"/>
              <a:pathLst>
                <a:path w="4559" h="3469" extrusionOk="0">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06" name="Google Shape;1506;p31"/>
          <p:cNvSpPr/>
          <p:nvPr/>
        </p:nvSpPr>
        <p:spPr>
          <a:xfrm>
            <a:off x="6961979" y="1695155"/>
            <a:ext cx="129241" cy="238751"/>
          </a:xfrm>
          <a:custGeom>
            <a:avLst/>
            <a:gdLst/>
            <a:ahLst/>
            <a:cxnLst/>
            <a:rect l="l" t="t" r="r" b="b"/>
            <a:pathLst>
              <a:path w="1665" h="3076" extrusionOk="0">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1"/>
          <p:cNvSpPr/>
          <p:nvPr/>
        </p:nvSpPr>
        <p:spPr>
          <a:xfrm>
            <a:off x="7078896" y="2208430"/>
            <a:ext cx="113251" cy="188843"/>
          </a:xfrm>
          <a:custGeom>
            <a:avLst/>
            <a:gdLst/>
            <a:ahLst/>
            <a:cxnLst/>
            <a:rect l="l" t="t" r="r" b="b"/>
            <a:pathLst>
              <a:path w="1459" h="2433" extrusionOk="0">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1"/>
          <p:cNvSpPr/>
          <p:nvPr/>
        </p:nvSpPr>
        <p:spPr>
          <a:xfrm>
            <a:off x="2487815" y="2608330"/>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1"/>
          <p:cNvSpPr/>
          <p:nvPr/>
        </p:nvSpPr>
        <p:spPr>
          <a:xfrm>
            <a:off x="4367100" y="1882749"/>
            <a:ext cx="1881761" cy="317826"/>
          </a:xfrm>
          <a:custGeom>
            <a:avLst/>
            <a:gdLst/>
            <a:ahLst/>
            <a:cxnLst/>
            <a:rect l="l" t="t" r="r" b="b"/>
            <a:pathLst>
              <a:path w="12131" h="2049" extrusionOk="0">
                <a:moveTo>
                  <a:pt x="10000" y="1"/>
                </a:moveTo>
                <a:cubicBezTo>
                  <a:pt x="9544" y="1"/>
                  <a:pt x="9089" y="46"/>
                  <a:pt x="8641" y="130"/>
                </a:cubicBezTo>
                <a:cubicBezTo>
                  <a:pt x="7928" y="260"/>
                  <a:pt x="7205" y="422"/>
                  <a:pt x="6492" y="551"/>
                </a:cubicBezTo>
                <a:cubicBezTo>
                  <a:pt x="5315" y="789"/>
                  <a:pt x="4137" y="1070"/>
                  <a:pt x="2949" y="1275"/>
                </a:cubicBezTo>
                <a:cubicBezTo>
                  <a:pt x="2465" y="1365"/>
                  <a:pt x="1970" y="1413"/>
                  <a:pt x="1475" y="1413"/>
                </a:cubicBezTo>
                <a:cubicBezTo>
                  <a:pt x="1253" y="1413"/>
                  <a:pt x="1031" y="1403"/>
                  <a:pt x="811" y="1383"/>
                </a:cubicBezTo>
                <a:cubicBezTo>
                  <a:pt x="605" y="1361"/>
                  <a:pt x="400" y="1307"/>
                  <a:pt x="206" y="1210"/>
                </a:cubicBezTo>
                <a:cubicBezTo>
                  <a:pt x="188" y="1203"/>
                  <a:pt x="169" y="1199"/>
                  <a:pt x="150" y="1199"/>
                </a:cubicBezTo>
                <a:cubicBezTo>
                  <a:pt x="112" y="1199"/>
                  <a:pt x="76" y="1214"/>
                  <a:pt x="55" y="1243"/>
                </a:cubicBezTo>
                <a:cubicBezTo>
                  <a:pt x="1" y="1275"/>
                  <a:pt x="33" y="1329"/>
                  <a:pt x="55" y="1372"/>
                </a:cubicBezTo>
                <a:cubicBezTo>
                  <a:pt x="238" y="1653"/>
                  <a:pt x="519" y="1848"/>
                  <a:pt x="843" y="1934"/>
                </a:cubicBezTo>
                <a:cubicBezTo>
                  <a:pt x="1147" y="2012"/>
                  <a:pt x="1451" y="2048"/>
                  <a:pt x="1760" y="2048"/>
                </a:cubicBezTo>
                <a:cubicBezTo>
                  <a:pt x="1836" y="2048"/>
                  <a:pt x="1912" y="2046"/>
                  <a:pt x="1988" y="2042"/>
                </a:cubicBezTo>
                <a:cubicBezTo>
                  <a:pt x="2528" y="2031"/>
                  <a:pt x="3068" y="1977"/>
                  <a:pt x="3608" y="1891"/>
                </a:cubicBezTo>
                <a:cubicBezTo>
                  <a:pt x="4569" y="1729"/>
                  <a:pt x="5531" y="1545"/>
                  <a:pt x="6492" y="1383"/>
                </a:cubicBezTo>
                <a:cubicBezTo>
                  <a:pt x="7324" y="1253"/>
                  <a:pt x="8155" y="1135"/>
                  <a:pt x="8998" y="1027"/>
                </a:cubicBezTo>
                <a:cubicBezTo>
                  <a:pt x="9374" y="972"/>
                  <a:pt x="9755" y="945"/>
                  <a:pt x="10136" y="945"/>
                </a:cubicBezTo>
                <a:cubicBezTo>
                  <a:pt x="10433" y="945"/>
                  <a:pt x="10731" y="961"/>
                  <a:pt x="11028" y="994"/>
                </a:cubicBezTo>
                <a:cubicBezTo>
                  <a:pt x="11342" y="1027"/>
                  <a:pt x="11655" y="1113"/>
                  <a:pt x="11946" y="1243"/>
                </a:cubicBezTo>
                <a:cubicBezTo>
                  <a:pt x="11968" y="1253"/>
                  <a:pt x="11990" y="1259"/>
                  <a:pt x="12011" y="1259"/>
                </a:cubicBezTo>
                <a:cubicBezTo>
                  <a:pt x="12033" y="1259"/>
                  <a:pt x="12054" y="1253"/>
                  <a:pt x="12076" y="1243"/>
                </a:cubicBezTo>
                <a:cubicBezTo>
                  <a:pt x="12130" y="1221"/>
                  <a:pt x="12119" y="1156"/>
                  <a:pt x="12108" y="1113"/>
                </a:cubicBezTo>
                <a:cubicBezTo>
                  <a:pt x="12000" y="713"/>
                  <a:pt x="11720" y="400"/>
                  <a:pt x="11352" y="238"/>
                </a:cubicBezTo>
                <a:cubicBezTo>
                  <a:pt x="11039" y="109"/>
                  <a:pt x="10715" y="33"/>
                  <a:pt x="10380" y="11"/>
                </a:cubicBezTo>
                <a:cubicBezTo>
                  <a:pt x="10253" y="4"/>
                  <a:pt x="10126" y="1"/>
                  <a:pt x="10000" y="1"/>
                </a:cubicBezTo>
                <a:close/>
              </a:path>
            </a:pathLst>
          </a:custGeom>
          <a:solidFill>
            <a:schemeClr val="dk1"/>
          </a:solidFill>
          <a:ln>
            <a:noFill/>
          </a:ln>
          <a:effectLst>
            <a:outerShdw dist="66675" dir="222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99AA"/>
              </a:solidFill>
            </a:endParaRPr>
          </a:p>
        </p:txBody>
      </p:sp>
      <p:sp>
        <p:nvSpPr>
          <p:cNvPr id="1510" name="Google Shape;1510;p31"/>
          <p:cNvSpPr/>
          <p:nvPr/>
        </p:nvSpPr>
        <p:spPr>
          <a:xfrm>
            <a:off x="6412609" y="3510743"/>
            <a:ext cx="175506" cy="317764"/>
          </a:xfrm>
          <a:custGeom>
            <a:avLst/>
            <a:gdLst/>
            <a:ahLst/>
            <a:cxnLst/>
            <a:rect l="l" t="t" r="r" b="b"/>
            <a:pathLst>
              <a:path w="1610" h="2915" extrusionOk="0">
                <a:moveTo>
                  <a:pt x="947" y="0"/>
                </a:moveTo>
                <a:cubicBezTo>
                  <a:pt x="905" y="0"/>
                  <a:pt x="861" y="20"/>
                  <a:pt x="832" y="63"/>
                </a:cubicBezTo>
                <a:cubicBezTo>
                  <a:pt x="811" y="96"/>
                  <a:pt x="789" y="128"/>
                  <a:pt x="778" y="160"/>
                </a:cubicBezTo>
                <a:cubicBezTo>
                  <a:pt x="562" y="560"/>
                  <a:pt x="378" y="970"/>
                  <a:pt x="76" y="1316"/>
                </a:cubicBezTo>
                <a:cubicBezTo>
                  <a:pt x="44" y="1370"/>
                  <a:pt x="22" y="1424"/>
                  <a:pt x="0" y="1478"/>
                </a:cubicBezTo>
                <a:cubicBezTo>
                  <a:pt x="22" y="1521"/>
                  <a:pt x="44" y="1575"/>
                  <a:pt x="65" y="1619"/>
                </a:cubicBezTo>
                <a:cubicBezTo>
                  <a:pt x="324" y="1975"/>
                  <a:pt x="519" y="2364"/>
                  <a:pt x="649" y="2785"/>
                </a:cubicBezTo>
                <a:cubicBezTo>
                  <a:pt x="670" y="2850"/>
                  <a:pt x="703" y="2915"/>
                  <a:pt x="789" y="2915"/>
                </a:cubicBezTo>
                <a:cubicBezTo>
                  <a:pt x="865" y="2915"/>
                  <a:pt x="908" y="2861"/>
                  <a:pt x="929" y="2796"/>
                </a:cubicBezTo>
                <a:cubicBezTo>
                  <a:pt x="983" y="2677"/>
                  <a:pt x="1027" y="2547"/>
                  <a:pt x="1081" y="2429"/>
                </a:cubicBezTo>
                <a:cubicBezTo>
                  <a:pt x="1189" y="2137"/>
                  <a:pt x="1361" y="1867"/>
                  <a:pt x="1577" y="1640"/>
                </a:cubicBezTo>
                <a:cubicBezTo>
                  <a:pt x="1599" y="1608"/>
                  <a:pt x="1610" y="1564"/>
                  <a:pt x="1599" y="1521"/>
                </a:cubicBezTo>
                <a:cubicBezTo>
                  <a:pt x="1567" y="1435"/>
                  <a:pt x="1534" y="1359"/>
                  <a:pt x="1491" y="1284"/>
                </a:cubicBezTo>
                <a:cubicBezTo>
                  <a:pt x="1307" y="949"/>
                  <a:pt x="1178" y="592"/>
                  <a:pt x="1113" y="214"/>
                </a:cubicBezTo>
                <a:cubicBezTo>
                  <a:pt x="1102" y="171"/>
                  <a:pt x="1091" y="128"/>
                  <a:pt x="1070" y="85"/>
                </a:cubicBezTo>
                <a:cubicBezTo>
                  <a:pt x="1052" y="31"/>
                  <a:pt x="1001" y="0"/>
                  <a:pt x="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1"/>
          <p:cNvSpPr/>
          <p:nvPr/>
        </p:nvSpPr>
        <p:spPr>
          <a:xfrm>
            <a:off x="2386472" y="2954508"/>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13" name="Google Shape;1513;p31"/>
          <p:cNvCxnSpPr/>
          <p:nvPr/>
        </p:nvCxnSpPr>
        <p:spPr>
          <a:xfrm>
            <a:off x="2773450" y="2885221"/>
            <a:ext cx="0" cy="1076400"/>
          </a:xfrm>
          <a:prstGeom prst="straightConnector1">
            <a:avLst/>
          </a:prstGeom>
          <a:noFill/>
          <a:ln w="9525" cap="flat" cmpd="sng">
            <a:solidFill>
              <a:schemeClr val="dk1"/>
            </a:solidFill>
            <a:prstDash val="solid"/>
            <a:round/>
            <a:headEnd type="oval" w="med" len="med"/>
            <a:tailEnd type="oval" w="med" len="med"/>
          </a:ln>
        </p:spPr>
      </p:cxnSp>
      <p:cxnSp>
        <p:nvCxnSpPr>
          <p:cNvPr id="1514" name="Google Shape;1514;p31"/>
          <p:cNvCxnSpPr/>
          <p:nvPr/>
        </p:nvCxnSpPr>
        <p:spPr>
          <a:xfrm>
            <a:off x="3888128" y="1884634"/>
            <a:ext cx="204900" cy="204900"/>
          </a:xfrm>
          <a:prstGeom prst="straightConnector1">
            <a:avLst/>
          </a:prstGeom>
          <a:noFill/>
          <a:ln w="9525" cap="flat" cmpd="sng">
            <a:solidFill>
              <a:schemeClr val="dk1"/>
            </a:solidFill>
            <a:prstDash val="solid"/>
            <a:round/>
            <a:headEnd type="oval" w="med" len="med"/>
            <a:tailEnd type="none" w="med" len="med"/>
          </a:ln>
        </p:spPr>
      </p:cxnSp>
      <p:cxnSp>
        <p:nvCxnSpPr>
          <p:cNvPr id="1515" name="Google Shape;1515;p31"/>
          <p:cNvCxnSpPr/>
          <p:nvPr/>
        </p:nvCxnSpPr>
        <p:spPr>
          <a:xfrm>
            <a:off x="4290900" y="1733351"/>
            <a:ext cx="204900" cy="204900"/>
          </a:xfrm>
          <a:prstGeom prst="straightConnector1">
            <a:avLst/>
          </a:prstGeom>
          <a:noFill/>
          <a:ln w="9525" cap="flat" cmpd="sng">
            <a:solidFill>
              <a:schemeClr val="dk1"/>
            </a:solidFill>
            <a:prstDash val="solid"/>
            <a:round/>
            <a:headEnd type="oval" w="med" len="med"/>
            <a:tailEnd type="none" w="med" len="med"/>
          </a:ln>
        </p:spPr>
      </p:cxnSp>
      <p:cxnSp>
        <p:nvCxnSpPr>
          <p:cNvPr id="1516" name="Google Shape;1516;p31"/>
          <p:cNvCxnSpPr/>
          <p:nvPr/>
        </p:nvCxnSpPr>
        <p:spPr>
          <a:xfrm>
            <a:off x="6383215" y="1791376"/>
            <a:ext cx="204900" cy="204900"/>
          </a:xfrm>
          <a:prstGeom prst="straightConnector1">
            <a:avLst/>
          </a:prstGeom>
          <a:noFill/>
          <a:ln w="9525" cap="flat" cmpd="sng">
            <a:solidFill>
              <a:schemeClr val="dk1"/>
            </a:solidFill>
            <a:prstDash val="solid"/>
            <a:round/>
            <a:headEnd type="oval" w="med" len="med"/>
            <a:tailEnd type="none" w="med" len="med"/>
          </a:ln>
        </p:spPr>
      </p:cxnSp>
      <p:cxnSp>
        <p:nvCxnSpPr>
          <p:cNvPr id="1517" name="Google Shape;1517;p31"/>
          <p:cNvCxnSpPr/>
          <p:nvPr/>
        </p:nvCxnSpPr>
        <p:spPr>
          <a:xfrm>
            <a:off x="4298711" y="3178088"/>
            <a:ext cx="204900" cy="204900"/>
          </a:xfrm>
          <a:prstGeom prst="straightConnector1">
            <a:avLst/>
          </a:prstGeom>
          <a:noFill/>
          <a:ln w="9525" cap="flat" cmpd="sng">
            <a:solidFill>
              <a:schemeClr val="dk1"/>
            </a:solidFill>
            <a:prstDash val="solid"/>
            <a:round/>
            <a:headEnd type="oval" w="med" len="med"/>
            <a:tailEnd type="none" w="med" len="med"/>
          </a:ln>
        </p:spPr>
      </p:cxnSp>
      <p:cxnSp>
        <p:nvCxnSpPr>
          <p:cNvPr id="1518" name="Google Shape;1518;p31"/>
          <p:cNvCxnSpPr/>
          <p:nvPr/>
        </p:nvCxnSpPr>
        <p:spPr>
          <a:xfrm>
            <a:off x="3206825" y="3095325"/>
            <a:ext cx="793200" cy="0"/>
          </a:xfrm>
          <a:prstGeom prst="straightConnector1">
            <a:avLst/>
          </a:prstGeom>
          <a:noFill/>
          <a:ln w="9525" cap="flat" cmpd="sng">
            <a:solidFill>
              <a:schemeClr val="dk1"/>
            </a:solidFill>
            <a:prstDash val="solid"/>
            <a:round/>
            <a:headEnd type="oval" w="med" len="med"/>
            <a:tailEnd type="oval" w="med" len="med"/>
          </a:ln>
        </p:spPr>
      </p:cxnSp>
      <p:sp>
        <p:nvSpPr>
          <p:cNvPr id="1519" name="Google Shape;1519;p31"/>
          <p:cNvSpPr/>
          <p:nvPr/>
        </p:nvSpPr>
        <p:spPr>
          <a:xfrm>
            <a:off x="2735350" y="337864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1"/>
          <p:cNvSpPr/>
          <p:nvPr/>
        </p:nvSpPr>
        <p:spPr>
          <a:xfrm>
            <a:off x="3565325" y="3057225"/>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1"/>
          <p:cNvSpPr/>
          <p:nvPr/>
        </p:nvSpPr>
        <p:spPr>
          <a:xfrm>
            <a:off x="4489774" y="3368525"/>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1"/>
          <p:cNvSpPr/>
          <p:nvPr/>
        </p:nvSpPr>
        <p:spPr>
          <a:xfrm>
            <a:off x="5723100" y="1737581"/>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1"/>
          <p:cNvSpPr/>
          <p:nvPr/>
        </p:nvSpPr>
        <p:spPr>
          <a:xfrm>
            <a:off x="4486777" y="1933906"/>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1"/>
          <p:cNvSpPr/>
          <p:nvPr/>
        </p:nvSpPr>
        <p:spPr>
          <a:xfrm>
            <a:off x="6584785" y="1983799"/>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1"/>
          <p:cNvSpPr/>
          <p:nvPr/>
        </p:nvSpPr>
        <p:spPr>
          <a:xfrm>
            <a:off x="4093028" y="2086704"/>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1"/>
          <p:cNvSpPr/>
          <p:nvPr/>
        </p:nvSpPr>
        <p:spPr>
          <a:xfrm rot="1133602">
            <a:off x="3105522" y="1427254"/>
            <a:ext cx="409565" cy="600060"/>
          </a:xfrm>
          <a:custGeom>
            <a:avLst/>
            <a:gdLst/>
            <a:ahLst/>
            <a:cxnLst/>
            <a:rect l="l" t="t" r="r" b="b"/>
            <a:pathLst>
              <a:path w="16383" h="24003" extrusionOk="0">
                <a:moveTo>
                  <a:pt x="16383" y="0"/>
                </a:moveTo>
                <a:cubicBezTo>
                  <a:pt x="6696" y="0"/>
                  <a:pt x="0" y="14316"/>
                  <a:pt x="0" y="24003"/>
                </a:cubicBezTo>
              </a:path>
            </a:pathLst>
          </a:custGeom>
          <a:noFill/>
          <a:ln w="9525" cap="flat" cmpd="sng">
            <a:solidFill>
              <a:schemeClr val="dk1"/>
            </a:solidFill>
            <a:prstDash val="solid"/>
            <a:round/>
            <a:headEnd type="none" w="med" len="med"/>
            <a:tailEnd type="stealth" w="med" len="med"/>
          </a:ln>
        </p:spPr>
      </p:sp>
      <p:sp>
        <p:nvSpPr>
          <p:cNvPr id="1527" name="Google Shape;1527;p31"/>
          <p:cNvSpPr/>
          <p:nvPr/>
        </p:nvSpPr>
        <p:spPr>
          <a:xfrm>
            <a:off x="1989157" y="3353875"/>
            <a:ext cx="590550" cy="210000"/>
          </a:xfrm>
          <a:custGeom>
            <a:avLst/>
            <a:gdLst/>
            <a:ahLst/>
            <a:cxnLst/>
            <a:rect l="l" t="t" r="r" b="b"/>
            <a:pathLst>
              <a:path w="23622" h="8400" extrusionOk="0">
                <a:moveTo>
                  <a:pt x="0" y="0"/>
                </a:moveTo>
                <a:cubicBezTo>
                  <a:pt x="4218" y="7031"/>
                  <a:pt x="16288" y="10525"/>
                  <a:pt x="23622" y="6858"/>
                </a:cubicBezTo>
              </a:path>
            </a:pathLst>
          </a:custGeom>
          <a:noFill/>
          <a:ln w="9525" cap="flat" cmpd="sng">
            <a:solidFill>
              <a:schemeClr val="dk1"/>
            </a:solidFill>
            <a:prstDash val="solid"/>
            <a:round/>
            <a:headEnd type="none" w="med" len="med"/>
            <a:tailEnd type="stealth" w="med" len="med"/>
          </a:ln>
        </p:spPr>
      </p:sp>
      <p:sp>
        <p:nvSpPr>
          <p:cNvPr id="1528" name="Google Shape;1528;p31"/>
          <p:cNvSpPr txBox="1"/>
          <p:nvPr/>
        </p:nvSpPr>
        <p:spPr>
          <a:xfrm>
            <a:off x="3174606" y="1621779"/>
            <a:ext cx="853200" cy="238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700">
                <a:solidFill>
                  <a:schemeClr val="dk1"/>
                </a:solidFill>
                <a:latin typeface="Short Stack" panose="02010500040000000007"/>
                <a:ea typeface="Short Stack" panose="02010500040000000007"/>
                <a:cs typeface="Short Stack" panose="02010500040000000007"/>
                <a:sym typeface="Short Stack" panose="02010500040000000007"/>
              </a:rPr>
              <a:t>TERMINATION</a:t>
            </a:r>
            <a:endParaRPr sz="700">
              <a:solidFill>
                <a:schemeClr val="dk1"/>
              </a:solidFill>
              <a:latin typeface="Short Stack" panose="02010500040000000007"/>
              <a:ea typeface="Short Stack" panose="02010500040000000007"/>
              <a:cs typeface="Short Stack" panose="02010500040000000007"/>
              <a:sym typeface="Short Stack" panose="02010500040000000007"/>
            </a:endParaRPr>
          </a:p>
        </p:txBody>
      </p:sp>
      <p:sp>
        <p:nvSpPr>
          <p:cNvPr id="1529" name="Google Shape;1529;p31"/>
          <p:cNvSpPr txBox="1"/>
          <p:nvPr/>
        </p:nvSpPr>
        <p:spPr>
          <a:xfrm>
            <a:off x="1321826" y="3083807"/>
            <a:ext cx="853200" cy="238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700">
                <a:solidFill>
                  <a:schemeClr val="dk1"/>
                </a:solidFill>
                <a:latin typeface="Short Stack" panose="02010500040000000007"/>
                <a:ea typeface="Short Stack" panose="02010500040000000007"/>
                <a:cs typeface="Short Stack" panose="02010500040000000007"/>
                <a:sym typeface="Short Stack" panose="02010500040000000007"/>
              </a:rPr>
              <a:t>BELLY</a:t>
            </a:r>
            <a:endParaRPr sz="700">
              <a:solidFill>
                <a:schemeClr val="dk1"/>
              </a:solidFill>
              <a:latin typeface="Short Stack" panose="02010500040000000007"/>
              <a:ea typeface="Short Stack" panose="02010500040000000007"/>
              <a:cs typeface="Short Stack" panose="02010500040000000007"/>
              <a:sym typeface="Short Stack" panose="02010500040000000007"/>
            </a:endParaRPr>
          </a:p>
        </p:txBody>
      </p:sp>
      <p:sp>
        <p:nvSpPr>
          <p:cNvPr id="2" name="TextBox 1"/>
          <p:cNvSpPr txBox="1"/>
          <p:nvPr/>
        </p:nvSpPr>
        <p:spPr>
          <a:xfrm>
            <a:off x="2624401" y="131666"/>
            <a:ext cx="4638352" cy="954107"/>
          </a:xfrm>
          <a:prstGeom prst="rect">
            <a:avLst/>
          </a:prstGeom>
          <a:noFill/>
        </p:spPr>
        <p:txBody>
          <a:bodyPr wrap="square" rtlCol="0">
            <a:spAutoFit/>
          </a:bodyPr>
          <a:lstStyle/>
          <a:p>
            <a:pPr algn="ctr"/>
            <a:r>
              <a:rPr lang="en-US" b="1" smtClean="0"/>
              <a:t>TRƯỜNG ĐẠI HỌC GIAO THÔNG VẬN TẢI</a:t>
            </a:r>
            <a:br>
              <a:rPr lang="en-US" b="1" smtClean="0"/>
            </a:br>
            <a:r>
              <a:rPr lang="en-US" b="1" smtClean="0"/>
              <a:t>PHÂN HIỆU TẠI THÀNH PHỐ HỒ CHÍ MINH</a:t>
            </a:r>
            <a:br>
              <a:rPr lang="en-US" b="1" smtClean="0"/>
            </a:br>
            <a:r>
              <a:rPr lang="en-US" b="1" smtClean="0"/>
              <a:t>BỘ MÔN CÔNG NGHỆ THÔNG TIN</a:t>
            </a:r>
            <a:endParaRPr lang="en-US" b="1" smtClean="0"/>
          </a:p>
          <a:p>
            <a:pPr algn="ctr"/>
            <a:r>
              <a:rPr lang="en-US">
                <a:solidFill>
                  <a:schemeClr val="tx1"/>
                </a:solidFill>
              </a:rPr>
              <a:t>--------------</a:t>
            </a:r>
            <a:r>
              <a:rPr lang="ar-AE">
                <a:solidFill>
                  <a:schemeClr val="tx1"/>
                </a:solidFill>
              </a:rPr>
              <a:t>ﮬ</a:t>
            </a:r>
            <a:r>
              <a:rPr lang="en-US">
                <a:solidFill>
                  <a:schemeClr val="tx1"/>
                </a:solidFill>
              </a:rPr>
              <a:t>ﮪ-</a:t>
            </a:r>
            <a:r>
              <a:rPr lang="en-US" smtClean="0">
                <a:solidFill>
                  <a:schemeClr val="tx1"/>
                </a:solidFill>
              </a:rPr>
              <a:t>-------------</a:t>
            </a:r>
            <a:endParaRPr lang="en-US">
              <a:solidFill>
                <a:schemeClr val="tx1"/>
              </a:solidFill>
            </a:endParaRPr>
          </a:p>
        </p:txBody>
      </p:sp>
      <p:pic>
        <p:nvPicPr>
          <p:cNvPr id="1026" name="Picture 2" descr="https://f51-zpg.zdn.vn/1233888146192699218/72955edf93565b08024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6676" y="-48556"/>
            <a:ext cx="2871566" cy="17947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34"/>
          <p:cNvSpPr txBox="1">
            <a:spLocks noGrp="1"/>
          </p:cNvSpPr>
          <p:nvPr>
            <p:ph type="title"/>
          </p:nvPr>
        </p:nvSpPr>
        <p:spPr>
          <a:xfrm>
            <a:off x="1556550" y="2285663"/>
            <a:ext cx="6030900" cy="841800"/>
          </a:xfrm>
          <a:prstGeom prst="rect">
            <a:avLst/>
          </a:prstGeom>
        </p:spPr>
        <p:txBody>
          <a:bodyPr spcFirstLastPara="1" wrap="square" lIns="91425" tIns="91425" rIns="91425" bIns="91425" anchor="ctr" anchorCtr="0">
            <a:noAutofit/>
          </a:bodyPr>
          <a:lstStyle/>
          <a:p>
            <a:pPr algn="ctr">
              <a:defRPr/>
            </a:pPr>
            <a:r>
              <a:rPr lang="en-US" b="1" smtClean="0">
                <a:latin typeface="Bradley Hand ITC" panose="03070402050302030203" pitchFamily="66" charset="0"/>
              </a:rPr>
              <a:t>DESIGN</a:t>
            </a:r>
            <a:endParaRPr lang="en-US" b="1">
              <a:latin typeface="Bradley Hand ITC" panose="03070402050302030203" pitchFamily="66" charset="0"/>
            </a:endParaRPr>
          </a:p>
        </p:txBody>
      </p:sp>
      <p:cxnSp>
        <p:nvCxnSpPr>
          <p:cNvPr id="1570" name="Google Shape;1570;p34"/>
          <p:cNvCxnSpPr/>
          <p:nvPr/>
        </p:nvCxnSpPr>
        <p:spPr>
          <a:xfrm rot="10800000" flipH="1">
            <a:off x="3891900" y="3059238"/>
            <a:ext cx="253200" cy="146400"/>
          </a:xfrm>
          <a:prstGeom prst="straightConnector1">
            <a:avLst/>
          </a:prstGeom>
          <a:noFill/>
          <a:ln w="9525" cap="flat" cmpd="sng">
            <a:solidFill>
              <a:schemeClr val="dk1"/>
            </a:solidFill>
            <a:prstDash val="solid"/>
            <a:round/>
            <a:headEnd type="oval" w="med" len="med"/>
            <a:tailEnd type="none" w="med" len="med"/>
          </a:ln>
        </p:spPr>
      </p:cxnSp>
      <p:sp>
        <p:nvSpPr>
          <p:cNvPr id="1571" name="Google Shape;1571;p34"/>
          <p:cNvSpPr/>
          <p:nvPr/>
        </p:nvSpPr>
        <p:spPr>
          <a:xfrm>
            <a:off x="3906362" y="873419"/>
            <a:ext cx="1331276" cy="1143744"/>
          </a:xfrm>
          <a:custGeom>
            <a:avLst/>
            <a:gdLst/>
            <a:ahLst/>
            <a:cxnLst/>
            <a:rect l="l" t="t" r="r" b="b"/>
            <a:pathLst>
              <a:path w="962" h="1006" extrusionOk="0">
                <a:moveTo>
                  <a:pt x="454" y="1"/>
                </a:moveTo>
                <a:cubicBezTo>
                  <a:pt x="195" y="1"/>
                  <a:pt x="11" y="206"/>
                  <a:pt x="11" y="508"/>
                </a:cubicBezTo>
                <a:cubicBezTo>
                  <a:pt x="0" y="768"/>
                  <a:pt x="206" y="994"/>
                  <a:pt x="476" y="1005"/>
                </a:cubicBezTo>
                <a:cubicBezTo>
                  <a:pt x="735" y="994"/>
                  <a:pt x="951" y="789"/>
                  <a:pt x="962" y="519"/>
                </a:cubicBezTo>
                <a:cubicBezTo>
                  <a:pt x="951" y="238"/>
                  <a:pt x="735" y="12"/>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4"/>
          <p:cNvSpPr txBox="1">
            <a:spLocks noGrp="1"/>
          </p:cNvSpPr>
          <p:nvPr>
            <p:ph type="title" idx="2"/>
          </p:nvPr>
        </p:nvSpPr>
        <p:spPr>
          <a:xfrm>
            <a:off x="3906300" y="720513"/>
            <a:ext cx="1331400" cy="118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mtClean="0"/>
              <a:t>03.</a:t>
            </a:r>
            <a:endParaRPr lang="en-GB" smtClean="0"/>
          </a:p>
        </p:txBody>
      </p:sp>
      <p:sp>
        <p:nvSpPr>
          <p:cNvPr id="1573" name="Google Shape;1573;p34"/>
          <p:cNvSpPr/>
          <p:nvPr/>
        </p:nvSpPr>
        <p:spPr>
          <a:xfrm rot="-317296">
            <a:off x="5436074" y="983645"/>
            <a:ext cx="599806" cy="258792"/>
          </a:xfrm>
          <a:custGeom>
            <a:avLst/>
            <a:gdLst/>
            <a:ahLst/>
            <a:cxnLst/>
            <a:rect l="l" t="t" r="r" b="b"/>
            <a:pathLst>
              <a:path w="3889" h="1678" extrusionOk="0">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4"/>
          <p:cNvSpPr/>
          <p:nvPr/>
        </p:nvSpPr>
        <p:spPr>
          <a:xfrm rot="-317296">
            <a:off x="5470513" y="1334071"/>
            <a:ext cx="509889" cy="199106"/>
          </a:xfrm>
          <a:custGeom>
            <a:avLst/>
            <a:gdLst/>
            <a:ahLst/>
            <a:cxnLst/>
            <a:rect l="l" t="t" r="r" b="b"/>
            <a:pathLst>
              <a:path w="3306" h="1291" extrusionOk="0">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4"/>
          <p:cNvSpPr/>
          <p:nvPr/>
        </p:nvSpPr>
        <p:spPr>
          <a:xfrm rot="-317296">
            <a:off x="5466737" y="1560467"/>
            <a:ext cx="295045" cy="360736"/>
          </a:xfrm>
          <a:custGeom>
            <a:avLst/>
            <a:gdLst/>
            <a:ahLst/>
            <a:cxnLst/>
            <a:rect l="l" t="t" r="r" b="b"/>
            <a:pathLst>
              <a:path w="1913" h="2339" extrusionOk="0">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4"/>
          <p:cNvSpPr/>
          <p:nvPr/>
        </p:nvSpPr>
        <p:spPr>
          <a:xfrm>
            <a:off x="3154232" y="873413"/>
            <a:ext cx="564337" cy="343619"/>
          </a:xfrm>
          <a:custGeom>
            <a:avLst/>
            <a:gdLst/>
            <a:ahLst/>
            <a:cxnLst/>
            <a:rect l="l" t="t" r="r" b="b"/>
            <a:pathLst>
              <a:path w="3659" h="2228" extrusionOk="0">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4"/>
          <p:cNvSpPr/>
          <p:nvPr/>
        </p:nvSpPr>
        <p:spPr>
          <a:xfrm>
            <a:off x="3127087" y="1302474"/>
            <a:ext cx="506500" cy="212680"/>
          </a:xfrm>
          <a:custGeom>
            <a:avLst/>
            <a:gdLst/>
            <a:ahLst/>
            <a:cxnLst/>
            <a:rect l="l" t="t" r="r" b="b"/>
            <a:pathLst>
              <a:path w="3284" h="1379" extrusionOk="0">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4"/>
          <p:cNvSpPr/>
          <p:nvPr/>
        </p:nvSpPr>
        <p:spPr>
          <a:xfrm>
            <a:off x="3274225" y="1600442"/>
            <a:ext cx="389437" cy="291798"/>
          </a:xfrm>
          <a:custGeom>
            <a:avLst/>
            <a:gdLst/>
            <a:ahLst/>
            <a:cxnLst/>
            <a:rect l="l" t="t" r="r" b="b"/>
            <a:pathLst>
              <a:path w="2525" h="1892" extrusionOk="0">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4"/>
          <p:cNvSpPr/>
          <p:nvPr/>
        </p:nvSpPr>
        <p:spPr>
          <a:xfrm>
            <a:off x="5164266" y="809945"/>
            <a:ext cx="129241" cy="238751"/>
          </a:xfrm>
          <a:custGeom>
            <a:avLst/>
            <a:gdLst/>
            <a:ahLst/>
            <a:cxnLst/>
            <a:rect l="l" t="t" r="r" b="b"/>
            <a:pathLst>
              <a:path w="1665" h="3076" extrusionOk="0">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4"/>
          <p:cNvSpPr/>
          <p:nvPr/>
        </p:nvSpPr>
        <p:spPr>
          <a:xfrm>
            <a:off x="5425413" y="726262"/>
            <a:ext cx="113251" cy="188843"/>
          </a:xfrm>
          <a:custGeom>
            <a:avLst/>
            <a:gdLst/>
            <a:ahLst/>
            <a:cxnLst/>
            <a:rect l="l" t="t" r="r" b="b"/>
            <a:pathLst>
              <a:path w="1459" h="2433" extrusionOk="0">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4"/>
          <p:cNvSpPr/>
          <p:nvPr/>
        </p:nvSpPr>
        <p:spPr>
          <a:xfrm>
            <a:off x="2264444" y="3370761"/>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4"/>
          <p:cNvSpPr/>
          <p:nvPr/>
        </p:nvSpPr>
        <p:spPr>
          <a:xfrm>
            <a:off x="2565300" y="3290513"/>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4"/>
          <p:cNvSpPr/>
          <p:nvPr/>
        </p:nvSpPr>
        <p:spPr>
          <a:xfrm>
            <a:off x="7163087" y="2182675"/>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4"/>
          <p:cNvSpPr/>
          <p:nvPr/>
        </p:nvSpPr>
        <p:spPr>
          <a:xfrm>
            <a:off x="2990076" y="2111823"/>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4"/>
          <p:cNvSpPr/>
          <p:nvPr/>
        </p:nvSpPr>
        <p:spPr>
          <a:xfrm>
            <a:off x="3704450" y="3518213"/>
            <a:ext cx="1735094" cy="75563"/>
          </a:xfrm>
          <a:custGeom>
            <a:avLst/>
            <a:gdLst/>
            <a:ahLst/>
            <a:cxnLst/>
            <a:rect l="l" t="t" r="r" b="b"/>
            <a:pathLst>
              <a:path w="21355" h="930" extrusionOk="0">
                <a:moveTo>
                  <a:pt x="3474" y="0"/>
                </a:moveTo>
                <a:cubicBezTo>
                  <a:pt x="2434" y="0"/>
                  <a:pt x="1395" y="13"/>
                  <a:pt x="357" y="49"/>
                </a:cubicBezTo>
                <a:cubicBezTo>
                  <a:pt x="1" y="49"/>
                  <a:pt x="1" y="568"/>
                  <a:pt x="357" y="568"/>
                </a:cubicBezTo>
                <a:cubicBezTo>
                  <a:pt x="3781" y="762"/>
                  <a:pt x="7227" y="719"/>
                  <a:pt x="10651" y="762"/>
                </a:cubicBezTo>
                <a:lnTo>
                  <a:pt x="15727" y="827"/>
                </a:lnTo>
                <a:cubicBezTo>
                  <a:pt x="16883" y="842"/>
                  <a:pt x="18077" y="930"/>
                  <a:pt x="19255" y="930"/>
                </a:cubicBezTo>
                <a:cubicBezTo>
                  <a:pt x="19828" y="930"/>
                  <a:pt x="20397" y="909"/>
                  <a:pt x="20955" y="849"/>
                </a:cubicBezTo>
                <a:cubicBezTo>
                  <a:pt x="21354" y="849"/>
                  <a:pt x="21354" y="244"/>
                  <a:pt x="20955" y="244"/>
                </a:cubicBezTo>
                <a:cubicBezTo>
                  <a:pt x="20224" y="148"/>
                  <a:pt x="19471" y="122"/>
                  <a:pt x="18716" y="122"/>
                </a:cubicBezTo>
                <a:cubicBezTo>
                  <a:pt x="17829" y="122"/>
                  <a:pt x="16937" y="158"/>
                  <a:pt x="16069" y="158"/>
                </a:cubicBezTo>
                <a:cubicBezTo>
                  <a:pt x="16005" y="158"/>
                  <a:pt x="15942" y="158"/>
                  <a:pt x="15878" y="157"/>
                </a:cubicBezTo>
                <a:lnTo>
                  <a:pt x="10651" y="93"/>
                </a:lnTo>
                <a:cubicBezTo>
                  <a:pt x="8264" y="70"/>
                  <a:pt x="5867" y="0"/>
                  <a:pt x="3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4"/>
          <p:cNvSpPr/>
          <p:nvPr/>
        </p:nvSpPr>
        <p:spPr>
          <a:xfrm>
            <a:off x="2169750" y="1957343"/>
            <a:ext cx="113251" cy="165284"/>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4"/>
          <p:cNvSpPr/>
          <p:nvPr/>
        </p:nvSpPr>
        <p:spPr>
          <a:xfrm>
            <a:off x="2389482" y="1957348"/>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4"/>
          <p:cNvSpPr/>
          <p:nvPr/>
        </p:nvSpPr>
        <p:spPr>
          <a:xfrm>
            <a:off x="2284262" y="1715725"/>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4"/>
          <p:cNvSpPr/>
          <p:nvPr/>
        </p:nvSpPr>
        <p:spPr>
          <a:xfrm>
            <a:off x="3769326" y="636098"/>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4"/>
          <p:cNvSpPr/>
          <p:nvPr/>
        </p:nvSpPr>
        <p:spPr>
          <a:xfrm>
            <a:off x="6719926" y="3350661"/>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4"/>
          <p:cNvSpPr/>
          <p:nvPr/>
        </p:nvSpPr>
        <p:spPr>
          <a:xfrm>
            <a:off x="6974250" y="3823163"/>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4"/>
          <p:cNvSpPr/>
          <p:nvPr/>
        </p:nvSpPr>
        <p:spPr>
          <a:xfrm>
            <a:off x="6253965" y="2432326"/>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4" name="Google Shape;1594;p34"/>
          <p:cNvCxnSpPr/>
          <p:nvPr/>
        </p:nvCxnSpPr>
        <p:spPr>
          <a:xfrm>
            <a:off x="6889050" y="3288163"/>
            <a:ext cx="554400" cy="0"/>
          </a:xfrm>
          <a:prstGeom prst="straightConnector1">
            <a:avLst/>
          </a:prstGeom>
          <a:noFill/>
          <a:ln w="9525" cap="flat" cmpd="sng">
            <a:solidFill>
              <a:schemeClr val="dk1"/>
            </a:solidFill>
            <a:prstDash val="solid"/>
            <a:round/>
            <a:headEnd type="oval" w="med" len="med"/>
            <a:tailEnd type="oval" w="med" len="med"/>
          </a:ln>
        </p:spPr>
      </p:cxnSp>
      <p:sp>
        <p:nvSpPr>
          <p:cNvPr id="1595" name="Google Shape;1595;p34"/>
          <p:cNvSpPr/>
          <p:nvPr/>
        </p:nvSpPr>
        <p:spPr>
          <a:xfrm>
            <a:off x="7128150" y="325006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4"/>
          <p:cNvSpPr/>
          <p:nvPr/>
        </p:nvSpPr>
        <p:spPr>
          <a:xfrm>
            <a:off x="4099200" y="302113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7" name="Google Shape;1597;p34"/>
          <p:cNvCxnSpPr/>
          <p:nvPr/>
        </p:nvCxnSpPr>
        <p:spPr>
          <a:xfrm>
            <a:off x="2389475" y="3059238"/>
            <a:ext cx="554400" cy="0"/>
          </a:xfrm>
          <a:prstGeom prst="straightConnector1">
            <a:avLst/>
          </a:prstGeom>
          <a:noFill/>
          <a:ln w="9525" cap="flat" cmpd="sng">
            <a:solidFill>
              <a:schemeClr val="dk1"/>
            </a:solidFill>
            <a:prstDash val="solid"/>
            <a:round/>
            <a:headEnd type="oval" w="med" len="med"/>
            <a:tailEnd type="oval" w="med" len="med"/>
          </a:ln>
        </p:spPr>
      </p:cxnSp>
      <p:sp>
        <p:nvSpPr>
          <p:cNvPr id="1598" name="Google Shape;1598;p34"/>
          <p:cNvSpPr/>
          <p:nvPr/>
        </p:nvSpPr>
        <p:spPr>
          <a:xfrm>
            <a:off x="2628575" y="302113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9" name="Google Shape;1599;p34"/>
          <p:cNvCxnSpPr/>
          <p:nvPr/>
        </p:nvCxnSpPr>
        <p:spPr>
          <a:xfrm rot="5400000">
            <a:off x="1394850" y="2706563"/>
            <a:ext cx="793200" cy="0"/>
          </a:xfrm>
          <a:prstGeom prst="straightConnector1">
            <a:avLst/>
          </a:prstGeom>
          <a:noFill/>
          <a:ln w="9525" cap="flat" cmpd="sng">
            <a:solidFill>
              <a:schemeClr val="dk1"/>
            </a:solidFill>
            <a:prstDash val="solid"/>
            <a:round/>
            <a:headEnd type="oval" w="med" len="med"/>
            <a:tailEnd type="oval" w="med" len="med"/>
          </a:ln>
        </p:spPr>
      </p:cxnSp>
      <p:sp>
        <p:nvSpPr>
          <p:cNvPr id="1600" name="Google Shape;1600;p34"/>
          <p:cNvSpPr/>
          <p:nvPr/>
        </p:nvSpPr>
        <p:spPr>
          <a:xfrm rot="5400000">
            <a:off x="1753350" y="266846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01" name="Google Shape;1601;p34"/>
          <p:cNvCxnSpPr>
            <a:endCxn id="1596" idx="5"/>
          </p:cNvCxnSpPr>
          <p:nvPr/>
        </p:nvCxnSpPr>
        <p:spPr>
          <a:xfrm rot="10800000">
            <a:off x="4164241" y="3086178"/>
            <a:ext cx="200100" cy="115500"/>
          </a:xfrm>
          <a:prstGeom prst="straightConnector1">
            <a:avLst/>
          </a:prstGeom>
          <a:noFill/>
          <a:ln w="9525" cap="flat" cmpd="sng">
            <a:solidFill>
              <a:schemeClr val="dk1"/>
            </a:solidFill>
            <a:prstDash val="solid"/>
            <a:round/>
            <a:headEnd type="oval" w="med" len="med"/>
            <a:tailEnd type="none" w="med" len="med"/>
          </a:ln>
        </p:spPr>
      </p:cxnSp>
      <p:cxnSp>
        <p:nvCxnSpPr>
          <p:cNvPr id="1602" name="Google Shape;1602;p34"/>
          <p:cNvCxnSpPr/>
          <p:nvPr/>
        </p:nvCxnSpPr>
        <p:spPr>
          <a:xfrm flipH="1">
            <a:off x="6321641" y="2308648"/>
            <a:ext cx="224700" cy="144600"/>
          </a:xfrm>
          <a:prstGeom prst="straightConnector1">
            <a:avLst/>
          </a:prstGeom>
          <a:noFill/>
          <a:ln w="9525" cap="flat" cmpd="sng">
            <a:solidFill>
              <a:schemeClr val="dk1"/>
            </a:solidFill>
            <a:prstDash val="solid"/>
            <a:round/>
            <a:headEnd type="oval" w="med" len="med"/>
            <a:tailEnd type="none" w="med" len="med"/>
          </a:ln>
        </p:spPr>
      </p:cxnSp>
      <p:cxnSp>
        <p:nvCxnSpPr>
          <p:cNvPr id="1603" name="Google Shape;1603;p34"/>
          <p:cNvCxnSpPr/>
          <p:nvPr/>
        </p:nvCxnSpPr>
        <p:spPr>
          <a:xfrm>
            <a:off x="6046530" y="2321676"/>
            <a:ext cx="212700" cy="133200"/>
          </a:xfrm>
          <a:prstGeom prst="straightConnector1">
            <a:avLst/>
          </a:prstGeom>
          <a:noFill/>
          <a:ln w="9525" cap="flat" cmpd="sng">
            <a:solidFill>
              <a:schemeClr val="dk1"/>
            </a:solidFill>
            <a:prstDash val="solid"/>
            <a:round/>
            <a:headEnd type="oval" w="med" len="med"/>
            <a:tailEnd type="none" w="med" len="med"/>
          </a:ln>
        </p:spPr>
      </p:cxnSp>
      <p:cxnSp>
        <p:nvCxnSpPr>
          <p:cNvPr id="1604" name="Google Shape;1604;p34"/>
          <p:cNvCxnSpPr/>
          <p:nvPr/>
        </p:nvCxnSpPr>
        <p:spPr>
          <a:xfrm>
            <a:off x="3944450" y="2343388"/>
            <a:ext cx="554400" cy="0"/>
          </a:xfrm>
          <a:prstGeom prst="straightConnector1">
            <a:avLst/>
          </a:prstGeom>
          <a:noFill/>
          <a:ln w="9525" cap="flat" cmpd="sng">
            <a:solidFill>
              <a:schemeClr val="dk1"/>
            </a:solidFill>
            <a:prstDash val="solid"/>
            <a:round/>
            <a:headEnd type="oval" w="med" len="med"/>
            <a:tailEnd type="oval" w="med" len="med"/>
          </a:ln>
        </p:spPr>
      </p:cxnSp>
      <p:sp>
        <p:nvSpPr>
          <p:cNvPr id="1605" name="Google Shape;1605;p34"/>
          <p:cNvSpPr/>
          <p:nvPr/>
        </p:nvSpPr>
        <p:spPr>
          <a:xfrm>
            <a:off x="4183550" y="230528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Box 2"/>
          <p:cNvSpPr txBox="1"/>
          <p:nvPr/>
        </p:nvSpPr>
        <p:spPr>
          <a:xfrm>
            <a:off x="2791688" y="4326171"/>
            <a:ext cx="3560618" cy="553998"/>
          </a:xfrm>
          <a:prstGeom prst="rect">
            <a:avLst/>
          </a:prstGeom>
          <a:noFill/>
        </p:spPr>
        <p:txBody>
          <a:bodyPr wrap="square" rtlCol="0">
            <a:spAutoFit/>
          </a:bodyPr>
          <a:lstStyle/>
          <a:p>
            <a:pPr algn="ctr"/>
            <a:r>
              <a:rPr lang="en-US" sz="3000" smtClean="0">
                <a:latin typeface="UTM Netmuc KT" panose="02040603050506020204" pitchFamily="18" charset="0"/>
              </a:rPr>
              <a:t>(THIẾT KẾ)</a:t>
            </a:r>
            <a:endParaRPr lang="en-US" sz="3000">
              <a:latin typeface="UTM Netmuc KT" panose="0204060305050602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43"/>
          <p:cNvSpPr txBox="1">
            <a:spLocks noGrp="1"/>
          </p:cNvSpPr>
          <p:nvPr>
            <p:ph type="title"/>
          </p:nvPr>
        </p:nvSpPr>
        <p:spPr>
          <a:xfrm>
            <a:off x="352145" y="276899"/>
            <a:ext cx="348556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panose="020B0604020202020204"/>
              <a:buNone/>
            </a:pPr>
            <a:r>
              <a:rPr lang="en-GB" sz="3500" b="1" smtClean="0">
                <a:latin typeface="Bradley Hand ITC" panose="03070402050302030203" pitchFamily="66" charset="0"/>
              </a:rPr>
              <a:t>DESIGN</a:t>
            </a:r>
            <a:endParaRPr sz="3500" b="1">
              <a:latin typeface="Bradley Hand ITC" panose="03070402050302030203" pitchFamily="66" charset="0"/>
            </a:endParaRPr>
          </a:p>
        </p:txBody>
      </p:sp>
      <p:sp>
        <p:nvSpPr>
          <p:cNvPr id="2168" name="Google Shape;2168;p43"/>
          <p:cNvSpPr/>
          <p:nvPr/>
        </p:nvSpPr>
        <p:spPr>
          <a:xfrm rot="6240902">
            <a:off x="3201207" y="451889"/>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43"/>
          <p:cNvSpPr/>
          <p:nvPr/>
        </p:nvSpPr>
        <p:spPr>
          <a:xfrm rot="6240902">
            <a:off x="3095919" y="358756"/>
            <a:ext cx="398802" cy="195712"/>
          </a:xfrm>
          <a:custGeom>
            <a:avLst/>
            <a:gdLst/>
            <a:ahLst/>
            <a:cxnLst/>
            <a:rect l="l" t="t" r="r" b="b"/>
            <a:pathLst>
              <a:path w="6957" h="3414" extrusionOk="0">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43"/>
          <p:cNvSpPr/>
          <p:nvPr/>
        </p:nvSpPr>
        <p:spPr>
          <a:xfrm rot="6240902">
            <a:off x="3350195" y="456669"/>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TextBox 34"/>
          <p:cNvSpPr txBox="1"/>
          <p:nvPr/>
        </p:nvSpPr>
        <p:spPr>
          <a:xfrm>
            <a:off x="834737" y="1607127"/>
            <a:ext cx="7796645" cy="1015663"/>
          </a:xfrm>
          <a:prstGeom prst="rect">
            <a:avLst/>
          </a:prstGeom>
          <a:noFill/>
        </p:spPr>
        <p:txBody>
          <a:bodyPr wrap="square" rtlCol="0">
            <a:spAutoFit/>
          </a:bodyPr>
          <a:lstStyle/>
          <a:p>
            <a:pPr algn="ctr"/>
            <a:r>
              <a:rPr lang="en-US" sz="2000">
                <a:solidFill>
                  <a:schemeClr val="tx1"/>
                </a:solidFill>
                <a:latin typeface="ÁnhMinh 1.1" panose="020B7200000000000000" pitchFamily="34" charset="0"/>
                <a:cs typeface="Courier New" panose="02070309020205020404" pitchFamily="49" charset="0"/>
              </a:rPr>
              <a:t>Để thực hiện các </a:t>
            </a:r>
            <a:r>
              <a:rPr lang="en-US" sz="2000" smtClean="0">
                <a:solidFill>
                  <a:schemeClr val="tx1"/>
                </a:solidFill>
                <a:latin typeface="ÁnhMinh 1.1" panose="020B7200000000000000" pitchFamily="34" charset="0"/>
                <a:cs typeface="Courier New" panose="02070309020205020404" pitchFamily="49" charset="0"/>
              </a:rPr>
              <a:t>phân tích nêu </a:t>
            </a:r>
            <a:r>
              <a:rPr lang="en-US" sz="2000">
                <a:solidFill>
                  <a:schemeClr val="tx1"/>
                </a:solidFill>
                <a:latin typeface="ÁnhMinh 1.1" panose="020B7200000000000000" pitchFamily="34" charset="0"/>
                <a:cs typeface="Courier New" panose="02070309020205020404" pitchFamily="49" charset="0"/>
              </a:rPr>
              <a:t>trên, nhóm đã quyết định sử dụng  </a:t>
            </a:r>
            <a:r>
              <a:rPr lang="en-US" sz="2000" smtClean="0">
                <a:solidFill>
                  <a:schemeClr val="tx1"/>
                </a:solidFill>
                <a:latin typeface="ÁnhMinh 1.1" panose="020B7200000000000000" pitchFamily="34" charset="0"/>
                <a:cs typeface="Courier New" panose="02070309020205020404" pitchFamily="49" charset="0"/>
              </a:rPr>
              <a:t>các class </a:t>
            </a:r>
            <a:r>
              <a:rPr lang="en-US" sz="2000">
                <a:solidFill>
                  <a:schemeClr val="tx1"/>
                </a:solidFill>
                <a:latin typeface="ÁnhMinh 1.1" panose="020B7200000000000000" pitchFamily="34" charset="0"/>
                <a:cs typeface="Courier New" panose="02070309020205020404" pitchFamily="49" charset="0"/>
              </a:rPr>
              <a:t>chính đó là </a:t>
            </a:r>
            <a:r>
              <a:rPr lang="en-US" sz="2000" smtClean="0">
                <a:solidFill>
                  <a:schemeClr val="tx1"/>
                </a:solidFill>
                <a:latin typeface="ÁnhMinh 1.1" panose="020B7200000000000000" pitchFamily="34" charset="0"/>
                <a:cs typeface="Courier New" panose="02070309020205020404" pitchFamily="49" charset="0"/>
              </a:rPr>
              <a:t>class Person, Student, Manage và Dormitory,</a:t>
            </a:r>
            <a:r>
              <a:rPr lang="en-US" sz="2000" b="1" smtClean="0">
                <a:solidFill>
                  <a:schemeClr val="tx1"/>
                </a:solidFill>
                <a:latin typeface="ÁnhMinh 1.1" panose="020B7200000000000000" pitchFamily="34" charset="0"/>
                <a:cs typeface="Courier New" panose="02070309020205020404" pitchFamily="49" charset="0"/>
              </a:rPr>
              <a:t> </a:t>
            </a:r>
            <a:r>
              <a:rPr lang="en-US" sz="2000">
                <a:solidFill>
                  <a:schemeClr val="tx1"/>
                </a:solidFill>
                <a:latin typeface="ÁnhMinh 1.1" panose="020B7200000000000000" pitchFamily="34" charset="0"/>
                <a:cs typeface="Courier New" panose="02070309020205020404" pitchFamily="49" charset="0"/>
              </a:rPr>
              <a:t>ngoài ra còn có </a:t>
            </a:r>
            <a:r>
              <a:rPr lang="en-US" sz="2000" smtClean="0">
                <a:solidFill>
                  <a:schemeClr val="tx1"/>
                </a:solidFill>
                <a:latin typeface="ÁnhMinh 1.1" panose="020B7200000000000000" pitchFamily="34" charset="0"/>
                <a:cs typeface="Courier New" panose="02070309020205020404" pitchFamily="49" charset="0"/>
              </a:rPr>
              <a:t>một cấu trúc dữ liệu vector</a:t>
            </a:r>
            <a:endParaRPr lang="en-US" sz="2000" b="1">
              <a:solidFill>
                <a:schemeClr val="tx1"/>
              </a:solidFill>
              <a:latin typeface="ÁnhMinh 1.1" panose="020B7200000000000000" pitchFamily="34"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ircle(in)">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56"/>
          <p:cNvSpPr txBox="1">
            <a:spLocks noGrp="1"/>
          </p:cNvSpPr>
          <p:nvPr>
            <p:ph type="title"/>
          </p:nvPr>
        </p:nvSpPr>
        <p:spPr>
          <a:xfrm>
            <a:off x="372927" y="200574"/>
            <a:ext cx="426834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500" b="1" smtClean="0">
                <a:latin typeface="Bradley Hand ITC" panose="03070402050302030203" pitchFamily="66" charset="0"/>
              </a:rPr>
              <a:t>DESIGN</a:t>
            </a:r>
            <a:endParaRPr sz="3500" b="1">
              <a:latin typeface="Bradley Hand ITC" panose="03070402050302030203" pitchFamily="66" charset="0"/>
            </a:endParaRPr>
          </a:p>
        </p:txBody>
      </p:sp>
      <p:graphicFrame>
        <p:nvGraphicFramePr>
          <p:cNvPr id="2673" name="Google Shape;2673;p56"/>
          <p:cNvGraphicFramePr/>
          <p:nvPr/>
        </p:nvGraphicFramePr>
        <p:xfrm>
          <a:off x="484909" y="940268"/>
          <a:ext cx="8312727" cy="3885650"/>
        </p:xfrm>
        <a:graphic>
          <a:graphicData uri="http://schemas.openxmlformats.org/drawingml/2006/table">
            <a:tbl>
              <a:tblPr>
                <a:noFill/>
                <a:tableStyleId>{F10016B2-B389-402F-9A0E-5EBE5CC301E0}</a:tableStyleId>
              </a:tblPr>
              <a:tblGrid>
                <a:gridCol w="1490267"/>
                <a:gridCol w="2308452"/>
                <a:gridCol w="1709424"/>
                <a:gridCol w="2804584"/>
              </a:tblGrid>
              <a:tr h="435328">
                <a:tc>
                  <a:txBody>
                    <a:bodyPr/>
                    <a:lstStyle/>
                    <a:p>
                      <a:pPr marL="0" lvl="0" indent="0" algn="l" rtl="0">
                        <a:spcBef>
                          <a:spcPts val="0"/>
                        </a:spcBef>
                        <a:spcAft>
                          <a:spcPts val="0"/>
                        </a:spcAft>
                        <a:buNone/>
                      </a:pPr>
                      <a:endParaRPr>
                        <a:solidFill>
                          <a:schemeClr val="dk1"/>
                        </a:solidFill>
                        <a:latin typeface="Arimo" panose="020B0604020202020204"/>
                        <a:ea typeface="Arimo" panose="020B0604020202020204"/>
                        <a:cs typeface="Arimo" panose="020B0604020202020204"/>
                        <a:sym typeface="Arimo" panose="020B0604020202020204"/>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GB" sz="2000" smtClean="0">
                          <a:solidFill>
                            <a:schemeClr val="dk1"/>
                          </a:solidFill>
                          <a:latin typeface="Leckerli One" panose="02000503000000020003"/>
                          <a:ea typeface="Leckerli One" panose="02000503000000020003"/>
                          <a:cs typeface="Leckerli One" panose="02000503000000020003"/>
                          <a:sym typeface="Leckerli One" panose="02000503000000020003"/>
                        </a:rPr>
                        <a:t>private</a:t>
                      </a:r>
                      <a:endParaRPr sz="2000">
                        <a:solidFill>
                          <a:schemeClr val="dk1"/>
                        </a:solidFill>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GB" sz="2000" smtClean="0">
                          <a:solidFill>
                            <a:schemeClr val="dk1"/>
                          </a:solidFill>
                          <a:latin typeface="Leckerli One" panose="02000503000000020003"/>
                          <a:ea typeface="Leckerli One" panose="02000503000000020003"/>
                          <a:cs typeface="Leckerli One" panose="02000503000000020003"/>
                          <a:sym typeface="Leckerli One" panose="02000503000000020003"/>
                        </a:rPr>
                        <a:t>protected</a:t>
                      </a:r>
                      <a:endParaRPr sz="2000">
                        <a:solidFill>
                          <a:schemeClr val="dk1"/>
                        </a:solidFill>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2000" smtClean="0">
                          <a:solidFill>
                            <a:schemeClr val="dk1"/>
                          </a:solidFill>
                          <a:latin typeface="Leckerli One" panose="02000503000000020003"/>
                          <a:ea typeface="Leckerli One" panose="02000503000000020003"/>
                          <a:cs typeface="Leckerli One" panose="02000503000000020003"/>
                          <a:sym typeface="Leckerli One" panose="02000503000000020003"/>
                        </a:rPr>
                        <a:t>public</a:t>
                      </a:r>
                      <a:endParaRPr sz="2000">
                        <a:solidFill>
                          <a:schemeClr val="dk1"/>
                        </a:solidFill>
                        <a:latin typeface="Leckerli One" panose="02000503000000020003"/>
                        <a:ea typeface="Leckerli One" panose="02000503000000020003"/>
                        <a:cs typeface="Leckerli One" panose="02000503000000020003"/>
                        <a:sym typeface="Leckerli One" panose="02000503000000020003"/>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ash"/>
                      <a:round/>
                      <a:headEnd type="none" w="sm" len="sm"/>
                      <a:tailEnd type="none" w="sm" len="sm"/>
                    </a:lnB>
                  </a:tcPr>
                </a:tc>
              </a:tr>
              <a:tr h="564206">
                <a:tc>
                  <a:txBody>
                    <a:bodyPr/>
                    <a:lstStyle/>
                    <a:p>
                      <a:pPr marL="0" lvl="0" indent="0" algn="ctr" rtl="0">
                        <a:spcBef>
                          <a:spcPts val="0"/>
                        </a:spcBef>
                        <a:spcAft>
                          <a:spcPts val="0"/>
                        </a:spcAft>
                        <a:buNone/>
                      </a:pPr>
                      <a:r>
                        <a:rPr lang="en-GB" sz="2000" smtClean="0">
                          <a:solidFill>
                            <a:schemeClr val="accent2"/>
                          </a:solidFill>
                          <a:latin typeface="Leckerli One" panose="02000503000000020003"/>
                          <a:ea typeface="Leckerli One" panose="02000503000000020003"/>
                          <a:cs typeface="Leckerli One" panose="02000503000000020003"/>
                          <a:sym typeface="Leckerli One" panose="02000503000000020003"/>
                        </a:rPr>
                        <a:t>Person</a:t>
                      </a:r>
                      <a:endParaRPr sz="2000">
                        <a:solidFill>
                          <a:schemeClr val="accent2"/>
                        </a:solidFill>
                        <a:latin typeface="Leckerli One" panose="02000503000000020003"/>
                        <a:ea typeface="Leckerli One" panose="02000503000000020003"/>
                        <a:cs typeface="Leckerli One" panose="02000503000000020003"/>
                        <a:sym typeface="Leckerli One" panose="02000503000000020003"/>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endParaRPr sz="1300">
                        <a:solidFill>
                          <a:schemeClr val="dk1"/>
                        </a:solidFill>
                        <a:latin typeface="Arimo" panose="020B0604020202020204"/>
                        <a:ea typeface="Arimo" panose="020B0604020202020204"/>
                        <a:cs typeface="Arimo" panose="020B0604020202020204"/>
                        <a:sym typeface="Arimo" panose="020B0604020202020204"/>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US" sz="1300" smtClean="0">
                          <a:solidFill>
                            <a:schemeClr val="dk1"/>
                          </a:solidFill>
                          <a:latin typeface="Arimo" panose="020B0604020202020204"/>
                          <a:ea typeface="Arimo" panose="020B0604020202020204"/>
                          <a:cs typeface="Arimo" panose="020B0604020202020204"/>
                          <a:sym typeface="Arimo" panose="020B0604020202020204"/>
                        </a:rPr>
                        <a:t>name, age, address,</a:t>
                      </a:r>
                      <a:r>
                        <a:rPr lang="en-US" sz="1300" baseline="0" smtClean="0">
                          <a:solidFill>
                            <a:schemeClr val="dk1"/>
                          </a:solidFill>
                          <a:latin typeface="Arimo" panose="020B0604020202020204"/>
                          <a:ea typeface="Arimo" panose="020B0604020202020204"/>
                          <a:cs typeface="Arimo" panose="020B0604020202020204"/>
                          <a:sym typeface="Arimo" panose="020B0604020202020204"/>
                        </a:rPr>
                        <a:t> id, money</a:t>
                      </a:r>
                      <a:endParaRPr lang="en-US" sz="1300">
                        <a:solidFill>
                          <a:schemeClr val="dk1"/>
                        </a:solidFill>
                        <a:latin typeface="Arimo" panose="020B0604020202020204"/>
                        <a:ea typeface="Arimo" panose="020B0604020202020204"/>
                        <a:cs typeface="Arimo" panose="020B0604020202020204"/>
                        <a:sym typeface="Arimo" panose="020B0604020202020204"/>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US" sz="1400" smtClean="0">
                          <a:solidFill>
                            <a:schemeClr val="dk1"/>
                          </a:solidFill>
                          <a:latin typeface="Arimo" panose="020B0604020202020204"/>
                          <a:ea typeface="Arimo" panose="020B0604020202020204"/>
                          <a:cs typeface="Arimo" panose="020B0604020202020204"/>
                          <a:sym typeface="Arimo" panose="020B0604020202020204"/>
                        </a:rPr>
                        <a:t>Nhap(), xuat(), capnhatThongtin(), tinhtien()</a:t>
                      </a:r>
                      <a:endParaRPr lang="en-US" sz="1400">
                        <a:solidFill>
                          <a:schemeClr val="dk1"/>
                        </a:solidFill>
                        <a:latin typeface="Arimo" panose="020B0604020202020204"/>
                        <a:ea typeface="Arimo" panose="020B0604020202020204"/>
                        <a:cs typeface="Arimo" panose="020B0604020202020204"/>
                        <a:sym typeface="Arimo" panose="020B0604020202020204"/>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r>
              <a:tr h="536527">
                <a:tc>
                  <a:txBody>
                    <a:bodyPr/>
                    <a:lstStyle/>
                    <a:p>
                      <a:pPr marL="0" lvl="0" indent="0" algn="ctr" rtl="0">
                        <a:spcBef>
                          <a:spcPts val="0"/>
                        </a:spcBef>
                        <a:spcAft>
                          <a:spcPts val="0"/>
                        </a:spcAft>
                        <a:buNone/>
                      </a:pPr>
                      <a:r>
                        <a:rPr lang="en-GB" sz="2000" smtClean="0">
                          <a:solidFill>
                            <a:schemeClr val="accent2"/>
                          </a:solidFill>
                          <a:latin typeface="Leckerli One" panose="02000503000000020003"/>
                          <a:ea typeface="Leckerli One" panose="02000503000000020003"/>
                          <a:cs typeface="Leckerli One" panose="02000503000000020003"/>
                          <a:sym typeface="Leckerli One" panose="02000503000000020003"/>
                        </a:rPr>
                        <a:t>Student</a:t>
                      </a:r>
                      <a:endParaRPr sz="2000">
                        <a:solidFill>
                          <a:schemeClr val="accent2"/>
                        </a:solidFill>
                        <a:latin typeface="Leckerli One" panose="02000503000000020003"/>
                        <a:ea typeface="Leckerli One" panose="02000503000000020003"/>
                        <a:cs typeface="Leckerli One" panose="02000503000000020003"/>
                        <a:sym typeface="Leckerli One" panose="02000503000000020003"/>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US" sz="1300" smtClean="0">
                          <a:solidFill>
                            <a:schemeClr val="dk1"/>
                          </a:solidFill>
                          <a:latin typeface="Arimo" panose="020B0604020202020204"/>
                          <a:ea typeface="Arimo" panose="020B0604020202020204"/>
                          <a:cs typeface="Arimo" panose="020B0604020202020204"/>
                          <a:sym typeface="Arimo" panose="020B0604020202020204"/>
                        </a:rPr>
                        <a:t>Identitycard,</a:t>
                      </a:r>
                      <a:r>
                        <a:rPr lang="en-US" sz="1300" baseline="0" smtClean="0">
                          <a:solidFill>
                            <a:schemeClr val="dk1"/>
                          </a:solidFill>
                          <a:latin typeface="Arimo" panose="020B0604020202020204"/>
                          <a:ea typeface="Arimo" panose="020B0604020202020204"/>
                          <a:cs typeface="Arimo" panose="020B0604020202020204"/>
                          <a:sym typeface="Arimo" panose="020B0604020202020204"/>
                        </a:rPr>
                        <a:t> months, unitprice, room, violations</a:t>
                      </a:r>
                      <a:endParaRPr lang="en-US" sz="1300">
                        <a:solidFill>
                          <a:schemeClr val="dk1"/>
                        </a:solidFill>
                        <a:latin typeface="Arimo" panose="020B0604020202020204"/>
                        <a:ea typeface="Arimo" panose="020B0604020202020204"/>
                        <a:cs typeface="Arimo" panose="020B0604020202020204"/>
                        <a:sym typeface="Arimo" panose="020B0604020202020204"/>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endParaRPr lang="en-US" sz="1200" b="0" i="0" u="none" strike="noStrike" cap="none">
                        <a:solidFill>
                          <a:srgbClr val="000000"/>
                        </a:solidFill>
                        <a:effectLst/>
                        <a:latin typeface="Arial" panose="020B0604020202020204"/>
                        <a:ea typeface="Arial" panose="020B0604020202020204"/>
                        <a:cs typeface="Arial" panose="020B0604020202020204"/>
                        <a:sym typeface="Arial" panose="020B0604020202020204"/>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US" sz="1300" smtClean="0">
                          <a:solidFill>
                            <a:schemeClr val="dk1"/>
                          </a:solidFill>
                          <a:latin typeface="Arimo" panose="020B0604020202020204"/>
                          <a:ea typeface="Arimo" panose="020B0604020202020204"/>
                          <a:cs typeface="Arimo" panose="020B0604020202020204"/>
                          <a:sym typeface="Arimo" panose="020B0604020202020204"/>
                        </a:rPr>
                        <a:t>Nhap(), Xuat(), capnhatThongtin(), tinhtien()</a:t>
                      </a:r>
                      <a:endParaRPr lang="en-US" sz="1300">
                        <a:solidFill>
                          <a:schemeClr val="dk1"/>
                        </a:solidFill>
                        <a:latin typeface="Arimo" panose="020B0604020202020204"/>
                        <a:ea typeface="Arimo" panose="020B0604020202020204"/>
                        <a:cs typeface="Arimo" panose="020B0604020202020204"/>
                        <a:sym typeface="Arimo" panose="020B0604020202020204"/>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r>
              <a:tr h="639650">
                <a:tc>
                  <a:txBody>
                    <a:bodyPr/>
                    <a:lstStyle/>
                    <a:p>
                      <a:pPr marL="0" lvl="0" indent="0" algn="ctr" rtl="0">
                        <a:spcBef>
                          <a:spcPts val="0"/>
                        </a:spcBef>
                        <a:spcAft>
                          <a:spcPts val="0"/>
                        </a:spcAft>
                        <a:buNone/>
                      </a:pPr>
                      <a:r>
                        <a:rPr lang="en-GB" sz="2000" smtClean="0">
                          <a:solidFill>
                            <a:schemeClr val="accent2"/>
                          </a:solidFill>
                          <a:latin typeface="Leckerli One" panose="02000503000000020003"/>
                          <a:ea typeface="Leckerli One" panose="02000503000000020003"/>
                          <a:cs typeface="Leckerli One" panose="02000503000000020003"/>
                          <a:sym typeface="Leckerli One" panose="02000503000000020003"/>
                        </a:rPr>
                        <a:t>Manage</a:t>
                      </a:r>
                      <a:endParaRPr sz="2000">
                        <a:solidFill>
                          <a:schemeClr val="accent2"/>
                        </a:solidFill>
                        <a:latin typeface="Leckerli One" panose="02000503000000020003"/>
                        <a:ea typeface="Leckerli One" panose="02000503000000020003"/>
                        <a:cs typeface="Leckerli One" panose="02000503000000020003"/>
                        <a:sym typeface="Leckerli One" panose="02000503000000020003"/>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a:r>
                        <a:rPr lang="en-US" sz="14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coefficientssalary, position, phone, seniority</a:t>
                      </a:r>
                      <a:endParaRPr lang="en-US" sz="1400" b="0" i="0" u="none" strike="noStrike" cap="none">
                        <a:solidFill>
                          <a:srgbClr val="000000"/>
                        </a:solidFill>
                        <a:effectLst/>
                        <a:latin typeface="Arial" panose="020B0604020202020204"/>
                        <a:ea typeface="Arial" panose="020B0604020202020204"/>
                        <a:cs typeface="Arial" panose="020B0604020202020204"/>
                        <a:sym typeface="Arial" panose="020B0604020202020204"/>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marL="0" lvl="0" indent="0" algn="ctr" rtl="0">
                        <a:spcBef>
                          <a:spcPts val="0"/>
                        </a:spcBef>
                        <a:spcAft>
                          <a:spcPts val="0"/>
                        </a:spcAft>
                        <a:buNone/>
                      </a:pPr>
                      <a:endParaRPr sz="1300">
                        <a:solidFill>
                          <a:schemeClr val="dk1"/>
                        </a:solidFill>
                        <a:latin typeface="Arimo" panose="020B0604020202020204"/>
                        <a:ea typeface="Arimo" panose="020B0604020202020204"/>
                        <a:cs typeface="Arimo" panose="020B0604020202020204"/>
                        <a:sym typeface="Arimo" panose="020B0604020202020204"/>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US" sz="1300" smtClean="0">
                          <a:solidFill>
                            <a:schemeClr val="dk1"/>
                          </a:solidFill>
                          <a:latin typeface="Arimo" panose="020B0604020202020204"/>
                          <a:ea typeface="Arimo" panose="020B0604020202020204"/>
                          <a:cs typeface="Arimo" panose="020B0604020202020204"/>
                          <a:sym typeface="Arimo" panose="020B0604020202020204"/>
                        </a:rPr>
                        <a:t>Nhap(), Xuat(), capnhatThongtin(), tinhtien()</a:t>
                      </a:r>
                      <a:endParaRPr sz="1300">
                        <a:solidFill>
                          <a:schemeClr val="dk1"/>
                        </a:solidFill>
                        <a:latin typeface="Arimo" panose="020B0604020202020204"/>
                        <a:ea typeface="Arimo" panose="020B0604020202020204"/>
                        <a:cs typeface="Arimo" panose="020B0604020202020204"/>
                        <a:sym typeface="Arimo" panose="020B0604020202020204"/>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r>
              <a:tr h="639650">
                <a:tc>
                  <a:txBody>
                    <a:bodyPr/>
                    <a:lstStyle/>
                    <a:p>
                      <a:pPr marL="0" lvl="0" indent="0" algn="ctr" rtl="0">
                        <a:spcBef>
                          <a:spcPts val="0"/>
                        </a:spcBef>
                        <a:spcAft>
                          <a:spcPts val="0"/>
                        </a:spcAft>
                        <a:buNone/>
                      </a:pPr>
                      <a:r>
                        <a:rPr lang="en-US" sz="2000" smtClean="0">
                          <a:solidFill>
                            <a:schemeClr val="accent2"/>
                          </a:solidFill>
                          <a:latin typeface="Leckerli One" panose="02000503000000020003"/>
                          <a:ea typeface="Leckerli One" panose="02000503000000020003"/>
                          <a:cs typeface="Leckerli One" panose="02000503000000020003"/>
                          <a:sym typeface="Leckerli One" panose="02000503000000020003"/>
                        </a:rPr>
                        <a:t>Dormitory</a:t>
                      </a:r>
                      <a:endParaRPr sz="2000">
                        <a:solidFill>
                          <a:schemeClr val="accent2"/>
                        </a:solidFill>
                        <a:latin typeface="Leckerli One" panose="02000503000000020003"/>
                        <a:ea typeface="Leckerli One" panose="02000503000000020003"/>
                        <a:cs typeface="Leckerli One" panose="02000503000000020003"/>
                        <a:sym typeface="Leckerli One" panose="02000503000000020003"/>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vector&lt;</a:t>
                      </a:r>
                      <a:r>
                        <a:rPr lang="en-US" sz="1300" b="0" i="1"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Person</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 *&gt; list_person;</a:t>
                      </a:r>
                      <a:endPar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endParaRPr>
                    </a:p>
                    <a:p>
                      <a:pPr algn="ctr"/>
                      <a:endParaRPr lang="en-US" sz="1400" b="0" i="0" u="none" strike="noStrike" cap="none">
                        <a:solidFill>
                          <a:srgbClr val="000000"/>
                        </a:solidFill>
                        <a:effectLst/>
                        <a:latin typeface="Arial" panose="020B0604020202020204"/>
                        <a:ea typeface="Arial" panose="020B0604020202020204"/>
                        <a:cs typeface="Arial" panose="020B0604020202020204"/>
                        <a:sym typeface="Arial" panose="020B0604020202020204"/>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solidFill>
                          <a:schemeClr val="dk1"/>
                        </a:solidFill>
                        <a:latin typeface="Arimo" panose="020B0604020202020204"/>
                        <a:ea typeface="Arimo" panose="020B0604020202020204"/>
                        <a:cs typeface="Arimo" panose="020B0604020202020204"/>
                        <a:sym typeface="Arimo" panose="020B0604020202020204"/>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Nhap(),</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Xuat(),</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input(),</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output(),</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sapxepName(),</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SortName(),</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capnhatThongtin(),</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capnhatID(),</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updateID(),</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timkiemAddress(),</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findAddress(),</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timkiemID(),</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findID(),</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xoaID(),</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deleteID(),</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TongTien(),</a:t>
                      </a:r>
                      <a:r>
                        <a:rPr lang="en-US" sz="1300" b="0" i="0" u="none" strike="noStrike" cap="none" baseline="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300" b="0" i="0" u="none" strike="noStrike" cap="none" smtClean="0">
                          <a:solidFill>
                            <a:srgbClr val="000000"/>
                          </a:solidFill>
                          <a:effectLst/>
                          <a:latin typeface="Arial" panose="020B0604020202020204"/>
                          <a:ea typeface="Arial" panose="020B0604020202020204"/>
                          <a:cs typeface="Arial" panose="020B0604020202020204"/>
                          <a:sym typeface="Arial" panose="020B0604020202020204"/>
                        </a:rPr>
                        <a:t>TotalMoney()</a:t>
                      </a:r>
                      <a:endParaRPr sz="1300">
                        <a:solidFill>
                          <a:schemeClr val="dk1"/>
                        </a:solidFill>
                        <a:latin typeface="Arimo" panose="020B0604020202020204"/>
                        <a:ea typeface="Arimo" panose="020B0604020202020204"/>
                        <a:cs typeface="Arimo" panose="020B0604020202020204"/>
                        <a:sym typeface="Arimo" panose="020B0604020202020204"/>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
        <p:nvSpPr>
          <p:cNvPr id="2674" name="Google Shape;2674;p56"/>
          <p:cNvSpPr/>
          <p:nvPr/>
        </p:nvSpPr>
        <p:spPr>
          <a:xfrm rot="10190454">
            <a:off x="3650486" y="163919"/>
            <a:ext cx="249809" cy="338600"/>
          </a:xfrm>
          <a:custGeom>
            <a:avLst/>
            <a:gdLst/>
            <a:ahLst/>
            <a:cxnLst/>
            <a:rect l="l" t="t" r="r" b="b"/>
            <a:pathLst>
              <a:path w="2259" h="3062" extrusionOk="0">
                <a:moveTo>
                  <a:pt x="2050" y="0"/>
                </a:moveTo>
                <a:cubicBezTo>
                  <a:pt x="1940" y="0"/>
                  <a:pt x="1835" y="52"/>
                  <a:pt x="1761" y="135"/>
                </a:cubicBezTo>
                <a:cubicBezTo>
                  <a:pt x="1470" y="426"/>
                  <a:pt x="1221" y="740"/>
                  <a:pt x="1005" y="1096"/>
                </a:cubicBezTo>
                <a:cubicBezTo>
                  <a:pt x="746" y="1550"/>
                  <a:pt x="498" y="2014"/>
                  <a:pt x="249" y="2468"/>
                </a:cubicBezTo>
                <a:cubicBezTo>
                  <a:pt x="174" y="2608"/>
                  <a:pt x="109" y="2738"/>
                  <a:pt x="44" y="2878"/>
                </a:cubicBezTo>
                <a:cubicBezTo>
                  <a:pt x="1" y="2954"/>
                  <a:pt x="22" y="2997"/>
                  <a:pt x="109" y="3029"/>
                </a:cubicBezTo>
                <a:cubicBezTo>
                  <a:pt x="152" y="3040"/>
                  <a:pt x="206" y="3051"/>
                  <a:pt x="260" y="3062"/>
                </a:cubicBezTo>
                <a:cubicBezTo>
                  <a:pt x="368" y="3062"/>
                  <a:pt x="476" y="3008"/>
                  <a:pt x="541" y="2921"/>
                </a:cubicBezTo>
                <a:cubicBezTo>
                  <a:pt x="584" y="2857"/>
                  <a:pt x="638" y="2803"/>
                  <a:pt x="670" y="2738"/>
                </a:cubicBezTo>
                <a:cubicBezTo>
                  <a:pt x="1005" y="2273"/>
                  <a:pt x="1340" y="1798"/>
                  <a:pt x="1686" y="1334"/>
                </a:cubicBezTo>
                <a:cubicBezTo>
                  <a:pt x="1880" y="1085"/>
                  <a:pt x="2053" y="815"/>
                  <a:pt x="2172" y="513"/>
                </a:cubicBezTo>
                <a:cubicBezTo>
                  <a:pt x="2226" y="394"/>
                  <a:pt x="2258" y="264"/>
                  <a:pt x="2247" y="135"/>
                </a:cubicBezTo>
                <a:cubicBezTo>
                  <a:pt x="2237" y="48"/>
                  <a:pt x="2193" y="16"/>
                  <a:pt x="2107" y="5"/>
                </a:cubicBezTo>
                <a:cubicBezTo>
                  <a:pt x="2088" y="2"/>
                  <a:pt x="2069" y="0"/>
                  <a:pt x="2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56"/>
          <p:cNvSpPr/>
          <p:nvPr/>
        </p:nvSpPr>
        <p:spPr>
          <a:xfrm rot="10190454">
            <a:off x="3422230" y="70299"/>
            <a:ext cx="92116" cy="338268"/>
          </a:xfrm>
          <a:custGeom>
            <a:avLst/>
            <a:gdLst/>
            <a:ahLst/>
            <a:cxnLst/>
            <a:rect l="l" t="t" r="r" b="b"/>
            <a:pathLst>
              <a:path w="833" h="3059" extrusionOk="0">
                <a:moveTo>
                  <a:pt x="594" y="0"/>
                </a:moveTo>
                <a:cubicBezTo>
                  <a:pt x="491" y="0"/>
                  <a:pt x="428" y="37"/>
                  <a:pt x="390" y="132"/>
                </a:cubicBezTo>
                <a:cubicBezTo>
                  <a:pt x="271" y="445"/>
                  <a:pt x="184" y="769"/>
                  <a:pt x="152" y="1104"/>
                </a:cubicBezTo>
                <a:cubicBezTo>
                  <a:pt x="109" y="1493"/>
                  <a:pt x="76" y="1871"/>
                  <a:pt x="44" y="2260"/>
                </a:cubicBezTo>
                <a:cubicBezTo>
                  <a:pt x="22" y="2476"/>
                  <a:pt x="12" y="2681"/>
                  <a:pt x="1" y="2886"/>
                </a:cubicBezTo>
                <a:cubicBezTo>
                  <a:pt x="1" y="2940"/>
                  <a:pt x="22" y="2994"/>
                  <a:pt x="76" y="3016"/>
                </a:cubicBezTo>
                <a:cubicBezTo>
                  <a:pt x="126" y="3045"/>
                  <a:pt x="179" y="3058"/>
                  <a:pt x="233" y="3058"/>
                </a:cubicBezTo>
                <a:cubicBezTo>
                  <a:pt x="378" y="3058"/>
                  <a:pt x="517" y="2958"/>
                  <a:pt x="541" y="2800"/>
                </a:cubicBezTo>
                <a:lnTo>
                  <a:pt x="541" y="2789"/>
                </a:lnTo>
                <a:cubicBezTo>
                  <a:pt x="606" y="2476"/>
                  <a:pt x="660" y="2173"/>
                  <a:pt x="714" y="1860"/>
                </a:cubicBezTo>
                <a:cubicBezTo>
                  <a:pt x="779" y="1471"/>
                  <a:pt x="822" y="1072"/>
                  <a:pt x="833" y="672"/>
                </a:cubicBezTo>
                <a:cubicBezTo>
                  <a:pt x="833" y="542"/>
                  <a:pt x="822" y="413"/>
                  <a:pt x="822" y="272"/>
                </a:cubicBezTo>
                <a:cubicBezTo>
                  <a:pt x="822" y="240"/>
                  <a:pt x="811" y="208"/>
                  <a:pt x="811" y="175"/>
                </a:cubicBezTo>
                <a:cubicBezTo>
                  <a:pt x="789" y="56"/>
                  <a:pt x="746" y="13"/>
                  <a:pt x="638" y="2"/>
                </a:cubicBezTo>
                <a:cubicBezTo>
                  <a:pt x="623" y="1"/>
                  <a:pt x="608"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56"/>
          <p:cNvSpPr/>
          <p:nvPr/>
        </p:nvSpPr>
        <p:spPr>
          <a:xfrm rot="10190454">
            <a:off x="3795616" y="400510"/>
            <a:ext cx="394342" cy="234211"/>
          </a:xfrm>
          <a:custGeom>
            <a:avLst/>
            <a:gdLst/>
            <a:ahLst/>
            <a:cxnLst/>
            <a:rect l="l" t="t" r="r" b="b"/>
            <a:pathLst>
              <a:path w="3566" h="2118" extrusionOk="0">
                <a:moveTo>
                  <a:pt x="3349" y="1"/>
                </a:moveTo>
                <a:cubicBezTo>
                  <a:pt x="3241" y="1"/>
                  <a:pt x="3133" y="22"/>
                  <a:pt x="3036" y="44"/>
                </a:cubicBezTo>
                <a:cubicBezTo>
                  <a:pt x="2755" y="130"/>
                  <a:pt x="2485" y="271"/>
                  <a:pt x="2258" y="444"/>
                </a:cubicBezTo>
                <a:cubicBezTo>
                  <a:pt x="1556" y="919"/>
                  <a:pt x="865" y="1394"/>
                  <a:pt x="163" y="1869"/>
                </a:cubicBezTo>
                <a:cubicBezTo>
                  <a:pt x="131" y="1891"/>
                  <a:pt x="87" y="1923"/>
                  <a:pt x="55" y="1956"/>
                </a:cubicBezTo>
                <a:cubicBezTo>
                  <a:pt x="1" y="1999"/>
                  <a:pt x="1" y="2042"/>
                  <a:pt x="66" y="2064"/>
                </a:cubicBezTo>
                <a:cubicBezTo>
                  <a:pt x="120" y="2085"/>
                  <a:pt x="185" y="2107"/>
                  <a:pt x="249" y="2118"/>
                </a:cubicBezTo>
                <a:cubicBezTo>
                  <a:pt x="303" y="2118"/>
                  <a:pt x="357" y="2107"/>
                  <a:pt x="401" y="2085"/>
                </a:cubicBezTo>
                <a:cubicBezTo>
                  <a:pt x="519" y="2042"/>
                  <a:pt x="638" y="1999"/>
                  <a:pt x="746" y="1934"/>
                </a:cubicBezTo>
                <a:cubicBezTo>
                  <a:pt x="1405" y="1556"/>
                  <a:pt x="2053" y="1178"/>
                  <a:pt x="2701" y="789"/>
                </a:cubicBezTo>
                <a:cubicBezTo>
                  <a:pt x="2993" y="627"/>
                  <a:pt x="3252" y="422"/>
                  <a:pt x="3490" y="184"/>
                </a:cubicBezTo>
                <a:cubicBezTo>
                  <a:pt x="3565" y="87"/>
                  <a:pt x="3554" y="44"/>
                  <a:pt x="3436" y="12"/>
                </a:cubicBezTo>
                <a:cubicBezTo>
                  <a:pt x="3414" y="1"/>
                  <a:pt x="3382" y="1"/>
                  <a:pt x="3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73"/>
                                        </p:tgtEl>
                                        <p:attrNameLst>
                                          <p:attrName>style.visibility</p:attrName>
                                        </p:attrNameLst>
                                      </p:cBhvr>
                                      <p:to>
                                        <p:strVal val="visible"/>
                                      </p:to>
                                    </p:set>
                                    <p:animEffect transition="in" filter="randombar(horizontal)">
                                      <p:cBhvr>
                                        <p:cTn id="7" dur="500"/>
                                        <p:tgtEl>
                                          <p:spTgt spid="2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34"/>
          <p:cNvSpPr txBox="1">
            <a:spLocks noGrp="1"/>
          </p:cNvSpPr>
          <p:nvPr>
            <p:ph type="title"/>
          </p:nvPr>
        </p:nvSpPr>
        <p:spPr>
          <a:xfrm>
            <a:off x="1556550" y="2285663"/>
            <a:ext cx="6030900" cy="841800"/>
          </a:xfrm>
          <a:prstGeom prst="rect">
            <a:avLst/>
          </a:prstGeom>
        </p:spPr>
        <p:txBody>
          <a:bodyPr spcFirstLastPara="1" wrap="square" lIns="91425" tIns="91425" rIns="91425" bIns="91425" anchor="ctr" anchorCtr="0">
            <a:noAutofit/>
          </a:bodyPr>
          <a:lstStyle/>
          <a:p>
            <a:pPr algn="ctr">
              <a:defRPr/>
            </a:pPr>
            <a:r>
              <a:rPr lang="en-US" b="1" smtClean="0">
                <a:latin typeface="Bradley Hand ITC" panose="03070402050302030203" pitchFamily="66" charset="0"/>
              </a:rPr>
              <a:t>USING</a:t>
            </a:r>
            <a:endParaRPr lang="en-US" b="1">
              <a:latin typeface="Bradley Hand ITC" panose="03070402050302030203" pitchFamily="66" charset="0"/>
            </a:endParaRPr>
          </a:p>
        </p:txBody>
      </p:sp>
      <p:cxnSp>
        <p:nvCxnSpPr>
          <p:cNvPr id="1570" name="Google Shape;1570;p34"/>
          <p:cNvCxnSpPr/>
          <p:nvPr/>
        </p:nvCxnSpPr>
        <p:spPr>
          <a:xfrm rot="10800000" flipH="1">
            <a:off x="3891900" y="3059238"/>
            <a:ext cx="253200" cy="146400"/>
          </a:xfrm>
          <a:prstGeom prst="straightConnector1">
            <a:avLst/>
          </a:prstGeom>
          <a:noFill/>
          <a:ln w="9525" cap="flat" cmpd="sng">
            <a:solidFill>
              <a:schemeClr val="dk1"/>
            </a:solidFill>
            <a:prstDash val="solid"/>
            <a:round/>
            <a:headEnd type="oval" w="med" len="med"/>
            <a:tailEnd type="none" w="med" len="med"/>
          </a:ln>
        </p:spPr>
      </p:cxnSp>
      <p:sp>
        <p:nvSpPr>
          <p:cNvPr id="1571" name="Google Shape;1571;p34"/>
          <p:cNvSpPr/>
          <p:nvPr/>
        </p:nvSpPr>
        <p:spPr>
          <a:xfrm>
            <a:off x="3906362" y="873419"/>
            <a:ext cx="1331276" cy="1143744"/>
          </a:xfrm>
          <a:custGeom>
            <a:avLst/>
            <a:gdLst/>
            <a:ahLst/>
            <a:cxnLst/>
            <a:rect l="l" t="t" r="r" b="b"/>
            <a:pathLst>
              <a:path w="962" h="1006" extrusionOk="0">
                <a:moveTo>
                  <a:pt x="454" y="1"/>
                </a:moveTo>
                <a:cubicBezTo>
                  <a:pt x="195" y="1"/>
                  <a:pt x="11" y="206"/>
                  <a:pt x="11" y="508"/>
                </a:cubicBezTo>
                <a:cubicBezTo>
                  <a:pt x="0" y="768"/>
                  <a:pt x="206" y="994"/>
                  <a:pt x="476" y="1005"/>
                </a:cubicBezTo>
                <a:cubicBezTo>
                  <a:pt x="735" y="994"/>
                  <a:pt x="951" y="789"/>
                  <a:pt x="962" y="519"/>
                </a:cubicBezTo>
                <a:cubicBezTo>
                  <a:pt x="951" y="238"/>
                  <a:pt x="735" y="12"/>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4"/>
          <p:cNvSpPr txBox="1">
            <a:spLocks noGrp="1"/>
          </p:cNvSpPr>
          <p:nvPr>
            <p:ph type="title" idx="2"/>
          </p:nvPr>
        </p:nvSpPr>
        <p:spPr>
          <a:xfrm>
            <a:off x="3906300" y="720513"/>
            <a:ext cx="1331400" cy="118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mtClean="0"/>
              <a:t>04.</a:t>
            </a:r>
            <a:endParaRPr lang="en-GB" smtClean="0"/>
          </a:p>
        </p:txBody>
      </p:sp>
      <p:sp>
        <p:nvSpPr>
          <p:cNvPr id="1573" name="Google Shape;1573;p34"/>
          <p:cNvSpPr/>
          <p:nvPr/>
        </p:nvSpPr>
        <p:spPr>
          <a:xfrm rot="-317296">
            <a:off x="5436074" y="983645"/>
            <a:ext cx="599806" cy="258792"/>
          </a:xfrm>
          <a:custGeom>
            <a:avLst/>
            <a:gdLst/>
            <a:ahLst/>
            <a:cxnLst/>
            <a:rect l="l" t="t" r="r" b="b"/>
            <a:pathLst>
              <a:path w="3889" h="1678" extrusionOk="0">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4"/>
          <p:cNvSpPr/>
          <p:nvPr/>
        </p:nvSpPr>
        <p:spPr>
          <a:xfrm rot="-317296">
            <a:off x="5470513" y="1334071"/>
            <a:ext cx="509889" cy="199106"/>
          </a:xfrm>
          <a:custGeom>
            <a:avLst/>
            <a:gdLst/>
            <a:ahLst/>
            <a:cxnLst/>
            <a:rect l="l" t="t" r="r" b="b"/>
            <a:pathLst>
              <a:path w="3306" h="1291" extrusionOk="0">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4"/>
          <p:cNvSpPr/>
          <p:nvPr/>
        </p:nvSpPr>
        <p:spPr>
          <a:xfrm rot="-317296">
            <a:off x="5466737" y="1560467"/>
            <a:ext cx="295045" cy="360736"/>
          </a:xfrm>
          <a:custGeom>
            <a:avLst/>
            <a:gdLst/>
            <a:ahLst/>
            <a:cxnLst/>
            <a:rect l="l" t="t" r="r" b="b"/>
            <a:pathLst>
              <a:path w="1913" h="2339" extrusionOk="0">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4"/>
          <p:cNvSpPr/>
          <p:nvPr/>
        </p:nvSpPr>
        <p:spPr>
          <a:xfrm>
            <a:off x="3154232" y="873413"/>
            <a:ext cx="564337" cy="343619"/>
          </a:xfrm>
          <a:custGeom>
            <a:avLst/>
            <a:gdLst/>
            <a:ahLst/>
            <a:cxnLst/>
            <a:rect l="l" t="t" r="r" b="b"/>
            <a:pathLst>
              <a:path w="3659" h="2228" extrusionOk="0">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4"/>
          <p:cNvSpPr/>
          <p:nvPr/>
        </p:nvSpPr>
        <p:spPr>
          <a:xfrm>
            <a:off x="3127087" y="1302474"/>
            <a:ext cx="506500" cy="212680"/>
          </a:xfrm>
          <a:custGeom>
            <a:avLst/>
            <a:gdLst/>
            <a:ahLst/>
            <a:cxnLst/>
            <a:rect l="l" t="t" r="r" b="b"/>
            <a:pathLst>
              <a:path w="3284" h="1379" extrusionOk="0">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4"/>
          <p:cNvSpPr/>
          <p:nvPr/>
        </p:nvSpPr>
        <p:spPr>
          <a:xfrm>
            <a:off x="3274225" y="1600442"/>
            <a:ext cx="389437" cy="291798"/>
          </a:xfrm>
          <a:custGeom>
            <a:avLst/>
            <a:gdLst/>
            <a:ahLst/>
            <a:cxnLst/>
            <a:rect l="l" t="t" r="r" b="b"/>
            <a:pathLst>
              <a:path w="2525" h="1892" extrusionOk="0">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4"/>
          <p:cNvSpPr/>
          <p:nvPr/>
        </p:nvSpPr>
        <p:spPr>
          <a:xfrm>
            <a:off x="5164266" y="809945"/>
            <a:ext cx="129241" cy="238751"/>
          </a:xfrm>
          <a:custGeom>
            <a:avLst/>
            <a:gdLst/>
            <a:ahLst/>
            <a:cxnLst/>
            <a:rect l="l" t="t" r="r" b="b"/>
            <a:pathLst>
              <a:path w="1665" h="3076" extrusionOk="0">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4"/>
          <p:cNvSpPr/>
          <p:nvPr/>
        </p:nvSpPr>
        <p:spPr>
          <a:xfrm>
            <a:off x="5425413" y="726262"/>
            <a:ext cx="113251" cy="188843"/>
          </a:xfrm>
          <a:custGeom>
            <a:avLst/>
            <a:gdLst/>
            <a:ahLst/>
            <a:cxnLst/>
            <a:rect l="l" t="t" r="r" b="b"/>
            <a:pathLst>
              <a:path w="1459" h="2433" extrusionOk="0">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4"/>
          <p:cNvSpPr/>
          <p:nvPr/>
        </p:nvSpPr>
        <p:spPr>
          <a:xfrm>
            <a:off x="2264444" y="3370761"/>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4"/>
          <p:cNvSpPr/>
          <p:nvPr/>
        </p:nvSpPr>
        <p:spPr>
          <a:xfrm>
            <a:off x="2565300" y="3290513"/>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4"/>
          <p:cNvSpPr/>
          <p:nvPr/>
        </p:nvSpPr>
        <p:spPr>
          <a:xfrm>
            <a:off x="7163087" y="2182675"/>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4"/>
          <p:cNvSpPr/>
          <p:nvPr/>
        </p:nvSpPr>
        <p:spPr>
          <a:xfrm>
            <a:off x="2990076" y="2111823"/>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4"/>
          <p:cNvSpPr/>
          <p:nvPr/>
        </p:nvSpPr>
        <p:spPr>
          <a:xfrm>
            <a:off x="3704450" y="3518213"/>
            <a:ext cx="1735094" cy="75563"/>
          </a:xfrm>
          <a:custGeom>
            <a:avLst/>
            <a:gdLst/>
            <a:ahLst/>
            <a:cxnLst/>
            <a:rect l="l" t="t" r="r" b="b"/>
            <a:pathLst>
              <a:path w="21355" h="930" extrusionOk="0">
                <a:moveTo>
                  <a:pt x="3474" y="0"/>
                </a:moveTo>
                <a:cubicBezTo>
                  <a:pt x="2434" y="0"/>
                  <a:pt x="1395" y="13"/>
                  <a:pt x="357" y="49"/>
                </a:cubicBezTo>
                <a:cubicBezTo>
                  <a:pt x="1" y="49"/>
                  <a:pt x="1" y="568"/>
                  <a:pt x="357" y="568"/>
                </a:cubicBezTo>
                <a:cubicBezTo>
                  <a:pt x="3781" y="762"/>
                  <a:pt x="7227" y="719"/>
                  <a:pt x="10651" y="762"/>
                </a:cubicBezTo>
                <a:lnTo>
                  <a:pt x="15727" y="827"/>
                </a:lnTo>
                <a:cubicBezTo>
                  <a:pt x="16883" y="842"/>
                  <a:pt x="18077" y="930"/>
                  <a:pt x="19255" y="930"/>
                </a:cubicBezTo>
                <a:cubicBezTo>
                  <a:pt x="19828" y="930"/>
                  <a:pt x="20397" y="909"/>
                  <a:pt x="20955" y="849"/>
                </a:cubicBezTo>
                <a:cubicBezTo>
                  <a:pt x="21354" y="849"/>
                  <a:pt x="21354" y="244"/>
                  <a:pt x="20955" y="244"/>
                </a:cubicBezTo>
                <a:cubicBezTo>
                  <a:pt x="20224" y="148"/>
                  <a:pt x="19471" y="122"/>
                  <a:pt x="18716" y="122"/>
                </a:cubicBezTo>
                <a:cubicBezTo>
                  <a:pt x="17829" y="122"/>
                  <a:pt x="16937" y="158"/>
                  <a:pt x="16069" y="158"/>
                </a:cubicBezTo>
                <a:cubicBezTo>
                  <a:pt x="16005" y="158"/>
                  <a:pt x="15942" y="158"/>
                  <a:pt x="15878" y="157"/>
                </a:cubicBezTo>
                <a:lnTo>
                  <a:pt x="10651" y="93"/>
                </a:lnTo>
                <a:cubicBezTo>
                  <a:pt x="8264" y="70"/>
                  <a:pt x="5867" y="0"/>
                  <a:pt x="3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4"/>
          <p:cNvSpPr/>
          <p:nvPr/>
        </p:nvSpPr>
        <p:spPr>
          <a:xfrm>
            <a:off x="2169750" y="1957343"/>
            <a:ext cx="113251" cy="165284"/>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4"/>
          <p:cNvSpPr/>
          <p:nvPr/>
        </p:nvSpPr>
        <p:spPr>
          <a:xfrm>
            <a:off x="2389482" y="1957348"/>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4"/>
          <p:cNvSpPr/>
          <p:nvPr/>
        </p:nvSpPr>
        <p:spPr>
          <a:xfrm>
            <a:off x="2284262" y="1715725"/>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4"/>
          <p:cNvSpPr/>
          <p:nvPr/>
        </p:nvSpPr>
        <p:spPr>
          <a:xfrm>
            <a:off x="3769326" y="636098"/>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4"/>
          <p:cNvSpPr/>
          <p:nvPr/>
        </p:nvSpPr>
        <p:spPr>
          <a:xfrm>
            <a:off x="6719926" y="3350661"/>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4"/>
          <p:cNvSpPr/>
          <p:nvPr/>
        </p:nvSpPr>
        <p:spPr>
          <a:xfrm>
            <a:off x="6974250" y="3823163"/>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4"/>
          <p:cNvSpPr/>
          <p:nvPr/>
        </p:nvSpPr>
        <p:spPr>
          <a:xfrm>
            <a:off x="6253965" y="2432326"/>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4" name="Google Shape;1594;p34"/>
          <p:cNvCxnSpPr/>
          <p:nvPr/>
        </p:nvCxnSpPr>
        <p:spPr>
          <a:xfrm>
            <a:off x="6889050" y="3288163"/>
            <a:ext cx="554400" cy="0"/>
          </a:xfrm>
          <a:prstGeom prst="straightConnector1">
            <a:avLst/>
          </a:prstGeom>
          <a:noFill/>
          <a:ln w="9525" cap="flat" cmpd="sng">
            <a:solidFill>
              <a:schemeClr val="dk1"/>
            </a:solidFill>
            <a:prstDash val="solid"/>
            <a:round/>
            <a:headEnd type="oval" w="med" len="med"/>
            <a:tailEnd type="oval" w="med" len="med"/>
          </a:ln>
        </p:spPr>
      </p:cxnSp>
      <p:sp>
        <p:nvSpPr>
          <p:cNvPr id="1595" name="Google Shape;1595;p34"/>
          <p:cNvSpPr/>
          <p:nvPr/>
        </p:nvSpPr>
        <p:spPr>
          <a:xfrm>
            <a:off x="7128150" y="325006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4"/>
          <p:cNvSpPr/>
          <p:nvPr/>
        </p:nvSpPr>
        <p:spPr>
          <a:xfrm>
            <a:off x="4099200" y="302113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7" name="Google Shape;1597;p34"/>
          <p:cNvCxnSpPr/>
          <p:nvPr/>
        </p:nvCxnSpPr>
        <p:spPr>
          <a:xfrm>
            <a:off x="2389475" y="3059238"/>
            <a:ext cx="554400" cy="0"/>
          </a:xfrm>
          <a:prstGeom prst="straightConnector1">
            <a:avLst/>
          </a:prstGeom>
          <a:noFill/>
          <a:ln w="9525" cap="flat" cmpd="sng">
            <a:solidFill>
              <a:schemeClr val="dk1"/>
            </a:solidFill>
            <a:prstDash val="solid"/>
            <a:round/>
            <a:headEnd type="oval" w="med" len="med"/>
            <a:tailEnd type="oval" w="med" len="med"/>
          </a:ln>
        </p:spPr>
      </p:cxnSp>
      <p:sp>
        <p:nvSpPr>
          <p:cNvPr id="1598" name="Google Shape;1598;p34"/>
          <p:cNvSpPr/>
          <p:nvPr/>
        </p:nvSpPr>
        <p:spPr>
          <a:xfrm>
            <a:off x="2628575" y="302113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9" name="Google Shape;1599;p34"/>
          <p:cNvCxnSpPr/>
          <p:nvPr/>
        </p:nvCxnSpPr>
        <p:spPr>
          <a:xfrm rot="5400000">
            <a:off x="1394850" y="2706563"/>
            <a:ext cx="793200" cy="0"/>
          </a:xfrm>
          <a:prstGeom prst="straightConnector1">
            <a:avLst/>
          </a:prstGeom>
          <a:noFill/>
          <a:ln w="9525" cap="flat" cmpd="sng">
            <a:solidFill>
              <a:schemeClr val="dk1"/>
            </a:solidFill>
            <a:prstDash val="solid"/>
            <a:round/>
            <a:headEnd type="oval" w="med" len="med"/>
            <a:tailEnd type="oval" w="med" len="med"/>
          </a:ln>
        </p:spPr>
      </p:cxnSp>
      <p:sp>
        <p:nvSpPr>
          <p:cNvPr id="1600" name="Google Shape;1600;p34"/>
          <p:cNvSpPr/>
          <p:nvPr/>
        </p:nvSpPr>
        <p:spPr>
          <a:xfrm rot="5400000">
            <a:off x="1753350" y="266846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01" name="Google Shape;1601;p34"/>
          <p:cNvCxnSpPr>
            <a:endCxn id="1596" idx="5"/>
          </p:cNvCxnSpPr>
          <p:nvPr/>
        </p:nvCxnSpPr>
        <p:spPr>
          <a:xfrm rot="10800000">
            <a:off x="4164241" y="3086178"/>
            <a:ext cx="200100" cy="115500"/>
          </a:xfrm>
          <a:prstGeom prst="straightConnector1">
            <a:avLst/>
          </a:prstGeom>
          <a:noFill/>
          <a:ln w="9525" cap="flat" cmpd="sng">
            <a:solidFill>
              <a:schemeClr val="dk1"/>
            </a:solidFill>
            <a:prstDash val="solid"/>
            <a:round/>
            <a:headEnd type="oval" w="med" len="med"/>
            <a:tailEnd type="none" w="med" len="med"/>
          </a:ln>
        </p:spPr>
      </p:cxnSp>
      <p:cxnSp>
        <p:nvCxnSpPr>
          <p:cNvPr id="1602" name="Google Shape;1602;p34"/>
          <p:cNvCxnSpPr/>
          <p:nvPr/>
        </p:nvCxnSpPr>
        <p:spPr>
          <a:xfrm flipH="1">
            <a:off x="6321641" y="2308648"/>
            <a:ext cx="224700" cy="144600"/>
          </a:xfrm>
          <a:prstGeom prst="straightConnector1">
            <a:avLst/>
          </a:prstGeom>
          <a:noFill/>
          <a:ln w="9525" cap="flat" cmpd="sng">
            <a:solidFill>
              <a:schemeClr val="dk1"/>
            </a:solidFill>
            <a:prstDash val="solid"/>
            <a:round/>
            <a:headEnd type="oval" w="med" len="med"/>
            <a:tailEnd type="none" w="med" len="med"/>
          </a:ln>
        </p:spPr>
      </p:cxnSp>
      <p:cxnSp>
        <p:nvCxnSpPr>
          <p:cNvPr id="1603" name="Google Shape;1603;p34"/>
          <p:cNvCxnSpPr/>
          <p:nvPr/>
        </p:nvCxnSpPr>
        <p:spPr>
          <a:xfrm>
            <a:off x="6046530" y="2321676"/>
            <a:ext cx="212700" cy="133200"/>
          </a:xfrm>
          <a:prstGeom prst="straightConnector1">
            <a:avLst/>
          </a:prstGeom>
          <a:noFill/>
          <a:ln w="9525" cap="flat" cmpd="sng">
            <a:solidFill>
              <a:schemeClr val="dk1"/>
            </a:solidFill>
            <a:prstDash val="solid"/>
            <a:round/>
            <a:headEnd type="oval" w="med" len="med"/>
            <a:tailEnd type="none" w="med" len="med"/>
          </a:ln>
        </p:spPr>
      </p:cxnSp>
      <p:cxnSp>
        <p:nvCxnSpPr>
          <p:cNvPr id="1604" name="Google Shape;1604;p34"/>
          <p:cNvCxnSpPr/>
          <p:nvPr/>
        </p:nvCxnSpPr>
        <p:spPr>
          <a:xfrm>
            <a:off x="3944450" y="2343388"/>
            <a:ext cx="554400" cy="0"/>
          </a:xfrm>
          <a:prstGeom prst="straightConnector1">
            <a:avLst/>
          </a:prstGeom>
          <a:noFill/>
          <a:ln w="9525" cap="flat" cmpd="sng">
            <a:solidFill>
              <a:schemeClr val="dk1"/>
            </a:solidFill>
            <a:prstDash val="solid"/>
            <a:round/>
            <a:headEnd type="oval" w="med" len="med"/>
            <a:tailEnd type="oval" w="med" len="med"/>
          </a:ln>
        </p:spPr>
      </p:cxnSp>
      <p:sp>
        <p:nvSpPr>
          <p:cNvPr id="1605" name="Google Shape;1605;p34"/>
          <p:cNvSpPr/>
          <p:nvPr/>
        </p:nvSpPr>
        <p:spPr>
          <a:xfrm>
            <a:off x="4183550" y="230528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Box 2"/>
          <p:cNvSpPr txBox="1"/>
          <p:nvPr/>
        </p:nvSpPr>
        <p:spPr>
          <a:xfrm>
            <a:off x="2791688" y="4326171"/>
            <a:ext cx="3560618" cy="553998"/>
          </a:xfrm>
          <a:prstGeom prst="rect">
            <a:avLst/>
          </a:prstGeom>
          <a:noFill/>
        </p:spPr>
        <p:txBody>
          <a:bodyPr wrap="square" rtlCol="0">
            <a:spAutoFit/>
          </a:bodyPr>
          <a:lstStyle/>
          <a:p>
            <a:pPr algn="ctr"/>
            <a:r>
              <a:rPr lang="en-US" sz="3000" smtClean="0">
                <a:latin typeface="UTM Netmuc KT" panose="02040603050506020204" pitchFamily="18" charset="0"/>
              </a:rPr>
              <a:t>(CÁCH SỬ DỤNG)</a:t>
            </a:r>
            <a:endParaRPr lang="en-US" sz="3000">
              <a:latin typeface="UTM Netmuc KT" panose="020406030505060202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34"/>
          <p:cNvSpPr txBox="1">
            <a:spLocks noGrp="1"/>
          </p:cNvSpPr>
          <p:nvPr>
            <p:ph type="title"/>
          </p:nvPr>
        </p:nvSpPr>
        <p:spPr>
          <a:xfrm>
            <a:off x="1556550" y="2285663"/>
            <a:ext cx="6030900" cy="841800"/>
          </a:xfrm>
          <a:prstGeom prst="rect">
            <a:avLst/>
          </a:prstGeom>
        </p:spPr>
        <p:txBody>
          <a:bodyPr spcFirstLastPara="1" wrap="square" lIns="91425" tIns="91425" rIns="91425" bIns="91425" anchor="ctr" anchorCtr="0">
            <a:noAutofit/>
          </a:bodyPr>
          <a:lstStyle/>
          <a:p>
            <a:pPr algn="ctr">
              <a:defRPr/>
            </a:pPr>
            <a:r>
              <a:rPr lang="en-US" b="1" smtClean="0">
                <a:latin typeface="Bradley Hand ITC" panose="03070402050302030203" pitchFamily="66" charset="0"/>
              </a:rPr>
              <a:t>RESULTS</a:t>
            </a:r>
            <a:endParaRPr lang="en-US" b="1">
              <a:latin typeface="Bradley Hand ITC" panose="03070402050302030203" pitchFamily="66" charset="0"/>
            </a:endParaRPr>
          </a:p>
        </p:txBody>
      </p:sp>
      <p:cxnSp>
        <p:nvCxnSpPr>
          <p:cNvPr id="1570" name="Google Shape;1570;p34"/>
          <p:cNvCxnSpPr/>
          <p:nvPr/>
        </p:nvCxnSpPr>
        <p:spPr>
          <a:xfrm rot="10800000" flipH="1">
            <a:off x="3891900" y="3059238"/>
            <a:ext cx="253200" cy="146400"/>
          </a:xfrm>
          <a:prstGeom prst="straightConnector1">
            <a:avLst/>
          </a:prstGeom>
          <a:noFill/>
          <a:ln w="9525" cap="flat" cmpd="sng">
            <a:solidFill>
              <a:schemeClr val="dk1"/>
            </a:solidFill>
            <a:prstDash val="solid"/>
            <a:round/>
            <a:headEnd type="oval" w="med" len="med"/>
            <a:tailEnd type="none" w="med" len="med"/>
          </a:ln>
        </p:spPr>
      </p:cxnSp>
      <p:sp>
        <p:nvSpPr>
          <p:cNvPr id="1571" name="Google Shape;1571;p34"/>
          <p:cNvSpPr/>
          <p:nvPr/>
        </p:nvSpPr>
        <p:spPr>
          <a:xfrm>
            <a:off x="3906362" y="873419"/>
            <a:ext cx="1331276" cy="1143744"/>
          </a:xfrm>
          <a:custGeom>
            <a:avLst/>
            <a:gdLst/>
            <a:ahLst/>
            <a:cxnLst/>
            <a:rect l="l" t="t" r="r" b="b"/>
            <a:pathLst>
              <a:path w="962" h="1006" extrusionOk="0">
                <a:moveTo>
                  <a:pt x="454" y="1"/>
                </a:moveTo>
                <a:cubicBezTo>
                  <a:pt x="195" y="1"/>
                  <a:pt x="11" y="206"/>
                  <a:pt x="11" y="508"/>
                </a:cubicBezTo>
                <a:cubicBezTo>
                  <a:pt x="0" y="768"/>
                  <a:pt x="206" y="994"/>
                  <a:pt x="476" y="1005"/>
                </a:cubicBezTo>
                <a:cubicBezTo>
                  <a:pt x="735" y="994"/>
                  <a:pt x="951" y="789"/>
                  <a:pt x="962" y="519"/>
                </a:cubicBezTo>
                <a:cubicBezTo>
                  <a:pt x="951" y="238"/>
                  <a:pt x="735" y="12"/>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4"/>
          <p:cNvSpPr txBox="1">
            <a:spLocks noGrp="1"/>
          </p:cNvSpPr>
          <p:nvPr>
            <p:ph type="title" idx="2"/>
          </p:nvPr>
        </p:nvSpPr>
        <p:spPr>
          <a:xfrm>
            <a:off x="3906300" y="720513"/>
            <a:ext cx="1331400" cy="118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mtClean="0"/>
              <a:t>05.</a:t>
            </a:r>
            <a:endParaRPr lang="en-GB" smtClean="0"/>
          </a:p>
        </p:txBody>
      </p:sp>
      <p:sp>
        <p:nvSpPr>
          <p:cNvPr id="1573" name="Google Shape;1573;p34"/>
          <p:cNvSpPr/>
          <p:nvPr/>
        </p:nvSpPr>
        <p:spPr>
          <a:xfrm rot="-317296">
            <a:off x="5436074" y="983645"/>
            <a:ext cx="599806" cy="258792"/>
          </a:xfrm>
          <a:custGeom>
            <a:avLst/>
            <a:gdLst/>
            <a:ahLst/>
            <a:cxnLst/>
            <a:rect l="l" t="t" r="r" b="b"/>
            <a:pathLst>
              <a:path w="3889" h="1678" extrusionOk="0">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4"/>
          <p:cNvSpPr/>
          <p:nvPr/>
        </p:nvSpPr>
        <p:spPr>
          <a:xfrm rot="-317296">
            <a:off x="5470513" y="1334071"/>
            <a:ext cx="509889" cy="199106"/>
          </a:xfrm>
          <a:custGeom>
            <a:avLst/>
            <a:gdLst/>
            <a:ahLst/>
            <a:cxnLst/>
            <a:rect l="l" t="t" r="r" b="b"/>
            <a:pathLst>
              <a:path w="3306" h="1291" extrusionOk="0">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4"/>
          <p:cNvSpPr/>
          <p:nvPr/>
        </p:nvSpPr>
        <p:spPr>
          <a:xfrm rot="-317296">
            <a:off x="5466737" y="1560467"/>
            <a:ext cx="295045" cy="360736"/>
          </a:xfrm>
          <a:custGeom>
            <a:avLst/>
            <a:gdLst/>
            <a:ahLst/>
            <a:cxnLst/>
            <a:rect l="l" t="t" r="r" b="b"/>
            <a:pathLst>
              <a:path w="1913" h="2339" extrusionOk="0">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4"/>
          <p:cNvSpPr/>
          <p:nvPr/>
        </p:nvSpPr>
        <p:spPr>
          <a:xfrm>
            <a:off x="3154232" y="873413"/>
            <a:ext cx="564337" cy="343619"/>
          </a:xfrm>
          <a:custGeom>
            <a:avLst/>
            <a:gdLst/>
            <a:ahLst/>
            <a:cxnLst/>
            <a:rect l="l" t="t" r="r" b="b"/>
            <a:pathLst>
              <a:path w="3659" h="2228" extrusionOk="0">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4"/>
          <p:cNvSpPr/>
          <p:nvPr/>
        </p:nvSpPr>
        <p:spPr>
          <a:xfrm>
            <a:off x="3127087" y="1302474"/>
            <a:ext cx="506500" cy="212680"/>
          </a:xfrm>
          <a:custGeom>
            <a:avLst/>
            <a:gdLst/>
            <a:ahLst/>
            <a:cxnLst/>
            <a:rect l="l" t="t" r="r" b="b"/>
            <a:pathLst>
              <a:path w="3284" h="1379" extrusionOk="0">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4"/>
          <p:cNvSpPr/>
          <p:nvPr/>
        </p:nvSpPr>
        <p:spPr>
          <a:xfrm>
            <a:off x="3274225" y="1600442"/>
            <a:ext cx="389437" cy="291798"/>
          </a:xfrm>
          <a:custGeom>
            <a:avLst/>
            <a:gdLst/>
            <a:ahLst/>
            <a:cxnLst/>
            <a:rect l="l" t="t" r="r" b="b"/>
            <a:pathLst>
              <a:path w="2525" h="1892" extrusionOk="0">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4"/>
          <p:cNvSpPr/>
          <p:nvPr/>
        </p:nvSpPr>
        <p:spPr>
          <a:xfrm>
            <a:off x="5164266" y="809945"/>
            <a:ext cx="129241" cy="238751"/>
          </a:xfrm>
          <a:custGeom>
            <a:avLst/>
            <a:gdLst/>
            <a:ahLst/>
            <a:cxnLst/>
            <a:rect l="l" t="t" r="r" b="b"/>
            <a:pathLst>
              <a:path w="1665" h="3076" extrusionOk="0">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4"/>
          <p:cNvSpPr/>
          <p:nvPr/>
        </p:nvSpPr>
        <p:spPr>
          <a:xfrm>
            <a:off x="5425413" y="726262"/>
            <a:ext cx="113251" cy="188843"/>
          </a:xfrm>
          <a:custGeom>
            <a:avLst/>
            <a:gdLst/>
            <a:ahLst/>
            <a:cxnLst/>
            <a:rect l="l" t="t" r="r" b="b"/>
            <a:pathLst>
              <a:path w="1459" h="2433" extrusionOk="0">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4"/>
          <p:cNvSpPr/>
          <p:nvPr/>
        </p:nvSpPr>
        <p:spPr>
          <a:xfrm>
            <a:off x="2264444" y="3370761"/>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4"/>
          <p:cNvSpPr/>
          <p:nvPr/>
        </p:nvSpPr>
        <p:spPr>
          <a:xfrm>
            <a:off x="2565300" y="3290513"/>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4"/>
          <p:cNvSpPr/>
          <p:nvPr/>
        </p:nvSpPr>
        <p:spPr>
          <a:xfrm>
            <a:off x="7163087" y="2182675"/>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4"/>
          <p:cNvSpPr/>
          <p:nvPr/>
        </p:nvSpPr>
        <p:spPr>
          <a:xfrm>
            <a:off x="2990076" y="2111823"/>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4"/>
          <p:cNvSpPr/>
          <p:nvPr/>
        </p:nvSpPr>
        <p:spPr>
          <a:xfrm>
            <a:off x="3704450" y="3518213"/>
            <a:ext cx="1735094" cy="75563"/>
          </a:xfrm>
          <a:custGeom>
            <a:avLst/>
            <a:gdLst/>
            <a:ahLst/>
            <a:cxnLst/>
            <a:rect l="l" t="t" r="r" b="b"/>
            <a:pathLst>
              <a:path w="21355" h="930" extrusionOk="0">
                <a:moveTo>
                  <a:pt x="3474" y="0"/>
                </a:moveTo>
                <a:cubicBezTo>
                  <a:pt x="2434" y="0"/>
                  <a:pt x="1395" y="13"/>
                  <a:pt x="357" y="49"/>
                </a:cubicBezTo>
                <a:cubicBezTo>
                  <a:pt x="1" y="49"/>
                  <a:pt x="1" y="568"/>
                  <a:pt x="357" y="568"/>
                </a:cubicBezTo>
                <a:cubicBezTo>
                  <a:pt x="3781" y="762"/>
                  <a:pt x="7227" y="719"/>
                  <a:pt x="10651" y="762"/>
                </a:cubicBezTo>
                <a:lnTo>
                  <a:pt x="15727" y="827"/>
                </a:lnTo>
                <a:cubicBezTo>
                  <a:pt x="16883" y="842"/>
                  <a:pt x="18077" y="930"/>
                  <a:pt x="19255" y="930"/>
                </a:cubicBezTo>
                <a:cubicBezTo>
                  <a:pt x="19828" y="930"/>
                  <a:pt x="20397" y="909"/>
                  <a:pt x="20955" y="849"/>
                </a:cubicBezTo>
                <a:cubicBezTo>
                  <a:pt x="21354" y="849"/>
                  <a:pt x="21354" y="244"/>
                  <a:pt x="20955" y="244"/>
                </a:cubicBezTo>
                <a:cubicBezTo>
                  <a:pt x="20224" y="148"/>
                  <a:pt x="19471" y="122"/>
                  <a:pt x="18716" y="122"/>
                </a:cubicBezTo>
                <a:cubicBezTo>
                  <a:pt x="17829" y="122"/>
                  <a:pt x="16937" y="158"/>
                  <a:pt x="16069" y="158"/>
                </a:cubicBezTo>
                <a:cubicBezTo>
                  <a:pt x="16005" y="158"/>
                  <a:pt x="15942" y="158"/>
                  <a:pt x="15878" y="157"/>
                </a:cubicBezTo>
                <a:lnTo>
                  <a:pt x="10651" y="93"/>
                </a:lnTo>
                <a:cubicBezTo>
                  <a:pt x="8264" y="70"/>
                  <a:pt x="5867" y="0"/>
                  <a:pt x="3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4"/>
          <p:cNvSpPr/>
          <p:nvPr/>
        </p:nvSpPr>
        <p:spPr>
          <a:xfrm>
            <a:off x="2169750" y="1957343"/>
            <a:ext cx="113251" cy="165284"/>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4"/>
          <p:cNvSpPr/>
          <p:nvPr/>
        </p:nvSpPr>
        <p:spPr>
          <a:xfrm>
            <a:off x="2389482" y="1957348"/>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4"/>
          <p:cNvSpPr/>
          <p:nvPr/>
        </p:nvSpPr>
        <p:spPr>
          <a:xfrm>
            <a:off x="2284262" y="1715725"/>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4"/>
          <p:cNvSpPr/>
          <p:nvPr/>
        </p:nvSpPr>
        <p:spPr>
          <a:xfrm>
            <a:off x="3769326" y="636098"/>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4"/>
          <p:cNvSpPr/>
          <p:nvPr/>
        </p:nvSpPr>
        <p:spPr>
          <a:xfrm>
            <a:off x="6719926" y="3350661"/>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4"/>
          <p:cNvSpPr/>
          <p:nvPr/>
        </p:nvSpPr>
        <p:spPr>
          <a:xfrm>
            <a:off x="6974250" y="3823163"/>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4"/>
          <p:cNvSpPr/>
          <p:nvPr/>
        </p:nvSpPr>
        <p:spPr>
          <a:xfrm>
            <a:off x="6253965" y="2432326"/>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4" name="Google Shape;1594;p34"/>
          <p:cNvCxnSpPr/>
          <p:nvPr/>
        </p:nvCxnSpPr>
        <p:spPr>
          <a:xfrm>
            <a:off x="6889050" y="3288163"/>
            <a:ext cx="554400" cy="0"/>
          </a:xfrm>
          <a:prstGeom prst="straightConnector1">
            <a:avLst/>
          </a:prstGeom>
          <a:noFill/>
          <a:ln w="9525" cap="flat" cmpd="sng">
            <a:solidFill>
              <a:schemeClr val="dk1"/>
            </a:solidFill>
            <a:prstDash val="solid"/>
            <a:round/>
            <a:headEnd type="oval" w="med" len="med"/>
            <a:tailEnd type="oval" w="med" len="med"/>
          </a:ln>
        </p:spPr>
      </p:cxnSp>
      <p:sp>
        <p:nvSpPr>
          <p:cNvPr id="1595" name="Google Shape;1595;p34"/>
          <p:cNvSpPr/>
          <p:nvPr/>
        </p:nvSpPr>
        <p:spPr>
          <a:xfrm>
            <a:off x="7128150" y="325006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4"/>
          <p:cNvSpPr/>
          <p:nvPr/>
        </p:nvSpPr>
        <p:spPr>
          <a:xfrm>
            <a:off x="4099200" y="302113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7" name="Google Shape;1597;p34"/>
          <p:cNvCxnSpPr/>
          <p:nvPr/>
        </p:nvCxnSpPr>
        <p:spPr>
          <a:xfrm>
            <a:off x="2389475" y="3059238"/>
            <a:ext cx="554400" cy="0"/>
          </a:xfrm>
          <a:prstGeom prst="straightConnector1">
            <a:avLst/>
          </a:prstGeom>
          <a:noFill/>
          <a:ln w="9525" cap="flat" cmpd="sng">
            <a:solidFill>
              <a:schemeClr val="dk1"/>
            </a:solidFill>
            <a:prstDash val="solid"/>
            <a:round/>
            <a:headEnd type="oval" w="med" len="med"/>
            <a:tailEnd type="oval" w="med" len="med"/>
          </a:ln>
        </p:spPr>
      </p:cxnSp>
      <p:sp>
        <p:nvSpPr>
          <p:cNvPr id="1598" name="Google Shape;1598;p34"/>
          <p:cNvSpPr/>
          <p:nvPr/>
        </p:nvSpPr>
        <p:spPr>
          <a:xfrm>
            <a:off x="2628575" y="302113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9" name="Google Shape;1599;p34"/>
          <p:cNvCxnSpPr/>
          <p:nvPr/>
        </p:nvCxnSpPr>
        <p:spPr>
          <a:xfrm rot="5400000">
            <a:off x="1394850" y="2706563"/>
            <a:ext cx="793200" cy="0"/>
          </a:xfrm>
          <a:prstGeom prst="straightConnector1">
            <a:avLst/>
          </a:prstGeom>
          <a:noFill/>
          <a:ln w="9525" cap="flat" cmpd="sng">
            <a:solidFill>
              <a:schemeClr val="dk1"/>
            </a:solidFill>
            <a:prstDash val="solid"/>
            <a:round/>
            <a:headEnd type="oval" w="med" len="med"/>
            <a:tailEnd type="oval" w="med" len="med"/>
          </a:ln>
        </p:spPr>
      </p:cxnSp>
      <p:sp>
        <p:nvSpPr>
          <p:cNvPr id="1600" name="Google Shape;1600;p34"/>
          <p:cNvSpPr/>
          <p:nvPr/>
        </p:nvSpPr>
        <p:spPr>
          <a:xfrm rot="5400000">
            <a:off x="1753350" y="266846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01" name="Google Shape;1601;p34"/>
          <p:cNvCxnSpPr>
            <a:endCxn id="1596" idx="5"/>
          </p:cNvCxnSpPr>
          <p:nvPr/>
        </p:nvCxnSpPr>
        <p:spPr>
          <a:xfrm rot="10800000">
            <a:off x="4164241" y="3086178"/>
            <a:ext cx="200100" cy="115500"/>
          </a:xfrm>
          <a:prstGeom prst="straightConnector1">
            <a:avLst/>
          </a:prstGeom>
          <a:noFill/>
          <a:ln w="9525" cap="flat" cmpd="sng">
            <a:solidFill>
              <a:schemeClr val="dk1"/>
            </a:solidFill>
            <a:prstDash val="solid"/>
            <a:round/>
            <a:headEnd type="oval" w="med" len="med"/>
            <a:tailEnd type="none" w="med" len="med"/>
          </a:ln>
        </p:spPr>
      </p:cxnSp>
      <p:cxnSp>
        <p:nvCxnSpPr>
          <p:cNvPr id="1602" name="Google Shape;1602;p34"/>
          <p:cNvCxnSpPr/>
          <p:nvPr/>
        </p:nvCxnSpPr>
        <p:spPr>
          <a:xfrm flipH="1">
            <a:off x="6321641" y="2308648"/>
            <a:ext cx="224700" cy="144600"/>
          </a:xfrm>
          <a:prstGeom prst="straightConnector1">
            <a:avLst/>
          </a:prstGeom>
          <a:noFill/>
          <a:ln w="9525" cap="flat" cmpd="sng">
            <a:solidFill>
              <a:schemeClr val="dk1"/>
            </a:solidFill>
            <a:prstDash val="solid"/>
            <a:round/>
            <a:headEnd type="oval" w="med" len="med"/>
            <a:tailEnd type="none" w="med" len="med"/>
          </a:ln>
        </p:spPr>
      </p:cxnSp>
      <p:cxnSp>
        <p:nvCxnSpPr>
          <p:cNvPr id="1603" name="Google Shape;1603;p34"/>
          <p:cNvCxnSpPr/>
          <p:nvPr/>
        </p:nvCxnSpPr>
        <p:spPr>
          <a:xfrm>
            <a:off x="6046530" y="2321676"/>
            <a:ext cx="212700" cy="133200"/>
          </a:xfrm>
          <a:prstGeom prst="straightConnector1">
            <a:avLst/>
          </a:prstGeom>
          <a:noFill/>
          <a:ln w="9525" cap="flat" cmpd="sng">
            <a:solidFill>
              <a:schemeClr val="dk1"/>
            </a:solidFill>
            <a:prstDash val="solid"/>
            <a:round/>
            <a:headEnd type="oval" w="med" len="med"/>
            <a:tailEnd type="none" w="med" len="med"/>
          </a:ln>
        </p:spPr>
      </p:cxnSp>
      <p:cxnSp>
        <p:nvCxnSpPr>
          <p:cNvPr id="1604" name="Google Shape;1604;p34"/>
          <p:cNvCxnSpPr/>
          <p:nvPr/>
        </p:nvCxnSpPr>
        <p:spPr>
          <a:xfrm>
            <a:off x="3944450" y="2343388"/>
            <a:ext cx="554400" cy="0"/>
          </a:xfrm>
          <a:prstGeom prst="straightConnector1">
            <a:avLst/>
          </a:prstGeom>
          <a:noFill/>
          <a:ln w="9525" cap="flat" cmpd="sng">
            <a:solidFill>
              <a:schemeClr val="dk1"/>
            </a:solidFill>
            <a:prstDash val="solid"/>
            <a:round/>
            <a:headEnd type="oval" w="med" len="med"/>
            <a:tailEnd type="oval" w="med" len="med"/>
          </a:ln>
        </p:spPr>
      </p:cxnSp>
      <p:sp>
        <p:nvSpPr>
          <p:cNvPr id="1605" name="Google Shape;1605;p34"/>
          <p:cNvSpPr/>
          <p:nvPr/>
        </p:nvSpPr>
        <p:spPr>
          <a:xfrm>
            <a:off x="4183550" y="230528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Box 2"/>
          <p:cNvSpPr txBox="1"/>
          <p:nvPr/>
        </p:nvSpPr>
        <p:spPr>
          <a:xfrm>
            <a:off x="2791688" y="4326171"/>
            <a:ext cx="3560618" cy="553998"/>
          </a:xfrm>
          <a:prstGeom prst="rect">
            <a:avLst/>
          </a:prstGeom>
          <a:noFill/>
        </p:spPr>
        <p:txBody>
          <a:bodyPr wrap="square" rtlCol="0">
            <a:spAutoFit/>
          </a:bodyPr>
          <a:lstStyle/>
          <a:p>
            <a:pPr algn="ctr"/>
            <a:r>
              <a:rPr lang="en-US" sz="3000" smtClean="0">
                <a:latin typeface="UTM Netmuc KT" panose="02040603050506020204" pitchFamily="18" charset="0"/>
              </a:rPr>
              <a:t>(KẾT QUẢ)</a:t>
            </a:r>
            <a:endParaRPr lang="en-US" sz="3000">
              <a:latin typeface="UTM Netmuc KT" panose="020406030505060202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6"/>
        <p:cNvGrpSpPr/>
        <p:nvPr/>
      </p:nvGrpSpPr>
      <p:grpSpPr>
        <a:xfrm>
          <a:off x="0" y="0"/>
          <a:ext cx="0" cy="0"/>
          <a:chOff x="0" y="0"/>
          <a:chExt cx="0" cy="0"/>
        </a:xfrm>
      </p:grpSpPr>
      <p:sp>
        <p:nvSpPr>
          <p:cNvPr id="2027" name="Google Shape;2027;p38"/>
          <p:cNvSpPr txBox="1">
            <a:spLocks noGrp="1"/>
          </p:cNvSpPr>
          <p:nvPr>
            <p:ph type="title"/>
          </p:nvPr>
        </p:nvSpPr>
        <p:spPr>
          <a:xfrm>
            <a:off x="1409681" y="485661"/>
            <a:ext cx="2666053"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smtClean="0">
                <a:latin typeface="Bradley Hand ITC" panose="03070402050302030203" pitchFamily="66" charset="0"/>
              </a:rPr>
              <a:t>RESULTS</a:t>
            </a:r>
            <a:endParaRPr b="1">
              <a:latin typeface="Bradley Hand ITC" panose="03070402050302030203" pitchFamily="66" charset="0"/>
            </a:endParaRPr>
          </a:p>
        </p:txBody>
      </p:sp>
      <p:sp>
        <p:nvSpPr>
          <p:cNvPr id="2028" name="Google Shape;2028;p38"/>
          <p:cNvSpPr txBox="1">
            <a:spLocks noGrp="1"/>
          </p:cNvSpPr>
          <p:nvPr>
            <p:ph type="subTitle" idx="1"/>
          </p:nvPr>
        </p:nvSpPr>
        <p:spPr>
          <a:xfrm>
            <a:off x="706500" y="1714350"/>
            <a:ext cx="4016613" cy="293385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ü"/>
            </a:pPr>
            <a:r>
              <a:rPr lang="en-US">
                <a:solidFill>
                  <a:schemeClr val="accent5">
                    <a:lumMod val="75000"/>
                  </a:schemeClr>
                </a:solidFill>
                <a:latin typeface="Papyrus" panose="03070502060502030205" pitchFamily="66" charset="0"/>
              </a:rPr>
              <a:t>Phần mềm đạt được một số mục tiêu nhất định, tuy nhiên còn có nhiều khuyết điểm như tính năng hạn chế.</a:t>
            </a:r>
            <a:endParaRPr lang="en-US">
              <a:solidFill>
                <a:schemeClr val="accent5">
                  <a:lumMod val="75000"/>
                </a:schemeClr>
              </a:solidFill>
              <a:latin typeface="Papyrus" panose="03070502060502030205" pitchFamily="66" charset="0"/>
            </a:endParaRPr>
          </a:p>
          <a:p>
            <a:pPr marL="285750" indent="-285750">
              <a:buFont typeface="Wingdings" panose="05000000000000000000" pitchFamily="2" charset="2"/>
              <a:buChar char="ü"/>
            </a:pPr>
            <a:r>
              <a:rPr lang="en-US">
                <a:solidFill>
                  <a:schemeClr val="accent5">
                    <a:lumMod val="75000"/>
                  </a:schemeClr>
                </a:solidFill>
                <a:latin typeface="Papyrus" panose="03070502060502030205" pitchFamily="66" charset="0"/>
              </a:rPr>
              <a:t>Chưa làm rõ được tính đối tượng. Trong quá trình chạy có thể gặp một vài lỗi chưa khắc phục được.</a:t>
            </a:r>
            <a:endParaRPr lang="en-US">
              <a:solidFill>
                <a:schemeClr val="accent5">
                  <a:lumMod val="75000"/>
                </a:schemeClr>
              </a:solidFill>
              <a:latin typeface="Papyrus" panose="03070502060502030205" pitchFamily="66" charset="0"/>
            </a:endParaRPr>
          </a:p>
          <a:p>
            <a:pPr marL="285750" indent="-285750">
              <a:buFont typeface="Wingdings" panose="05000000000000000000" pitchFamily="2" charset="2"/>
              <a:buChar char="ü"/>
            </a:pPr>
            <a:r>
              <a:rPr lang="en-US">
                <a:solidFill>
                  <a:schemeClr val="accent5">
                    <a:lumMod val="75000"/>
                  </a:schemeClr>
                </a:solidFill>
                <a:latin typeface="Papyrus" panose="03070502060502030205" pitchFamily="66" charset="0"/>
              </a:rPr>
              <a:t>Nâng cao khả năng tư duy và sử dụng ngôn ngữ lập trình </a:t>
            </a:r>
            <a:r>
              <a:rPr lang="en-US" smtClean="0">
                <a:solidFill>
                  <a:schemeClr val="accent5">
                    <a:lumMod val="75000"/>
                  </a:schemeClr>
                </a:solidFill>
                <a:latin typeface="Papyrus" panose="03070502060502030205" pitchFamily="66" charset="0"/>
              </a:rPr>
              <a:t>C++ và các phần mềm code.</a:t>
            </a:r>
            <a:endParaRPr lang="en-US">
              <a:solidFill>
                <a:schemeClr val="accent5">
                  <a:lumMod val="75000"/>
                </a:schemeClr>
              </a:solidFill>
              <a:latin typeface="Papyrus" panose="03070502060502030205" pitchFamily="66" charset="0"/>
            </a:endParaRPr>
          </a:p>
          <a:p>
            <a:pPr marL="285750" indent="-285750">
              <a:buFont typeface="Wingdings" panose="05000000000000000000" pitchFamily="2" charset="2"/>
              <a:buChar char="ü"/>
            </a:pPr>
            <a:r>
              <a:rPr lang="en-US">
                <a:solidFill>
                  <a:schemeClr val="accent5">
                    <a:lumMod val="75000"/>
                  </a:schemeClr>
                </a:solidFill>
                <a:latin typeface="Papyrus" panose="03070502060502030205" pitchFamily="66" charset="0"/>
              </a:rPr>
              <a:t>Có kinh nghiệm để thực hiện các đề tài khác.</a:t>
            </a:r>
            <a:endParaRPr lang="en-US">
              <a:solidFill>
                <a:schemeClr val="accent5">
                  <a:lumMod val="75000"/>
                </a:schemeClr>
              </a:solidFill>
              <a:latin typeface="Papyrus" panose="03070502060502030205" pitchFamily="66" charset="0"/>
            </a:endParaRPr>
          </a:p>
          <a:p>
            <a:pPr marL="0" lvl="0" indent="0" algn="l" rtl="0">
              <a:spcBef>
                <a:spcPts val="0"/>
              </a:spcBef>
              <a:spcAft>
                <a:spcPts val="0"/>
              </a:spcAft>
              <a:buClr>
                <a:schemeClr val="dk1"/>
              </a:buClr>
              <a:buSzPts val="1100"/>
              <a:buFont typeface="Arial" panose="020B0604020202020204"/>
              <a:buNone/>
            </a:pPr>
            <a:endParaRPr>
              <a:solidFill>
                <a:schemeClr val="accent5">
                  <a:lumMod val="75000"/>
                </a:schemeClr>
              </a:solidFill>
            </a:endParaRPr>
          </a:p>
        </p:txBody>
      </p:sp>
      <p:sp>
        <p:nvSpPr>
          <p:cNvPr id="2030" name="Google Shape;2030;p38"/>
          <p:cNvSpPr/>
          <p:nvPr/>
        </p:nvSpPr>
        <p:spPr>
          <a:xfrm rot="-9793562">
            <a:off x="4629253" y="338305"/>
            <a:ext cx="158669" cy="244154"/>
          </a:xfrm>
          <a:custGeom>
            <a:avLst/>
            <a:gdLst/>
            <a:ahLst/>
            <a:cxnLst/>
            <a:rect l="l" t="t" r="r" b="b"/>
            <a:pathLst>
              <a:path w="1708" h="2628" extrusionOk="0">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8"/>
          <p:cNvSpPr/>
          <p:nvPr/>
        </p:nvSpPr>
        <p:spPr>
          <a:xfrm rot="9348724">
            <a:off x="4381145" y="615387"/>
            <a:ext cx="516419" cy="314255"/>
          </a:xfrm>
          <a:custGeom>
            <a:avLst/>
            <a:gdLst/>
            <a:ahLst/>
            <a:cxnLst/>
            <a:rect l="l" t="t" r="r" b="b"/>
            <a:pathLst>
              <a:path w="6784" h="4128" extrusionOk="0">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8"/>
          <p:cNvSpPr/>
          <p:nvPr/>
        </p:nvSpPr>
        <p:spPr>
          <a:xfrm rot="9348668">
            <a:off x="4252151" y="262972"/>
            <a:ext cx="423527" cy="322283"/>
          </a:xfrm>
          <a:custGeom>
            <a:avLst/>
            <a:gdLst/>
            <a:ahLst/>
            <a:cxnLst/>
            <a:rect l="l" t="t" r="r" b="b"/>
            <a:pathLst>
              <a:path w="4559" h="3469" extrusionOk="0">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074" name="Picture 2" descr="Top 5 Ngôn ngữ Lập trình AI phổ biến nhất cho newbie 20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12711" y="1241361"/>
            <a:ext cx="3231289" cy="28712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28">
                                            <p:txEl>
                                              <p:pRg st="0" end="0"/>
                                            </p:txEl>
                                          </p:spTgt>
                                        </p:tgtEl>
                                        <p:attrNameLst>
                                          <p:attrName>style.visibility</p:attrName>
                                        </p:attrNameLst>
                                      </p:cBhvr>
                                      <p:to>
                                        <p:strVal val="visible"/>
                                      </p:to>
                                    </p:set>
                                    <p:animEffect transition="in" filter="randombar(horizontal)">
                                      <p:cBhvr>
                                        <p:cTn id="7" dur="500"/>
                                        <p:tgtEl>
                                          <p:spTgt spid="20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028">
                                            <p:txEl>
                                              <p:pRg st="1" end="1"/>
                                            </p:txEl>
                                          </p:spTgt>
                                        </p:tgtEl>
                                        <p:attrNameLst>
                                          <p:attrName>style.visibility</p:attrName>
                                        </p:attrNameLst>
                                      </p:cBhvr>
                                      <p:to>
                                        <p:strVal val="visible"/>
                                      </p:to>
                                    </p:set>
                                    <p:animEffect transition="in" filter="randombar(horizontal)">
                                      <p:cBhvr>
                                        <p:cTn id="12" dur="500"/>
                                        <p:tgtEl>
                                          <p:spTgt spid="20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028">
                                            <p:txEl>
                                              <p:pRg st="2" end="2"/>
                                            </p:txEl>
                                          </p:spTgt>
                                        </p:tgtEl>
                                        <p:attrNameLst>
                                          <p:attrName>style.visibility</p:attrName>
                                        </p:attrNameLst>
                                      </p:cBhvr>
                                      <p:to>
                                        <p:strVal val="visible"/>
                                      </p:to>
                                    </p:set>
                                    <p:animEffect transition="in" filter="randombar(horizontal)">
                                      <p:cBhvr>
                                        <p:cTn id="17" dur="500"/>
                                        <p:tgtEl>
                                          <p:spTgt spid="20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028">
                                            <p:txEl>
                                              <p:pRg st="3" end="3"/>
                                            </p:txEl>
                                          </p:spTgt>
                                        </p:tgtEl>
                                        <p:attrNameLst>
                                          <p:attrName>style.visibility</p:attrName>
                                        </p:attrNameLst>
                                      </p:cBhvr>
                                      <p:to>
                                        <p:strVal val="visible"/>
                                      </p:to>
                                    </p:set>
                                    <p:animEffect transition="in" filter="randombar(horizontal)">
                                      <p:cBhvr>
                                        <p:cTn id="22" dur="500"/>
                                        <p:tgtEl>
                                          <p:spTgt spid="20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34"/>
          <p:cNvSpPr txBox="1">
            <a:spLocks noGrp="1"/>
          </p:cNvSpPr>
          <p:nvPr>
            <p:ph type="title"/>
          </p:nvPr>
        </p:nvSpPr>
        <p:spPr>
          <a:xfrm>
            <a:off x="1570405" y="2776110"/>
            <a:ext cx="6749250" cy="841800"/>
          </a:xfrm>
          <a:prstGeom prst="rect">
            <a:avLst/>
          </a:prstGeom>
        </p:spPr>
        <p:txBody>
          <a:bodyPr spcFirstLastPara="1" wrap="square" lIns="91425" tIns="91425" rIns="91425" bIns="91425" anchor="ctr" anchorCtr="0">
            <a:noAutofit/>
          </a:bodyPr>
          <a:lstStyle/>
          <a:p>
            <a:pPr algn="ctr">
              <a:defRPr/>
            </a:pPr>
            <a:r>
              <a:rPr lang="en-US" b="1" smtClean="0">
                <a:latin typeface="Bradley Hand ITC" panose="03070402050302030203" pitchFamily="66" charset="0"/>
              </a:rPr>
              <a:t>DEVELOPMETS DIRTIONS</a:t>
            </a:r>
            <a:endParaRPr lang="en-US" b="1">
              <a:latin typeface="Bradley Hand ITC" panose="03070402050302030203" pitchFamily="66" charset="0"/>
            </a:endParaRPr>
          </a:p>
        </p:txBody>
      </p:sp>
      <p:cxnSp>
        <p:nvCxnSpPr>
          <p:cNvPr id="1570" name="Google Shape;1570;p34"/>
          <p:cNvCxnSpPr/>
          <p:nvPr/>
        </p:nvCxnSpPr>
        <p:spPr>
          <a:xfrm rot="10800000" flipH="1">
            <a:off x="3884100" y="3911326"/>
            <a:ext cx="253200" cy="146400"/>
          </a:xfrm>
          <a:prstGeom prst="straightConnector1">
            <a:avLst/>
          </a:prstGeom>
          <a:noFill/>
          <a:ln w="9525" cap="flat" cmpd="sng">
            <a:solidFill>
              <a:schemeClr val="dk1"/>
            </a:solidFill>
            <a:prstDash val="solid"/>
            <a:round/>
            <a:headEnd type="oval" w="med" len="med"/>
            <a:tailEnd type="none" w="med" len="med"/>
          </a:ln>
        </p:spPr>
      </p:cxnSp>
      <p:sp>
        <p:nvSpPr>
          <p:cNvPr id="1571" name="Google Shape;1571;p34"/>
          <p:cNvSpPr/>
          <p:nvPr/>
        </p:nvSpPr>
        <p:spPr>
          <a:xfrm>
            <a:off x="3906362" y="873419"/>
            <a:ext cx="1331276" cy="1143744"/>
          </a:xfrm>
          <a:custGeom>
            <a:avLst/>
            <a:gdLst/>
            <a:ahLst/>
            <a:cxnLst/>
            <a:rect l="l" t="t" r="r" b="b"/>
            <a:pathLst>
              <a:path w="962" h="1006" extrusionOk="0">
                <a:moveTo>
                  <a:pt x="454" y="1"/>
                </a:moveTo>
                <a:cubicBezTo>
                  <a:pt x="195" y="1"/>
                  <a:pt x="11" y="206"/>
                  <a:pt x="11" y="508"/>
                </a:cubicBezTo>
                <a:cubicBezTo>
                  <a:pt x="0" y="768"/>
                  <a:pt x="206" y="994"/>
                  <a:pt x="476" y="1005"/>
                </a:cubicBezTo>
                <a:cubicBezTo>
                  <a:pt x="735" y="994"/>
                  <a:pt x="951" y="789"/>
                  <a:pt x="962" y="519"/>
                </a:cubicBezTo>
                <a:cubicBezTo>
                  <a:pt x="951" y="238"/>
                  <a:pt x="735" y="12"/>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4"/>
          <p:cNvSpPr txBox="1">
            <a:spLocks noGrp="1"/>
          </p:cNvSpPr>
          <p:nvPr>
            <p:ph type="title" idx="2"/>
          </p:nvPr>
        </p:nvSpPr>
        <p:spPr>
          <a:xfrm>
            <a:off x="3906300" y="720513"/>
            <a:ext cx="1331400" cy="118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mtClean="0"/>
              <a:t>05.</a:t>
            </a:r>
            <a:endParaRPr lang="en-GB" smtClean="0"/>
          </a:p>
        </p:txBody>
      </p:sp>
      <p:sp>
        <p:nvSpPr>
          <p:cNvPr id="1573" name="Google Shape;1573;p34"/>
          <p:cNvSpPr/>
          <p:nvPr/>
        </p:nvSpPr>
        <p:spPr>
          <a:xfrm rot="-317296">
            <a:off x="5436074" y="983645"/>
            <a:ext cx="599806" cy="258792"/>
          </a:xfrm>
          <a:custGeom>
            <a:avLst/>
            <a:gdLst/>
            <a:ahLst/>
            <a:cxnLst/>
            <a:rect l="l" t="t" r="r" b="b"/>
            <a:pathLst>
              <a:path w="3889" h="1678" extrusionOk="0">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4"/>
          <p:cNvSpPr/>
          <p:nvPr/>
        </p:nvSpPr>
        <p:spPr>
          <a:xfrm rot="-317296">
            <a:off x="5470513" y="1334071"/>
            <a:ext cx="509889" cy="199106"/>
          </a:xfrm>
          <a:custGeom>
            <a:avLst/>
            <a:gdLst/>
            <a:ahLst/>
            <a:cxnLst/>
            <a:rect l="l" t="t" r="r" b="b"/>
            <a:pathLst>
              <a:path w="3306" h="1291" extrusionOk="0">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4"/>
          <p:cNvSpPr/>
          <p:nvPr/>
        </p:nvSpPr>
        <p:spPr>
          <a:xfrm rot="-317296">
            <a:off x="5466737" y="1560467"/>
            <a:ext cx="295045" cy="360736"/>
          </a:xfrm>
          <a:custGeom>
            <a:avLst/>
            <a:gdLst/>
            <a:ahLst/>
            <a:cxnLst/>
            <a:rect l="l" t="t" r="r" b="b"/>
            <a:pathLst>
              <a:path w="1913" h="2339" extrusionOk="0">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4"/>
          <p:cNvSpPr/>
          <p:nvPr/>
        </p:nvSpPr>
        <p:spPr>
          <a:xfrm>
            <a:off x="3154232" y="873413"/>
            <a:ext cx="564337" cy="343619"/>
          </a:xfrm>
          <a:custGeom>
            <a:avLst/>
            <a:gdLst/>
            <a:ahLst/>
            <a:cxnLst/>
            <a:rect l="l" t="t" r="r" b="b"/>
            <a:pathLst>
              <a:path w="3659" h="2228" extrusionOk="0">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4"/>
          <p:cNvSpPr/>
          <p:nvPr/>
        </p:nvSpPr>
        <p:spPr>
          <a:xfrm>
            <a:off x="3127087" y="1302474"/>
            <a:ext cx="506500" cy="212680"/>
          </a:xfrm>
          <a:custGeom>
            <a:avLst/>
            <a:gdLst/>
            <a:ahLst/>
            <a:cxnLst/>
            <a:rect l="l" t="t" r="r" b="b"/>
            <a:pathLst>
              <a:path w="3284" h="1379" extrusionOk="0">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4"/>
          <p:cNvSpPr/>
          <p:nvPr/>
        </p:nvSpPr>
        <p:spPr>
          <a:xfrm>
            <a:off x="3274225" y="1600442"/>
            <a:ext cx="389437" cy="291798"/>
          </a:xfrm>
          <a:custGeom>
            <a:avLst/>
            <a:gdLst/>
            <a:ahLst/>
            <a:cxnLst/>
            <a:rect l="l" t="t" r="r" b="b"/>
            <a:pathLst>
              <a:path w="2525" h="1892" extrusionOk="0">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4"/>
          <p:cNvSpPr/>
          <p:nvPr/>
        </p:nvSpPr>
        <p:spPr>
          <a:xfrm>
            <a:off x="5164266" y="809945"/>
            <a:ext cx="129241" cy="238751"/>
          </a:xfrm>
          <a:custGeom>
            <a:avLst/>
            <a:gdLst/>
            <a:ahLst/>
            <a:cxnLst/>
            <a:rect l="l" t="t" r="r" b="b"/>
            <a:pathLst>
              <a:path w="1665" h="3076" extrusionOk="0">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4"/>
          <p:cNvSpPr/>
          <p:nvPr/>
        </p:nvSpPr>
        <p:spPr>
          <a:xfrm>
            <a:off x="5425413" y="726262"/>
            <a:ext cx="113251" cy="188843"/>
          </a:xfrm>
          <a:custGeom>
            <a:avLst/>
            <a:gdLst/>
            <a:ahLst/>
            <a:cxnLst/>
            <a:rect l="l" t="t" r="r" b="b"/>
            <a:pathLst>
              <a:path w="1459" h="2433" extrusionOk="0">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4"/>
          <p:cNvSpPr/>
          <p:nvPr/>
        </p:nvSpPr>
        <p:spPr>
          <a:xfrm>
            <a:off x="2244651" y="4364430"/>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4"/>
          <p:cNvSpPr/>
          <p:nvPr/>
        </p:nvSpPr>
        <p:spPr>
          <a:xfrm>
            <a:off x="2569765" y="4159814"/>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4"/>
          <p:cNvSpPr/>
          <p:nvPr/>
        </p:nvSpPr>
        <p:spPr>
          <a:xfrm>
            <a:off x="7148918" y="1914362"/>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4"/>
          <p:cNvSpPr/>
          <p:nvPr/>
        </p:nvSpPr>
        <p:spPr>
          <a:xfrm>
            <a:off x="2990076" y="2111823"/>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4"/>
          <p:cNvSpPr/>
          <p:nvPr/>
        </p:nvSpPr>
        <p:spPr>
          <a:xfrm>
            <a:off x="3906300" y="4123779"/>
            <a:ext cx="1735094" cy="87439"/>
          </a:xfrm>
          <a:custGeom>
            <a:avLst/>
            <a:gdLst/>
            <a:ahLst/>
            <a:cxnLst/>
            <a:rect l="l" t="t" r="r" b="b"/>
            <a:pathLst>
              <a:path w="21355" h="930" extrusionOk="0">
                <a:moveTo>
                  <a:pt x="3474" y="0"/>
                </a:moveTo>
                <a:cubicBezTo>
                  <a:pt x="2434" y="0"/>
                  <a:pt x="1395" y="13"/>
                  <a:pt x="357" y="49"/>
                </a:cubicBezTo>
                <a:cubicBezTo>
                  <a:pt x="1" y="49"/>
                  <a:pt x="1" y="568"/>
                  <a:pt x="357" y="568"/>
                </a:cubicBezTo>
                <a:cubicBezTo>
                  <a:pt x="3781" y="762"/>
                  <a:pt x="7227" y="719"/>
                  <a:pt x="10651" y="762"/>
                </a:cubicBezTo>
                <a:lnTo>
                  <a:pt x="15727" y="827"/>
                </a:lnTo>
                <a:cubicBezTo>
                  <a:pt x="16883" y="842"/>
                  <a:pt x="18077" y="930"/>
                  <a:pt x="19255" y="930"/>
                </a:cubicBezTo>
                <a:cubicBezTo>
                  <a:pt x="19828" y="930"/>
                  <a:pt x="20397" y="909"/>
                  <a:pt x="20955" y="849"/>
                </a:cubicBezTo>
                <a:cubicBezTo>
                  <a:pt x="21354" y="849"/>
                  <a:pt x="21354" y="244"/>
                  <a:pt x="20955" y="244"/>
                </a:cubicBezTo>
                <a:cubicBezTo>
                  <a:pt x="20224" y="148"/>
                  <a:pt x="19471" y="122"/>
                  <a:pt x="18716" y="122"/>
                </a:cubicBezTo>
                <a:cubicBezTo>
                  <a:pt x="17829" y="122"/>
                  <a:pt x="16937" y="158"/>
                  <a:pt x="16069" y="158"/>
                </a:cubicBezTo>
                <a:cubicBezTo>
                  <a:pt x="16005" y="158"/>
                  <a:pt x="15942" y="158"/>
                  <a:pt x="15878" y="157"/>
                </a:cubicBezTo>
                <a:lnTo>
                  <a:pt x="10651" y="93"/>
                </a:lnTo>
                <a:cubicBezTo>
                  <a:pt x="8264" y="70"/>
                  <a:pt x="5867" y="0"/>
                  <a:pt x="3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4"/>
          <p:cNvSpPr/>
          <p:nvPr/>
        </p:nvSpPr>
        <p:spPr>
          <a:xfrm>
            <a:off x="2169750" y="1957343"/>
            <a:ext cx="113251" cy="165284"/>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4"/>
          <p:cNvSpPr/>
          <p:nvPr/>
        </p:nvSpPr>
        <p:spPr>
          <a:xfrm>
            <a:off x="2389482" y="1957348"/>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4"/>
          <p:cNvSpPr/>
          <p:nvPr/>
        </p:nvSpPr>
        <p:spPr>
          <a:xfrm>
            <a:off x="2284262" y="1715725"/>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4"/>
          <p:cNvSpPr/>
          <p:nvPr/>
        </p:nvSpPr>
        <p:spPr>
          <a:xfrm>
            <a:off x="3769326" y="636098"/>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4"/>
          <p:cNvSpPr/>
          <p:nvPr/>
        </p:nvSpPr>
        <p:spPr>
          <a:xfrm>
            <a:off x="6716319" y="4491548"/>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4"/>
          <p:cNvSpPr/>
          <p:nvPr/>
        </p:nvSpPr>
        <p:spPr>
          <a:xfrm>
            <a:off x="7139738" y="4508859"/>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4"/>
          <p:cNvSpPr/>
          <p:nvPr/>
        </p:nvSpPr>
        <p:spPr>
          <a:xfrm>
            <a:off x="6231460" y="2215616"/>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4" name="Google Shape;1594;p34"/>
          <p:cNvCxnSpPr/>
          <p:nvPr/>
        </p:nvCxnSpPr>
        <p:spPr>
          <a:xfrm>
            <a:off x="6927150" y="4254125"/>
            <a:ext cx="554400" cy="0"/>
          </a:xfrm>
          <a:prstGeom prst="straightConnector1">
            <a:avLst/>
          </a:prstGeom>
          <a:noFill/>
          <a:ln w="9525" cap="flat" cmpd="sng">
            <a:solidFill>
              <a:schemeClr val="dk1"/>
            </a:solidFill>
            <a:prstDash val="solid"/>
            <a:round/>
            <a:headEnd type="oval" w="med" len="med"/>
            <a:tailEnd type="oval" w="med" len="med"/>
          </a:ln>
        </p:spPr>
      </p:cxnSp>
      <p:sp>
        <p:nvSpPr>
          <p:cNvPr id="1595" name="Google Shape;1595;p34"/>
          <p:cNvSpPr/>
          <p:nvPr/>
        </p:nvSpPr>
        <p:spPr>
          <a:xfrm>
            <a:off x="7154985" y="4196094"/>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4"/>
          <p:cNvSpPr/>
          <p:nvPr/>
        </p:nvSpPr>
        <p:spPr>
          <a:xfrm>
            <a:off x="4145450" y="388377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7" name="Google Shape;1597;p34"/>
          <p:cNvCxnSpPr/>
          <p:nvPr/>
        </p:nvCxnSpPr>
        <p:spPr>
          <a:xfrm>
            <a:off x="2389482" y="4011785"/>
            <a:ext cx="554400" cy="0"/>
          </a:xfrm>
          <a:prstGeom prst="straightConnector1">
            <a:avLst/>
          </a:prstGeom>
          <a:noFill/>
          <a:ln w="9525" cap="flat" cmpd="sng">
            <a:solidFill>
              <a:schemeClr val="dk1"/>
            </a:solidFill>
            <a:prstDash val="solid"/>
            <a:round/>
            <a:headEnd type="oval" w="med" len="med"/>
            <a:tailEnd type="oval" w="med" len="med"/>
          </a:ln>
        </p:spPr>
      </p:cxnSp>
      <p:sp>
        <p:nvSpPr>
          <p:cNvPr id="1598" name="Google Shape;1598;p34"/>
          <p:cNvSpPr/>
          <p:nvPr/>
        </p:nvSpPr>
        <p:spPr>
          <a:xfrm>
            <a:off x="2629912" y="3973685"/>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9" name="Google Shape;1599;p34"/>
          <p:cNvCxnSpPr/>
          <p:nvPr/>
        </p:nvCxnSpPr>
        <p:spPr>
          <a:xfrm rot="5400000">
            <a:off x="1034632" y="3141263"/>
            <a:ext cx="793200" cy="0"/>
          </a:xfrm>
          <a:prstGeom prst="straightConnector1">
            <a:avLst/>
          </a:prstGeom>
          <a:noFill/>
          <a:ln w="9525" cap="flat" cmpd="sng">
            <a:solidFill>
              <a:schemeClr val="dk1"/>
            </a:solidFill>
            <a:prstDash val="solid"/>
            <a:round/>
            <a:headEnd type="oval" w="med" len="med"/>
            <a:tailEnd type="oval" w="med" len="med"/>
          </a:ln>
        </p:spPr>
      </p:cxnSp>
      <p:sp>
        <p:nvSpPr>
          <p:cNvPr id="1600" name="Google Shape;1600;p34"/>
          <p:cNvSpPr/>
          <p:nvPr/>
        </p:nvSpPr>
        <p:spPr>
          <a:xfrm rot="5400000">
            <a:off x="1393132" y="313612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01" name="Google Shape;1601;p34"/>
          <p:cNvCxnSpPr/>
          <p:nvPr/>
        </p:nvCxnSpPr>
        <p:spPr>
          <a:xfrm rot="10800000">
            <a:off x="4221650" y="3908161"/>
            <a:ext cx="200100" cy="115500"/>
          </a:xfrm>
          <a:prstGeom prst="straightConnector1">
            <a:avLst/>
          </a:prstGeom>
          <a:noFill/>
          <a:ln w="9525" cap="flat" cmpd="sng">
            <a:solidFill>
              <a:schemeClr val="dk1"/>
            </a:solidFill>
            <a:prstDash val="solid"/>
            <a:round/>
            <a:headEnd type="oval" w="med" len="med"/>
            <a:tailEnd type="none" w="med" len="med"/>
          </a:ln>
        </p:spPr>
      </p:cxnSp>
      <p:cxnSp>
        <p:nvCxnSpPr>
          <p:cNvPr id="1602" name="Google Shape;1602;p34"/>
          <p:cNvCxnSpPr/>
          <p:nvPr/>
        </p:nvCxnSpPr>
        <p:spPr>
          <a:xfrm flipH="1">
            <a:off x="6303133" y="2093881"/>
            <a:ext cx="224700" cy="144600"/>
          </a:xfrm>
          <a:prstGeom prst="straightConnector1">
            <a:avLst/>
          </a:prstGeom>
          <a:noFill/>
          <a:ln w="9525" cap="flat" cmpd="sng">
            <a:solidFill>
              <a:schemeClr val="dk1"/>
            </a:solidFill>
            <a:prstDash val="solid"/>
            <a:round/>
            <a:headEnd type="oval" w="med" len="med"/>
            <a:tailEnd type="none" w="med" len="med"/>
          </a:ln>
        </p:spPr>
      </p:cxnSp>
      <p:cxnSp>
        <p:nvCxnSpPr>
          <p:cNvPr id="1603" name="Google Shape;1603;p34"/>
          <p:cNvCxnSpPr/>
          <p:nvPr/>
        </p:nvCxnSpPr>
        <p:spPr>
          <a:xfrm>
            <a:off x="6035800" y="2099581"/>
            <a:ext cx="212700" cy="133200"/>
          </a:xfrm>
          <a:prstGeom prst="straightConnector1">
            <a:avLst/>
          </a:prstGeom>
          <a:noFill/>
          <a:ln w="9525" cap="flat" cmpd="sng">
            <a:solidFill>
              <a:schemeClr val="dk1"/>
            </a:solidFill>
            <a:prstDash val="solid"/>
            <a:round/>
            <a:headEnd type="oval" w="med" len="med"/>
            <a:tailEnd type="none" w="med" len="med"/>
          </a:ln>
        </p:spPr>
      </p:cxnSp>
      <p:cxnSp>
        <p:nvCxnSpPr>
          <p:cNvPr id="1604" name="Google Shape;1604;p34"/>
          <p:cNvCxnSpPr/>
          <p:nvPr/>
        </p:nvCxnSpPr>
        <p:spPr>
          <a:xfrm>
            <a:off x="3922749" y="2221504"/>
            <a:ext cx="554400" cy="0"/>
          </a:xfrm>
          <a:prstGeom prst="straightConnector1">
            <a:avLst/>
          </a:prstGeom>
          <a:noFill/>
          <a:ln w="9525" cap="flat" cmpd="sng">
            <a:solidFill>
              <a:schemeClr val="dk1"/>
            </a:solidFill>
            <a:prstDash val="solid"/>
            <a:round/>
            <a:headEnd type="oval" w="med" len="med"/>
            <a:tailEnd type="oval" w="med" len="med"/>
          </a:ln>
        </p:spPr>
      </p:cxnSp>
      <p:sp>
        <p:nvSpPr>
          <p:cNvPr id="1605" name="Google Shape;1605;p34"/>
          <p:cNvSpPr/>
          <p:nvPr/>
        </p:nvSpPr>
        <p:spPr>
          <a:xfrm>
            <a:off x="4133616" y="2168395"/>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Box 2"/>
          <p:cNvSpPr txBox="1"/>
          <p:nvPr/>
        </p:nvSpPr>
        <p:spPr>
          <a:xfrm>
            <a:off x="2244651" y="4326171"/>
            <a:ext cx="4731113" cy="553998"/>
          </a:xfrm>
          <a:prstGeom prst="rect">
            <a:avLst/>
          </a:prstGeom>
          <a:noFill/>
        </p:spPr>
        <p:txBody>
          <a:bodyPr wrap="square" rtlCol="0">
            <a:spAutoFit/>
          </a:bodyPr>
          <a:lstStyle/>
          <a:p>
            <a:pPr algn="ctr"/>
            <a:r>
              <a:rPr lang="en-US" sz="3000" smtClean="0">
                <a:latin typeface="UTM Netmuc KT" panose="02040603050506020204" pitchFamily="18" charset="0"/>
              </a:rPr>
              <a:t>(HƯỚNG PHÁT TRIỂN)</a:t>
            </a:r>
            <a:endParaRPr lang="en-US" sz="3000">
              <a:latin typeface="UTM Netmuc KT" panose="020406030505060202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6"/>
        <p:cNvGrpSpPr/>
        <p:nvPr/>
      </p:nvGrpSpPr>
      <p:grpSpPr>
        <a:xfrm>
          <a:off x="0" y="0"/>
          <a:ext cx="0" cy="0"/>
          <a:chOff x="0" y="0"/>
          <a:chExt cx="0" cy="0"/>
        </a:xfrm>
      </p:grpSpPr>
      <p:sp>
        <p:nvSpPr>
          <p:cNvPr id="2027" name="Google Shape;2027;p38"/>
          <p:cNvSpPr txBox="1">
            <a:spLocks noGrp="1"/>
          </p:cNvSpPr>
          <p:nvPr>
            <p:ph type="title"/>
          </p:nvPr>
        </p:nvSpPr>
        <p:spPr>
          <a:xfrm>
            <a:off x="364314" y="320603"/>
            <a:ext cx="4180107" cy="108204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smtClean="0">
                <a:latin typeface="Bradley Hand ITC" panose="03070402050302030203" pitchFamily="66" charset="0"/>
              </a:rPr>
              <a:t>DEVELOPMENTS DIRECTIONS</a:t>
            </a:r>
            <a:endParaRPr b="1">
              <a:latin typeface="Bradley Hand ITC" panose="03070402050302030203" pitchFamily="66" charset="0"/>
            </a:endParaRPr>
          </a:p>
        </p:txBody>
      </p:sp>
      <p:sp>
        <p:nvSpPr>
          <p:cNvPr id="2028" name="Google Shape;2028;p38"/>
          <p:cNvSpPr txBox="1">
            <a:spLocks noGrp="1"/>
          </p:cNvSpPr>
          <p:nvPr>
            <p:ph type="subTitle" idx="1"/>
          </p:nvPr>
        </p:nvSpPr>
        <p:spPr>
          <a:xfrm>
            <a:off x="5073993" y="340522"/>
            <a:ext cx="4016613" cy="1659232"/>
          </a:xfrm>
          <a:prstGeom prst="rect">
            <a:avLst/>
          </a:prstGeom>
        </p:spPr>
        <p:txBody>
          <a:bodyPr spcFirstLastPara="1" wrap="square" lIns="91425" tIns="91425" rIns="91425" bIns="91425" anchor="t" anchorCtr="0">
            <a:noAutofit/>
          </a:bodyPr>
          <a:lstStyle/>
          <a:p>
            <a:pPr marL="114300" indent="0">
              <a:buNone/>
            </a:pPr>
            <a:r>
              <a:rPr lang="en-US" sz="1700">
                <a:solidFill>
                  <a:schemeClr val="accent1">
                    <a:lumMod val="75000"/>
                  </a:schemeClr>
                </a:solidFill>
                <a:latin typeface="Papyrus" panose="03070502060502030205" pitchFamily="66" charset="0"/>
              </a:rPr>
              <a:t>Nhóm em sẽ cố gắng học hỏi tìm tòi để có thể phát triển nâng cao thêm chương trình quản lý </a:t>
            </a:r>
            <a:r>
              <a:rPr lang="en-US" sz="1700" smtClean="0">
                <a:solidFill>
                  <a:schemeClr val="accent1">
                    <a:lumMod val="75000"/>
                  </a:schemeClr>
                </a:solidFill>
                <a:latin typeface="Papyrus" panose="03070502060502030205" pitchFamily="66" charset="0"/>
              </a:rPr>
              <a:t>Kí </a:t>
            </a:r>
            <a:r>
              <a:rPr lang="en-US" sz="1700">
                <a:solidFill>
                  <a:schemeClr val="accent1">
                    <a:lumMod val="75000"/>
                  </a:schemeClr>
                </a:solidFill>
                <a:latin typeface="Papyrus" panose="03070502060502030205" pitchFamily="66" charset="0"/>
              </a:rPr>
              <a:t>Túc Xá một cách hoàn thiện nhất có thể, thỏa mãn như cầu của người dùng</a:t>
            </a:r>
            <a:r>
              <a:rPr lang="en-US" sz="1700" smtClean="0">
                <a:solidFill>
                  <a:schemeClr val="accent1">
                    <a:lumMod val="75000"/>
                  </a:schemeClr>
                </a:solidFill>
                <a:latin typeface="Papyrus" panose="03070502060502030205" pitchFamily="66" charset="0"/>
              </a:rPr>
              <a:t>.</a:t>
            </a:r>
            <a:endParaRPr lang="en-US" sz="1700">
              <a:solidFill>
                <a:schemeClr val="accent1">
                  <a:lumMod val="75000"/>
                </a:schemeClr>
              </a:solidFill>
              <a:latin typeface="Papyrus" panose="03070502060502030205" pitchFamily="66" charset="0"/>
            </a:endParaRPr>
          </a:p>
        </p:txBody>
      </p:sp>
      <p:sp>
        <p:nvSpPr>
          <p:cNvPr id="2030" name="Google Shape;2030;p38"/>
          <p:cNvSpPr/>
          <p:nvPr/>
        </p:nvSpPr>
        <p:spPr>
          <a:xfrm rot="-9793562">
            <a:off x="4629253" y="338305"/>
            <a:ext cx="158669" cy="244154"/>
          </a:xfrm>
          <a:custGeom>
            <a:avLst/>
            <a:gdLst/>
            <a:ahLst/>
            <a:cxnLst/>
            <a:rect l="l" t="t" r="r" b="b"/>
            <a:pathLst>
              <a:path w="1708" h="2628" extrusionOk="0">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8"/>
          <p:cNvSpPr/>
          <p:nvPr/>
        </p:nvSpPr>
        <p:spPr>
          <a:xfrm rot="9348724">
            <a:off x="4381145" y="615387"/>
            <a:ext cx="516419" cy="314255"/>
          </a:xfrm>
          <a:custGeom>
            <a:avLst/>
            <a:gdLst/>
            <a:ahLst/>
            <a:cxnLst/>
            <a:rect l="l" t="t" r="r" b="b"/>
            <a:pathLst>
              <a:path w="6784" h="4128" extrusionOk="0">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8"/>
          <p:cNvSpPr/>
          <p:nvPr/>
        </p:nvSpPr>
        <p:spPr>
          <a:xfrm rot="9348668">
            <a:off x="4252151" y="262972"/>
            <a:ext cx="423527" cy="322283"/>
          </a:xfrm>
          <a:custGeom>
            <a:avLst/>
            <a:gdLst/>
            <a:ahLst/>
            <a:cxnLst/>
            <a:rect l="l" t="t" r="r" b="b"/>
            <a:pathLst>
              <a:path w="4559" h="3469" extrusionOk="0">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 name="Google Shape;2037;p39"/>
          <p:cNvCxnSpPr/>
          <p:nvPr/>
        </p:nvCxnSpPr>
        <p:spPr>
          <a:xfrm>
            <a:off x="742125" y="2900550"/>
            <a:ext cx="7570602" cy="49395"/>
          </a:xfrm>
          <a:prstGeom prst="straightConnector1">
            <a:avLst/>
          </a:prstGeom>
          <a:noFill/>
          <a:ln w="28575" cap="flat" cmpd="sng">
            <a:solidFill>
              <a:schemeClr val="accent2"/>
            </a:solidFill>
            <a:prstDash val="solid"/>
            <a:round/>
            <a:headEnd type="oval" w="med" len="med"/>
            <a:tailEnd type="none" w="med" len="med"/>
          </a:ln>
        </p:spPr>
      </p:cxnSp>
      <p:sp>
        <p:nvSpPr>
          <p:cNvPr id="9" name="Google Shape;2039;p39"/>
          <p:cNvSpPr/>
          <p:nvPr/>
        </p:nvSpPr>
        <p:spPr>
          <a:xfrm>
            <a:off x="1342200" y="2490875"/>
            <a:ext cx="847800" cy="847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2040;p39"/>
          <p:cNvSpPr txBox="1"/>
          <p:nvPr/>
        </p:nvSpPr>
        <p:spPr>
          <a:xfrm>
            <a:off x="1208850" y="2458950"/>
            <a:ext cx="1114500" cy="90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a:solidFill>
                  <a:schemeClr val="dk2"/>
                </a:solidFill>
                <a:latin typeface="Leckerli One" panose="02000503000000020003"/>
                <a:ea typeface="Leckerli One" panose="02000503000000020003"/>
                <a:cs typeface="Leckerli One" panose="02000503000000020003"/>
                <a:sym typeface="Leckerli One" panose="02000503000000020003"/>
              </a:rPr>
              <a:t>01</a:t>
            </a:r>
            <a:endParaRPr sz="3600" b="1">
              <a:solidFill>
                <a:schemeClr val="dk2"/>
              </a:solidFill>
              <a:latin typeface="Leckerli One" panose="02000503000000020003"/>
              <a:ea typeface="Leckerli One" panose="02000503000000020003"/>
              <a:cs typeface="Leckerli One" panose="02000503000000020003"/>
              <a:sym typeface="Leckerli One" panose="02000503000000020003"/>
            </a:endParaRPr>
          </a:p>
        </p:txBody>
      </p:sp>
      <p:sp>
        <p:nvSpPr>
          <p:cNvPr id="11" name="Google Shape;2041;p39"/>
          <p:cNvSpPr/>
          <p:nvPr/>
        </p:nvSpPr>
        <p:spPr>
          <a:xfrm>
            <a:off x="3590850" y="2490875"/>
            <a:ext cx="847800" cy="847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2042;p39"/>
          <p:cNvSpPr txBox="1"/>
          <p:nvPr/>
        </p:nvSpPr>
        <p:spPr>
          <a:xfrm>
            <a:off x="3457500" y="2458950"/>
            <a:ext cx="1114500" cy="90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a:solidFill>
                  <a:schemeClr val="dk2"/>
                </a:solidFill>
                <a:latin typeface="Leckerli One" panose="02000503000000020003"/>
                <a:ea typeface="Leckerli One" panose="02000503000000020003"/>
                <a:cs typeface="Leckerli One" panose="02000503000000020003"/>
                <a:sym typeface="Leckerli One" panose="02000503000000020003"/>
              </a:rPr>
              <a:t>02</a:t>
            </a:r>
            <a:endParaRPr sz="3600" b="1">
              <a:solidFill>
                <a:schemeClr val="dk2"/>
              </a:solidFill>
              <a:latin typeface="Leckerli One" panose="02000503000000020003"/>
              <a:ea typeface="Leckerli One" panose="02000503000000020003"/>
              <a:cs typeface="Leckerli One" panose="02000503000000020003"/>
              <a:sym typeface="Leckerli One" panose="02000503000000020003"/>
            </a:endParaRPr>
          </a:p>
        </p:txBody>
      </p:sp>
      <p:sp>
        <p:nvSpPr>
          <p:cNvPr id="13" name="Google Shape;2043;p39"/>
          <p:cNvSpPr/>
          <p:nvPr/>
        </p:nvSpPr>
        <p:spPr>
          <a:xfrm>
            <a:off x="6067350" y="2490875"/>
            <a:ext cx="847800" cy="847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2044;p39"/>
          <p:cNvSpPr txBox="1"/>
          <p:nvPr/>
        </p:nvSpPr>
        <p:spPr>
          <a:xfrm>
            <a:off x="5934000" y="2458950"/>
            <a:ext cx="1114500" cy="90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a:solidFill>
                  <a:schemeClr val="dk2"/>
                </a:solidFill>
                <a:latin typeface="Leckerli One" panose="02000503000000020003"/>
                <a:ea typeface="Leckerli One" panose="02000503000000020003"/>
                <a:cs typeface="Leckerli One" panose="02000503000000020003"/>
                <a:sym typeface="Leckerli One" panose="02000503000000020003"/>
              </a:rPr>
              <a:t>03</a:t>
            </a:r>
            <a:endParaRPr sz="3600" b="1">
              <a:solidFill>
                <a:schemeClr val="dk2"/>
              </a:solidFill>
              <a:latin typeface="Leckerli One" panose="02000503000000020003"/>
              <a:ea typeface="Leckerli One" panose="02000503000000020003"/>
              <a:cs typeface="Leckerli One" panose="02000503000000020003"/>
              <a:sym typeface="Leckerli One" panose="02000503000000020003"/>
            </a:endParaRPr>
          </a:p>
        </p:txBody>
      </p:sp>
      <p:sp>
        <p:nvSpPr>
          <p:cNvPr id="15" name="Google Shape;2045;p39"/>
          <p:cNvSpPr txBox="1"/>
          <p:nvPr/>
        </p:nvSpPr>
        <p:spPr>
          <a:xfrm>
            <a:off x="742200" y="3801347"/>
            <a:ext cx="2047800" cy="923299"/>
          </a:xfrm>
          <a:prstGeom prst="rect">
            <a:avLst/>
          </a:prstGeom>
          <a:noFill/>
          <a:ln>
            <a:noFill/>
          </a:ln>
        </p:spPr>
        <p:txBody>
          <a:bodyPr spcFirstLastPara="1" wrap="square" lIns="91425" tIns="91425" rIns="91425" bIns="91425" anchor="t" anchorCtr="0">
            <a:spAutoFit/>
          </a:bodyPr>
          <a:lstStyle/>
          <a:p>
            <a:pPr lvl="0" algn="ctr"/>
            <a:r>
              <a:rPr lang="en-US" sz="1600"/>
              <a:t>T</a:t>
            </a:r>
            <a:r>
              <a:rPr lang="en-US" sz="1600" smtClean="0"/>
              <a:t>iếp </a:t>
            </a:r>
            <a:r>
              <a:rPr lang="en-US" sz="1600"/>
              <a:t>nhận sinh viên, phê duyệt cho sinh viên vào ở nội trú</a:t>
            </a:r>
            <a:endParaRPr sz="1600">
              <a:solidFill>
                <a:schemeClr val="dk1"/>
              </a:solidFill>
              <a:latin typeface="Arimo" panose="020B0604020202020204"/>
              <a:ea typeface="Arimo" panose="020B0604020202020204"/>
              <a:cs typeface="Arimo" panose="020B0604020202020204"/>
              <a:sym typeface="Arimo" panose="020B0604020202020204"/>
            </a:endParaRPr>
          </a:p>
        </p:txBody>
      </p:sp>
      <p:sp>
        <p:nvSpPr>
          <p:cNvPr id="16" name="Google Shape;2046;p39"/>
          <p:cNvSpPr/>
          <p:nvPr/>
        </p:nvSpPr>
        <p:spPr>
          <a:xfrm>
            <a:off x="567493" y="2851145"/>
            <a:ext cx="98886" cy="98800"/>
          </a:xfrm>
          <a:custGeom>
            <a:avLst/>
            <a:gdLst/>
            <a:ahLst/>
            <a:cxnLst/>
            <a:rect l="l" t="t" r="r" b="b"/>
            <a:pathLst>
              <a:path w="1157" h="1156" extrusionOk="0">
                <a:moveTo>
                  <a:pt x="497" y="1156"/>
                </a:moveTo>
                <a:cubicBezTo>
                  <a:pt x="940" y="1156"/>
                  <a:pt x="1156" y="627"/>
                  <a:pt x="843" y="313"/>
                </a:cubicBezTo>
                <a:cubicBezTo>
                  <a:pt x="530" y="0"/>
                  <a:pt x="1" y="216"/>
                  <a:pt x="1" y="659"/>
                </a:cubicBezTo>
                <a:cubicBezTo>
                  <a:pt x="1" y="929"/>
                  <a:pt x="227" y="1156"/>
                  <a:pt x="497" y="11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cxnSp>
        <p:nvCxnSpPr>
          <p:cNvPr id="20" name="Google Shape;2050;p39"/>
          <p:cNvCxnSpPr/>
          <p:nvPr/>
        </p:nvCxnSpPr>
        <p:spPr>
          <a:xfrm>
            <a:off x="1772063" y="3258038"/>
            <a:ext cx="0" cy="314400"/>
          </a:xfrm>
          <a:prstGeom prst="straightConnector1">
            <a:avLst/>
          </a:prstGeom>
          <a:noFill/>
          <a:ln w="9525" cap="flat" cmpd="sng">
            <a:solidFill>
              <a:schemeClr val="accent1"/>
            </a:solidFill>
            <a:prstDash val="dot"/>
            <a:round/>
            <a:headEnd type="none" w="med" len="med"/>
            <a:tailEnd type="none" w="med" len="med"/>
          </a:ln>
        </p:spPr>
      </p:cxnSp>
      <p:cxnSp>
        <p:nvCxnSpPr>
          <p:cNvPr id="21" name="Google Shape;2051;p39"/>
          <p:cNvCxnSpPr/>
          <p:nvPr/>
        </p:nvCxnSpPr>
        <p:spPr>
          <a:xfrm>
            <a:off x="6491238" y="3258038"/>
            <a:ext cx="0" cy="314400"/>
          </a:xfrm>
          <a:prstGeom prst="straightConnector1">
            <a:avLst/>
          </a:prstGeom>
          <a:noFill/>
          <a:ln w="9525" cap="flat" cmpd="sng">
            <a:solidFill>
              <a:schemeClr val="accent1"/>
            </a:solidFill>
            <a:prstDash val="dot"/>
            <a:round/>
            <a:headEnd type="none" w="med" len="med"/>
            <a:tailEnd type="none" w="med" len="med"/>
          </a:ln>
        </p:spPr>
      </p:cxnSp>
      <p:sp>
        <p:nvSpPr>
          <p:cNvPr id="22" name="Google Shape;2052;p39"/>
          <p:cNvSpPr txBox="1"/>
          <p:nvPr/>
        </p:nvSpPr>
        <p:spPr>
          <a:xfrm>
            <a:off x="5198390" y="3665417"/>
            <a:ext cx="2585696" cy="1169521"/>
          </a:xfrm>
          <a:prstGeom prst="rect">
            <a:avLst/>
          </a:prstGeom>
          <a:noFill/>
          <a:ln>
            <a:noFill/>
          </a:ln>
        </p:spPr>
        <p:txBody>
          <a:bodyPr spcFirstLastPara="1" wrap="square" lIns="91425" tIns="91425" rIns="91425" bIns="91425" anchor="t" anchorCtr="0">
            <a:spAutoFit/>
          </a:bodyPr>
          <a:lstStyle/>
          <a:p>
            <a:pPr lvl="0" algn="ctr"/>
            <a:r>
              <a:rPr lang="en-US" sz="1600"/>
              <a:t>Q</a:t>
            </a:r>
            <a:r>
              <a:rPr lang="vi-VN" sz="1600" smtClean="0"/>
              <a:t>uản </a:t>
            </a:r>
            <a:r>
              <a:rPr lang="vi-VN" sz="1600"/>
              <a:t>lý giá điện, giá nước, giá phòng, và các hóa đơn tiền điện, nước, phòng của sinh viên.</a:t>
            </a:r>
            <a:endParaRPr sz="1600">
              <a:solidFill>
                <a:schemeClr val="dk1"/>
              </a:solidFill>
              <a:latin typeface="Arimo" panose="020B0604020202020204"/>
              <a:ea typeface="Arimo" panose="020B0604020202020204"/>
              <a:cs typeface="Arimo" panose="020B0604020202020204"/>
              <a:sym typeface="Arimo" panose="020B0604020202020204"/>
            </a:endParaRPr>
          </a:p>
        </p:txBody>
      </p:sp>
      <p:cxnSp>
        <p:nvCxnSpPr>
          <p:cNvPr id="24" name="Google Shape;2054;p39"/>
          <p:cNvCxnSpPr/>
          <p:nvPr/>
        </p:nvCxnSpPr>
        <p:spPr>
          <a:xfrm>
            <a:off x="4014738" y="2238863"/>
            <a:ext cx="0" cy="314400"/>
          </a:xfrm>
          <a:prstGeom prst="straightConnector1">
            <a:avLst/>
          </a:prstGeom>
          <a:noFill/>
          <a:ln w="9525" cap="flat" cmpd="sng">
            <a:solidFill>
              <a:schemeClr val="accent1"/>
            </a:solidFill>
            <a:prstDash val="dot"/>
            <a:round/>
            <a:headEnd type="none" w="med" len="med"/>
            <a:tailEnd type="none" w="med" len="med"/>
          </a:ln>
        </p:spPr>
      </p:cxnSp>
      <p:sp>
        <p:nvSpPr>
          <p:cNvPr id="25" name="Google Shape;2045;p39"/>
          <p:cNvSpPr txBox="1"/>
          <p:nvPr/>
        </p:nvSpPr>
        <p:spPr>
          <a:xfrm>
            <a:off x="2990838" y="1600090"/>
            <a:ext cx="2047800" cy="677078"/>
          </a:xfrm>
          <a:prstGeom prst="rect">
            <a:avLst/>
          </a:prstGeom>
          <a:noFill/>
          <a:ln>
            <a:noFill/>
          </a:ln>
        </p:spPr>
        <p:txBody>
          <a:bodyPr spcFirstLastPara="1" wrap="square" lIns="91425" tIns="91425" rIns="91425" bIns="91425" anchor="t" anchorCtr="0">
            <a:spAutoFit/>
          </a:bodyPr>
          <a:lstStyle/>
          <a:p>
            <a:pPr lvl="0" algn="ctr"/>
            <a:r>
              <a:rPr lang="en-US" sz="1600"/>
              <a:t>Q</a:t>
            </a:r>
            <a:r>
              <a:rPr lang="en-US" sz="1600" smtClean="0"/>
              <a:t>uản </a:t>
            </a:r>
            <a:r>
              <a:rPr lang="en-US" sz="1600"/>
              <a:t>lý tầng, quản lý phòng</a:t>
            </a:r>
            <a:endParaRPr sz="1600">
              <a:solidFill>
                <a:schemeClr val="dk1"/>
              </a:solidFill>
              <a:latin typeface="Arimo" panose="020B0604020202020204"/>
              <a:ea typeface="Arimo" panose="020B0604020202020204"/>
              <a:cs typeface="Arimo" panose="020B0604020202020204"/>
              <a:sym typeface="Arimo" panose="020B0604020202020204"/>
            </a:endParaRPr>
          </a:p>
        </p:txBody>
      </p:sp>
      <p:sp>
        <p:nvSpPr>
          <p:cNvPr id="27" name="Google Shape;2046;p39"/>
          <p:cNvSpPr/>
          <p:nvPr/>
        </p:nvSpPr>
        <p:spPr>
          <a:xfrm>
            <a:off x="8280516" y="2891635"/>
            <a:ext cx="98886" cy="98800"/>
          </a:xfrm>
          <a:custGeom>
            <a:avLst/>
            <a:gdLst/>
            <a:ahLst/>
            <a:cxnLst/>
            <a:rect l="l" t="t" r="r" b="b"/>
            <a:pathLst>
              <a:path w="1157" h="1156" extrusionOk="0">
                <a:moveTo>
                  <a:pt x="497" y="1156"/>
                </a:moveTo>
                <a:cubicBezTo>
                  <a:pt x="940" y="1156"/>
                  <a:pt x="1156" y="627"/>
                  <a:pt x="843" y="313"/>
                </a:cubicBezTo>
                <a:cubicBezTo>
                  <a:pt x="530" y="0"/>
                  <a:pt x="1" y="216"/>
                  <a:pt x="1" y="659"/>
                </a:cubicBezTo>
                <a:cubicBezTo>
                  <a:pt x="1" y="929"/>
                  <a:pt x="227" y="1156"/>
                  <a:pt x="497" y="11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randombar(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cxnSp>
        <p:nvCxnSpPr>
          <p:cNvPr id="2" name="Google Shape;2828;p61"/>
          <p:cNvCxnSpPr/>
          <p:nvPr/>
        </p:nvCxnSpPr>
        <p:spPr>
          <a:xfrm>
            <a:off x="1975887" y="2729000"/>
            <a:ext cx="5505600" cy="0"/>
          </a:xfrm>
          <a:prstGeom prst="straightConnector1">
            <a:avLst/>
          </a:prstGeom>
          <a:noFill/>
          <a:ln w="9525" cap="flat" cmpd="sng">
            <a:solidFill>
              <a:schemeClr val="dk1"/>
            </a:solidFill>
            <a:prstDash val="solid"/>
            <a:round/>
            <a:headEnd type="none" w="med" len="med"/>
            <a:tailEnd type="none" w="med" len="med"/>
          </a:ln>
        </p:spPr>
      </p:cxnSp>
      <p:cxnSp>
        <p:nvCxnSpPr>
          <p:cNvPr id="3" name="Google Shape;2829;p61"/>
          <p:cNvCxnSpPr/>
          <p:nvPr/>
        </p:nvCxnSpPr>
        <p:spPr>
          <a:xfrm>
            <a:off x="1975887" y="1919375"/>
            <a:ext cx="5505600" cy="0"/>
          </a:xfrm>
          <a:prstGeom prst="straightConnector1">
            <a:avLst/>
          </a:prstGeom>
          <a:noFill/>
          <a:ln w="9525" cap="flat" cmpd="sng">
            <a:solidFill>
              <a:schemeClr val="dk1"/>
            </a:solidFill>
            <a:prstDash val="solid"/>
            <a:round/>
            <a:headEnd type="none" w="med" len="med"/>
            <a:tailEnd type="none" w="med" len="med"/>
          </a:ln>
        </p:spPr>
      </p:cxnSp>
      <p:cxnSp>
        <p:nvCxnSpPr>
          <p:cNvPr id="4" name="Google Shape;2830;p61"/>
          <p:cNvCxnSpPr/>
          <p:nvPr/>
        </p:nvCxnSpPr>
        <p:spPr>
          <a:xfrm>
            <a:off x="1975887" y="2214650"/>
            <a:ext cx="5505600" cy="0"/>
          </a:xfrm>
          <a:prstGeom prst="straightConnector1">
            <a:avLst/>
          </a:prstGeom>
          <a:noFill/>
          <a:ln w="9525" cap="flat" cmpd="sng">
            <a:solidFill>
              <a:schemeClr val="dk1"/>
            </a:solidFill>
            <a:prstDash val="dash"/>
            <a:round/>
            <a:headEnd type="none" w="med" len="med"/>
            <a:tailEnd type="none" w="med" len="med"/>
          </a:ln>
        </p:spPr>
      </p:cxnSp>
      <p:cxnSp>
        <p:nvCxnSpPr>
          <p:cNvPr id="5" name="Google Shape;2832;p61"/>
          <p:cNvCxnSpPr/>
          <p:nvPr/>
        </p:nvCxnSpPr>
        <p:spPr>
          <a:xfrm>
            <a:off x="2495090" y="2418736"/>
            <a:ext cx="316500" cy="0"/>
          </a:xfrm>
          <a:prstGeom prst="straightConnector1">
            <a:avLst/>
          </a:prstGeom>
          <a:noFill/>
          <a:ln w="9525" cap="flat" cmpd="sng">
            <a:solidFill>
              <a:schemeClr val="dk1"/>
            </a:solidFill>
            <a:prstDash val="solid"/>
            <a:round/>
            <a:headEnd type="oval" w="med" len="med"/>
            <a:tailEnd type="none" w="med" len="med"/>
          </a:ln>
        </p:spPr>
      </p:cxnSp>
      <p:sp>
        <p:nvSpPr>
          <p:cNvPr id="6" name="Google Shape;2833;p61"/>
          <p:cNvSpPr txBox="1"/>
          <p:nvPr/>
        </p:nvSpPr>
        <p:spPr>
          <a:xfrm>
            <a:off x="1954910" y="1134825"/>
            <a:ext cx="5149800" cy="1926600"/>
          </a:xfrm>
          <a:prstGeom prst="rect">
            <a:avLst/>
          </a:prstGeom>
          <a:noFill/>
          <a:ln>
            <a:noFill/>
          </a:ln>
          <a:effectLst>
            <a:outerShdw dist="47625" dir="1920000" algn="bl" rotWithShape="0">
              <a:srgbClr val="000000">
                <a:alpha val="29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Leckerli One" panose="02000503000000020003"/>
              <a:buNone/>
              <a:defRPr sz="6700" b="0" i="0" u="none" strike="noStrike" cap="none">
                <a:solidFill>
                  <a:schemeClr val="dk1"/>
                </a:solidFill>
                <a:latin typeface="Leckerli One" panose="02000503000000020003"/>
                <a:ea typeface="Leckerli One" panose="02000503000000020003"/>
                <a:cs typeface="Leckerli One" panose="02000503000000020003"/>
                <a:sym typeface="Leckerli One" panose="02000503000000020003"/>
              </a:defRPr>
            </a:lvl1pPr>
            <a:lvl2pPr marR="0" lvl="1" algn="ctr" rtl="0">
              <a:lnSpc>
                <a:spcPct val="100000"/>
              </a:lnSpc>
              <a:spcBef>
                <a:spcPts val="0"/>
              </a:spcBef>
              <a:spcAft>
                <a:spcPts val="0"/>
              </a:spcAft>
              <a:buClr>
                <a:schemeClr val="dk1"/>
              </a:buClr>
              <a:buSzPts val="12000"/>
              <a:buFont typeface="Patrick Hand SC" panose="00000500000000000000"/>
              <a:buNone/>
              <a:defRPr sz="12000" b="0" i="0" u="none" strike="noStrike" cap="none">
                <a:solidFill>
                  <a:schemeClr val="dk1"/>
                </a:solidFill>
                <a:latin typeface="Patrick Hand SC" panose="00000500000000000000"/>
                <a:ea typeface="Patrick Hand SC" panose="00000500000000000000"/>
                <a:cs typeface="Patrick Hand SC" panose="00000500000000000000"/>
                <a:sym typeface="Patrick Hand SC" panose="00000500000000000000"/>
              </a:defRPr>
            </a:lvl2pPr>
            <a:lvl3pPr marR="0" lvl="2" algn="ctr" rtl="0">
              <a:lnSpc>
                <a:spcPct val="100000"/>
              </a:lnSpc>
              <a:spcBef>
                <a:spcPts val="0"/>
              </a:spcBef>
              <a:spcAft>
                <a:spcPts val="0"/>
              </a:spcAft>
              <a:buClr>
                <a:schemeClr val="dk1"/>
              </a:buClr>
              <a:buSzPts val="12000"/>
              <a:buFont typeface="Patrick Hand SC" panose="00000500000000000000"/>
              <a:buNone/>
              <a:defRPr sz="12000" b="0" i="0" u="none" strike="noStrike" cap="none">
                <a:solidFill>
                  <a:schemeClr val="dk1"/>
                </a:solidFill>
                <a:latin typeface="Patrick Hand SC" panose="00000500000000000000"/>
                <a:ea typeface="Patrick Hand SC" panose="00000500000000000000"/>
                <a:cs typeface="Patrick Hand SC" panose="00000500000000000000"/>
                <a:sym typeface="Patrick Hand SC" panose="00000500000000000000"/>
              </a:defRPr>
            </a:lvl3pPr>
            <a:lvl4pPr marR="0" lvl="3" algn="ctr" rtl="0">
              <a:lnSpc>
                <a:spcPct val="100000"/>
              </a:lnSpc>
              <a:spcBef>
                <a:spcPts val="0"/>
              </a:spcBef>
              <a:spcAft>
                <a:spcPts val="0"/>
              </a:spcAft>
              <a:buClr>
                <a:schemeClr val="dk1"/>
              </a:buClr>
              <a:buSzPts val="12000"/>
              <a:buFont typeface="Patrick Hand SC" panose="00000500000000000000"/>
              <a:buNone/>
              <a:defRPr sz="12000" b="0" i="0" u="none" strike="noStrike" cap="none">
                <a:solidFill>
                  <a:schemeClr val="dk1"/>
                </a:solidFill>
                <a:latin typeface="Patrick Hand SC" panose="00000500000000000000"/>
                <a:ea typeface="Patrick Hand SC" panose="00000500000000000000"/>
                <a:cs typeface="Patrick Hand SC" panose="00000500000000000000"/>
                <a:sym typeface="Patrick Hand SC" panose="00000500000000000000"/>
              </a:defRPr>
            </a:lvl4pPr>
            <a:lvl5pPr marR="0" lvl="4" algn="ctr" rtl="0">
              <a:lnSpc>
                <a:spcPct val="100000"/>
              </a:lnSpc>
              <a:spcBef>
                <a:spcPts val="0"/>
              </a:spcBef>
              <a:spcAft>
                <a:spcPts val="0"/>
              </a:spcAft>
              <a:buClr>
                <a:schemeClr val="dk1"/>
              </a:buClr>
              <a:buSzPts val="12000"/>
              <a:buFont typeface="Patrick Hand SC" panose="00000500000000000000"/>
              <a:buNone/>
              <a:defRPr sz="12000" b="0" i="0" u="none" strike="noStrike" cap="none">
                <a:solidFill>
                  <a:schemeClr val="dk1"/>
                </a:solidFill>
                <a:latin typeface="Patrick Hand SC" panose="00000500000000000000"/>
                <a:ea typeface="Patrick Hand SC" panose="00000500000000000000"/>
                <a:cs typeface="Patrick Hand SC" panose="00000500000000000000"/>
                <a:sym typeface="Patrick Hand SC" panose="00000500000000000000"/>
              </a:defRPr>
            </a:lvl5pPr>
            <a:lvl6pPr marR="0" lvl="5" algn="ctr" rtl="0">
              <a:lnSpc>
                <a:spcPct val="100000"/>
              </a:lnSpc>
              <a:spcBef>
                <a:spcPts val="0"/>
              </a:spcBef>
              <a:spcAft>
                <a:spcPts val="0"/>
              </a:spcAft>
              <a:buClr>
                <a:schemeClr val="dk1"/>
              </a:buClr>
              <a:buSzPts val="12000"/>
              <a:buFont typeface="Patrick Hand SC" panose="00000500000000000000"/>
              <a:buNone/>
              <a:defRPr sz="12000" b="0" i="0" u="none" strike="noStrike" cap="none">
                <a:solidFill>
                  <a:schemeClr val="dk1"/>
                </a:solidFill>
                <a:latin typeface="Patrick Hand SC" panose="00000500000000000000"/>
                <a:ea typeface="Patrick Hand SC" panose="00000500000000000000"/>
                <a:cs typeface="Patrick Hand SC" panose="00000500000000000000"/>
                <a:sym typeface="Patrick Hand SC" panose="00000500000000000000"/>
              </a:defRPr>
            </a:lvl6pPr>
            <a:lvl7pPr marR="0" lvl="6" algn="ctr" rtl="0">
              <a:lnSpc>
                <a:spcPct val="100000"/>
              </a:lnSpc>
              <a:spcBef>
                <a:spcPts val="0"/>
              </a:spcBef>
              <a:spcAft>
                <a:spcPts val="0"/>
              </a:spcAft>
              <a:buClr>
                <a:schemeClr val="dk1"/>
              </a:buClr>
              <a:buSzPts val="12000"/>
              <a:buFont typeface="Patrick Hand SC" panose="00000500000000000000"/>
              <a:buNone/>
              <a:defRPr sz="12000" b="0" i="0" u="none" strike="noStrike" cap="none">
                <a:solidFill>
                  <a:schemeClr val="dk1"/>
                </a:solidFill>
                <a:latin typeface="Patrick Hand SC" panose="00000500000000000000"/>
                <a:ea typeface="Patrick Hand SC" panose="00000500000000000000"/>
                <a:cs typeface="Patrick Hand SC" panose="00000500000000000000"/>
                <a:sym typeface="Patrick Hand SC" panose="00000500000000000000"/>
              </a:defRPr>
            </a:lvl7pPr>
            <a:lvl8pPr marR="0" lvl="7" algn="ctr" rtl="0">
              <a:lnSpc>
                <a:spcPct val="100000"/>
              </a:lnSpc>
              <a:spcBef>
                <a:spcPts val="0"/>
              </a:spcBef>
              <a:spcAft>
                <a:spcPts val="0"/>
              </a:spcAft>
              <a:buClr>
                <a:schemeClr val="dk1"/>
              </a:buClr>
              <a:buSzPts val="12000"/>
              <a:buFont typeface="Patrick Hand SC" panose="00000500000000000000"/>
              <a:buNone/>
              <a:defRPr sz="12000" b="0" i="0" u="none" strike="noStrike" cap="none">
                <a:solidFill>
                  <a:schemeClr val="dk1"/>
                </a:solidFill>
                <a:latin typeface="Patrick Hand SC" panose="00000500000000000000"/>
                <a:ea typeface="Patrick Hand SC" panose="00000500000000000000"/>
                <a:cs typeface="Patrick Hand SC" panose="00000500000000000000"/>
                <a:sym typeface="Patrick Hand SC" panose="00000500000000000000"/>
              </a:defRPr>
            </a:lvl8pPr>
            <a:lvl9pPr marR="0" lvl="8" algn="ctr" rtl="0">
              <a:lnSpc>
                <a:spcPct val="100000"/>
              </a:lnSpc>
              <a:spcBef>
                <a:spcPts val="0"/>
              </a:spcBef>
              <a:spcAft>
                <a:spcPts val="0"/>
              </a:spcAft>
              <a:buClr>
                <a:schemeClr val="dk1"/>
              </a:buClr>
              <a:buSzPts val="12000"/>
              <a:buFont typeface="Patrick Hand SC" panose="00000500000000000000"/>
              <a:buNone/>
              <a:defRPr sz="12000" b="0" i="0" u="none" strike="noStrike" cap="none">
                <a:solidFill>
                  <a:schemeClr val="dk1"/>
                </a:solidFill>
                <a:latin typeface="Patrick Hand SC" panose="00000500000000000000"/>
                <a:ea typeface="Patrick Hand SC" panose="00000500000000000000"/>
                <a:cs typeface="Patrick Hand SC" panose="00000500000000000000"/>
                <a:sym typeface="Patrick Hand SC" panose="00000500000000000000"/>
              </a:defRPr>
            </a:lvl9pPr>
          </a:lstStyle>
          <a:p>
            <a:r>
              <a:rPr lang="en-US" smtClean="0"/>
              <a:t>Thanks!</a:t>
            </a:r>
            <a:endParaRPr lang="en-US"/>
          </a:p>
        </p:txBody>
      </p:sp>
      <p:sp>
        <p:nvSpPr>
          <p:cNvPr id="7" name="Google Shape;2834;p61"/>
          <p:cNvSpPr/>
          <p:nvPr/>
        </p:nvSpPr>
        <p:spPr>
          <a:xfrm>
            <a:off x="5715536" y="2159132"/>
            <a:ext cx="82200" cy="82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 name="Google Shape;2835;p61"/>
          <p:cNvCxnSpPr/>
          <p:nvPr/>
        </p:nvCxnSpPr>
        <p:spPr>
          <a:xfrm flipH="1">
            <a:off x="5797819" y="2041199"/>
            <a:ext cx="275400" cy="159000"/>
          </a:xfrm>
          <a:prstGeom prst="straightConnector1">
            <a:avLst/>
          </a:prstGeom>
          <a:noFill/>
          <a:ln w="9525" cap="flat" cmpd="sng">
            <a:solidFill>
              <a:schemeClr val="dk1"/>
            </a:solidFill>
            <a:prstDash val="solid"/>
            <a:round/>
            <a:headEnd type="oval" w="med" len="med"/>
            <a:tailEnd type="none" w="med" len="med"/>
          </a:ln>
        </p:spPr>
      </p:cxnSp>
      <p:sp>
        <p:nvSpPr>
          <p:cNvPr id="9" name="Google Shape;2836;p61"/>
          <p:cNvSpPr/>
          <p:nvPr/>
        </p:nvSpPr>
        <p:spPr>
          <a:xfrm rot="408307">
            <a:off x="3182396" y="2815910"/>
            <a:ext cx="2646651" cy="697193"/>
          </a:xfrm>
          <a:custGeom>
            <a:avLst/>
            <a:gdLst/>
            <a:ahLst/>
            <a:cxnLst/>
            <a:rect l="l" t="t" r="r" b="b"/>
            <a:pathLst>
              <a:path w="8674" h="2285" extrusionOk="0">
                <a:moveTo>
                  <a:pt x="6975" y="0"/>
                </a:moveTo>
                <a:cubicBezTo>
                  <a:pt x="6940" y="0"/>
                  <a:pt x="6905" y="1"/>
                  <a:pt x="6870" y="2"/>
                </a:cubicBezTo>
                <a:cubicBezTo>
                  <a:pt x="6842" y="1"/>
                  <a:pt x="6815" y="1"/>
                  <a:pt x="6788" y="1"/>
                </a:cubicBezTo>
                <a:cubicBezTo>
                  <a:pt x="5616" y="1"/>
                  <a:pt x="4446" y="227"/>
                  <a:pt x="3349" y="639"/>
                </a:cubicBezTo>
                <a:cubicBezTo>
                  <a:pt x="2506" y="952"/>
                  <a:pt x="1675" y="1298"/>
                  <a:pt x="843" y="1643"/>
                </a:cubicBezTo>
                <a:cubicBezTo>
                  <a:pt x="605" y="1741"/>
                  <a:pt x="368" y="1849"/>
                  <a:pt x="130" y="1978"/>
                </a:cubicBezTo>
                <a:cubicBezTo>
                  <a:pt x="0" y="2043"/>
                  <a:pt x="0" y="2140"/>
                  <a:pt x="152" y="2216"/>
                </a:cubicBezTo>
                <a:cubicBezTo>
                  <a:pt x="245" y="2262"/>
                  <a:pt x="350" y="2284"/>
                  <a:pt x="455" y="2284"/>
                </a:cubicBezTo>
                <a:cubicBezTo>
                  <a:pt x="520" y="2284"/>
                  <a:pt x="586" y="2276"/>
                  <a:pt x="648" y="2259"/>
                </a:cubicBezTo>
                <a:cubicBezTo>
                  <a:pt x="843" y="2205"/>
                  <a:pt x="1026" y="2130"/>
                  <a:pt x="1210" y="2065"/>
                </a:cubicBezTo>
                <a:cubicBezTo>
                  <a:pt x="2355" y="1687"/>
                  <a:pt x="3489" y="1287"/>
                  <a:pt x="4645" y="909"/>
                </a:cubicBezTo>
                <a:cubicBezTo>
                  <a:pt x="5498" y="628"/>
                  <a:pt x="6384" y="477"/>
                  <a:pt x="7291" y="445"/>
                </a:cubicBezTo>
                <a:cubicBezTo>
                  <a:pt x="7346" y="443"/>
                  <a:pt x="7400" y="442"/>
                  <a:pt x="7454" y="442"/>
                </a:cubicBezTo>
                <a:cubicBezTo>
                  <a:pt x="7731" y="442"/>
                  <a:pt x="7999" y="473"/>
                  <a:pt x="8252" y="617"/>
                </a:cubicBezTo>
                <a:cubicBezTo>
                  <a:pt x="8317" y="650"/>
                  <a:pt x="8382" y="661"/>
                  <a:pt x="8458" y="671"/>
                </a:cubicBezTo>
                <a:lnTo>
                  <a:pt x="8468" y="661"/>
                </a:lnTo>
                <a:cubicBezTo>
                  <a:pt x="8474" y="666"/>
                  <a:pt x="8482" y="669"/>
                  <a:pt x="8491" y="669"/>
                </a:cubicBezTo>
                <a:cubicBezTo>
                  <a:pt x="8501" y="669"/>
                  <a:pt x="8512" y="666"/>
                  <a:pt x="8522" y="661"/>
                </a:cubicBezTo>
                <a:cubicBezTo>
                  <a:pt x="8566" y="639"/>
                  <a:pt x="8641" y="628"/>
                  <a:pt x="8652" y="596"/>
                </a:cubicBezTo>
                <a:cubicBezTo>
                  <a:pt x="8674" y="553"/>
                  <a:pt x="8641" y="488"/>
                  <a:pt x="8609" y="445"/>
                </a:cubicBezTo>
                <a:cubicBezTo>
                  <a:pt x="8576" y="391"/>
                  <a:pt x="8533" y="358"/>
                  <a:pt x="8479" y="326"/>
                </a:cubicBezTo>
                <a:cubicBezTo>
                  <a:pt x="8360" y="261"/>
                  <a:pt x="8242" y="207"/>
                  <a:pt x="8123" y="164"/>
                </a:cubicBezTo>
                <a:cubicBezTo>
                  <a:pt x="7746" y="55"/>
                  <a:pt x="7361" y="0"/>
                  <a:pt x="6975" y="0"/>
                </a:cubicBezTo>
                <a:close/>
              </a:path>
            </a:pathLst>
          </a:custGeom>
          <a:solidFill>
            <a:schemeClr val="dk1"/>
          </a:solidFill>
          <a:ln>
            <a:noFill/>
          </a:ln>
          <a:effectLst>
            <a:outerShdw dist="47625" dir="4080000"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 name="Google Shape;2837;p61"/>
          <p:cNvCxnSpPr/>
          <p:nvPr/>
        </p:nvCxnSpPr>
        <p:spPr>
          <a:xfrm>
            <a:off x="3745930" y="2200242"/>
            <a:ext cx="712200" cy="0"/>
          </a:xfrm>
          <a:prstGeom prst="straightConnector1">
            <a:avLst/>
          </a:prstGeom>
          <a:noFill/>
          <a:ln w="9525" cap="flat" cmpd="sng">
            <a:solidFill>
              <a:schemeClr val="dk1"/>
            </a:solidFill>
            <a:prstDash val="solid"/>
            <a:round/>
            <a:headEnd type="oval" w="med" len="med"/>
            <a:tailEnd type="oval" w="med" len="med"/>
          </a:ln>
        </p:spPr>
      </p:cxnSp>
      <p:sp>
        <p:nvSpPr>
          <p:cNvPr id="11" name="Google Shape;2838;p61"/>
          <p:cNvSpPr/>
          <p:nvPr/>
        </p:nvSpPr>
        <p:spPr>
          <a:xfrm>
            <a:off x="4060886" y="2159132"/>
            <a:ext cx="82200" cy="82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 name="Google Shape;2839;p61"/>
          <p:cNvCxnSpPr>
            <a:endCxn id="7" idx="2"/>
          </p:cNvCxnSpPr>
          <p:nvPr/>
        </p:nvCxnSpPr>
        <p:spPr>
          <a:xfrm>
            <a:off x="5440136" y="2041232"/>
            <a:ext cx="275400" cy="159000"/>
          </a:xfrm>
          <a:prstGeom prst="straightConnector1">
            <a:avLst/>
          </a:prstGeom>
          <a:noFill/>
          <a:ln w="9525" cap="flat" cmpd="sng">
            <a:solidFill>
              <a:schemeClr val="dk1"/>
            </a:solidFill>
            <a:prstDash val="solid"/>
            <a:round/>
            <a:headEnd type="oval" w="med" len="med"/>
            <a:tailEnd type="none" w="med" len="med"/>
          </a:ln>
        </p:spPr>
      </p:cxnSp>
      <p:sp>
        <p:nvSpPr>
          <p:cNvPr id="13" name="Google Shape;2840;p61"/>
          <p:cNvSpPr/>
          <p:nvPr/>
        </p:nvSpPr>
        <p:spPr>
          <a:xfrm>
            <a:off x="5715536" y="2669330"/>
            <a:ext cx="82200" cy="82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 name="Google Shape;2841;p61"/>
          <p:cNvCxnSpPr/>
          <p:nvPr/>
        </p:nvCxnSpPr>
        <p:spPr>
          <a:xfrm rot="-5400000">
            <a:off x="5983612" y="2025502"/>
            <a:ext cx="855900" cy="0"/>
          </a:xfrm>
          <a:prstGeom prst="straightConnector1">
            <a:avLst/>
          </a:prstGeom>
          <a:noFill/>
          <a:ln w="9525" cap="flat" cmpd="sng">
            <a:solidFill>
              <a:schemeClr val="dk1"/>
            </a:solidFill>
            <a:prstDash val="solid"/>
            <a:round/>
            <a:headEnd type="oval" w="med" len="med"/>
            <a:tailEnd type="oval" w="med" len="med"/>
          </a:ln>
        </p:spPr>
      </p:cxnSp>
      <p:sp>
        <p:nvSpPr>
          <p:cNvPr id="15" name="Google Shape;2842;p61"/>
          <p:cNvSpPr/>
          <p:nvPr/>
        </p:nvSpPr>
        <p:spPr>
          <a:xfrm rot="-5400000">
            <a:off x="6370453" y="1984436"/>
            <a:ext cx="82200" cy="82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2843;p61"/>
          <p:cNvSpPr/>
          <p:nvPr/>
        </p:nvSpPr>
        <p:spPr>
          <a:xfrm rot="-5400000">
            <a:off x="2770420" y="2377645"/>
            <a:ext cx="82200" cy="82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7" name="Google Shape;2844;p61"/>
          <p:cNvCxnSpPr>
            <a:endCxn id="16" idx="2"/>
          </p:cNvCxnSpPr>
          <p:nvPr/>
        </p:nvCxnSpPr>
        <p:spPr>
          <a:xfrm rot="10800000" flipH="1">
            <a:off x="2652520" y="2459845"/>
            <a:ext cx="159000" cy="275400"/>
          </a:xfrm>
          <a:prstGeom prst="straightConnector1">
            <a:avLst/>
          </a:prstGeom>
          <a:noFill/>
          <a:ln w="9525" cap="flat" cmpd="sng">
            <a:solidFill>
              <a:schemeClr val="dk1"/>
            </a:solidFill>
            <a:prstDash val="solid"/>
            <a:round/>
            <a:headEnd type="oval" w="med" len="med"/>
            <a:tailEnd type="none" w="med" len="med"/>
          </a:ln>
        </p:spPr>
      </p:cxnSp>
      <p:sp>
        <p:nvSpPr>
          <p:cNvPr id="18" name="Google Shape;2845;p61"/>
          <p:cNvSpPr/>
          <p:nvPr/>
        </p:nvSpPr>
        <p:spPr>
          <a:xfrm>
            <a:off x="2997196" y="1856045"/>
            <a:ext cx="82200" cy="82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 name="Google Shape;2846;p61"/>
          <p:cNvCxnSpPr/>
          <p:nvPr/>
        </p:nvCxnSpPr>
        <p:spPr>
          <a:xfrm flipH="1">
            <a:off x="3079479" y="1738112"/>
            <a:ext cx="275400" cy="159000"/>
          </a:xfrm>
          <a:prstGeom prst="straightConnector1">
            <a:avLst/>
          </a:prstGeom>
          <a:noFill/>
          <a:ln w="9525" cap="flat" cmpd="sng">
            <a:solidFill>
              <a:schemeClr val="dk1"/>
            </a:solidFill>
            <a:prstDash val="solid"/>
            <a:round/>
            <a:headEnd type="oval" w="med" len="med"/>
            <a:tailEnd type="none" w="med" len="med"/>
          </a:ln>
        </p:spPr>
      </p:cxnSp>
      <p:cxnSp>
        <p:nvCxnSpPr>
          <p:cNvPr id="20" name="Google Shape;2847;p61"/>
          <p:cNvCxnSpPr>
            <a:endCxn id="18" idx="2"/>
          </p:cNvCxnSpPr>
          <p:nvPr/>
        </p:nvCxnSpPr>
        <p:spPr>
          <a:xfrm>
            <a:off x="2721796" y="1738145"/>
            <a:ext cx="275400" cy="159000"/>
          </a:xfrm>
          <a:prstGeom prst="straightConnector1">
            <a:avLst/>
          </a:prstGeom>
          <a:noFill/>
          <a:ln w="9525" cap="flat" cmpd="sng">
            <a:solidFill>
              <a:schemeClr val="dk1"/>
            </a:solidFill>
            <a:prstDash val="solid"/>
            <a:round/>
            <a:headEnd type="oval" w="med" len="med"/>
            <a:tailEnd type="none" w="med" len="med"/>
          </a:ln>
        </p:spPr>
      </p:cxnSp>
      <p:cxnSp>
        <p:nvCxnSpPr>
          <p:cNvPr id="21" name="Google Shape;2848;p61"/>
          <p:cNvCxnSpPr/>
          <p:nvPr/>
        </p:nvCxnSpPr>
        <p:spPr>
          <a:xfrm>
            <a:off x="3059318" y="2710440"/>
            <a:ext cx="492300" cy="0"/>
          </a:xfrm>
          <a:prstGeom prst="straightConnector1">
            <a:avLst/>
          </a:prstGeom>
          <a:noFill/>
          <a:ln w="9525" cap="flat" cmpd="sng">
            <a:solidFill>
              <a:schemeClr val="dk1"/>
            </a:solidFill>
            <a:prstDash val="solid"/>
            <a:round/>
            <a:headEnd type="oval" w="med" len="med"/>
            <a:tailEnd type="oval" w="med" len="med"/>
          </a:ln>
        </p:spPr>
      </p:cxnSp>
      <p:sp>
        <p:nvSpPr>
          <p:cNvPr id="22" name="Google Shape;2849;p61"/>
          <p:cNvSpPr/>
          <p:nvPr/>
        </p:nvSpPr>
        <p:spPr>
          <a:xfrm>
            <a:off x="3264379" y="2669330"/>
            <a:ext cx="82200" cy="82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850;p61"/>
          <p:cNvSpPr/>
          <p:nvPr/>
        </p:nvSpPr>
        <p:spPr>
          <a:xfrm rot="7292081">
            <a:off x="4121263" y="1314225"/>
            <a:ext cx="269539" cy="365345"/>
          </a:xfrm>
          <a:custGeom>
            <a:avLst/>
            <a:gdLst/>
            <a:ahLst/>
            <a:cxnLst/>
            <a:rect l="l" t="t" r="r" b="b"/>
            <a:pathLst>
              <a:path w="2259" h="3062" extrusionOk="0">
                <a:moveTo>
                  <a:pt x="2050" y="0"/>
                </a:moveTo>
                <a:cubicBezTo>
                  <a:pt x="1940" y="0"/>
                  <a:pt x="1835" y="52"/>
                  <a:pt x="1761" y="135"/>
                </a:cubicBezTo>
                <a:cubicBezTo>
                  <a:pt x="1470" y="426"/>
                  <a:pt x="1221" y="740"/>
                  <a:pt x="1005" y="1096"/>
                </a:cubicBezTo>
                <a:cubicBezTo>
                  <a:pt x="746" y="1550"/>
                  <a:pt x="498" y="2014"/>
                  <a:pt x="249" y="2468"/>
                </a:cubicBezTo>
                <a:cubicBezTo>
                  <a:pt x="174" y="2608"/>
                  <a:pt x="109" y="2738"/>
                  <a:pt x="44" y="2878"/>
                </a:cubicBezTo>
                <a:cubicBezTo>
                  <a:pt x="1" y="2954"/>
                  <a:pt x="22" y="2997"/>
                  <a:pt x="109" y="3029"/>
                </a:cubicBezTo>
                <a:cubicBezTo>
                  <a:pt x="152" y="3040"/>
                  <a:pt x="206" y="3051"/>
                  <a:pt x="260" y="3062"/>
                </a:cubicBezTo>
                <a:cubicBezTo>
                  <a:pt x="368" y="3062"/>
                  <a:pt x="476" y="3008"/>
                  <a:pt x="541" y="2921"/>
                </a:cubicBezTo>
                <a:cubicBezTo>
                  <a:pt x="584" y="2857"/>
                  <a:pt x="638" y="2803"/>
                  <a:pt x="670" y="2738"/>
                </a:cubicBezTo>
                <a:cubicBezTo>
                  <a:pt x="1005" y="2273"/>
                  <a:pt x="1340" y="1798"/>
                  <a:pt x="1686" y="1334"/>
                </a:cubicBezTo>
                <a:cubicBezTo>
                  <a:pt x="1880" y="1085"/>
                  <a:pt x="2053" y="815"/>
                  <a:pt x="2172" y="513"/>
                </a:cubicBezTo>
                <a:cubicBezTo>
                  <a:pt x="2226" y="394"/>
                  <a:pt x="2258" y="264"/>
                  <a:pt x="2247" y="135"/>
                </a:cubicBezTo>
                <a:cubicBezTo>
                  <a:pt x="2237" y="48"/>
                  <a:pt x="2193" y="16"/>
                  <a:pt x="2107" y="5"/>
                </a:cubicBezTo>
                <a:cubicBezTo>
                  <a:pt x="2088" y="2"/>
                  <a:pt x="2069" y="0"/>
                  <a:pt x="2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851;p61"/>
          <p:cNvSpPr/>
          <p:nvPr/>
        </p:nvSpPr>
        <p:spPr>
          <a:xfrm rot="7292081">
            <a:off x="4650072" y="1406806"/>
            <a:ext cx="470471" cy="180167"/>
          </a:xfrm>
          <a:custGeom>
            <a:avLst/>
            <a:gdLst/>
            <a:ahLst/>
            <a:cxnLst/>
            <a:rect l="l" t="t" r="r" b="b"/>
            <a:pathLst>
              <a:path w="3943" h="1510" extrusionOk="0">
                <a:moveTo>
                  <a:pt x="3683" y="0"/>
                </a:moveTo>
                <a:lnTo>
                  <a:pt x="3672" y="22"/>
                </a:lnTo>
                <a:lnTo>
                  <a:pt x="3586" y="22"/>
                </a:lnTo>
                <a:cubicBezTo>
                  <a:pt x="3467" y="44"/>
                  <a:pt x="3348" y="65"/>
                  <a:pt x="3230" y="98"/>
                </a:cubicBezTo>
                <a:cubicBezTo>
                  <a:pt x="2495" y="281"/>
                  <a:pt x="1771" y="530"/>
                  <a:pt x="1069" y="843"/>
                </a:cubicBezTo>
                <a:cubicBezTo>
                  <a:pt x="767" y="972"/>
                  <a:pt x="454" y="1091"/>
                  <a:pt x="151" y="1232"/>
                </a:cubicBezTo>
                <a:cubicBezTo>
                  <a:pt x="86" y="1253"/>
                  <a:pt x="0" y="1286"/>
                  <a:pt x="11" y="1372"/>
                </a:cubicBezTo>
                <a:cubicBezTo>
                  <a:pt x="22" y="1458"/>
                  <a:pt x="108" y="1480"/>
                  <a:pt x="184" y="1491"/>
                </a:cubicBezTo>
                <a:cubicBezTo>
                  <a:pt x="236" y="1503"/>
                  <a:pt x="290" y="1509"/>
                  <a:pt x="345" y="1509"/>
                </a:cubicBezTo>
                <a:cubicBezTo>
                  <a:pt x="436" y="1509"/>
                  <a:pt x="528" y="1492"/>
                  <a:pt x="616" y="1458"/>
                </a:cubicBezTo>
                <a:cubicBezTo>
                  <a:pt x="1069" y="1307"/>
                  <a:pt x="1534" y="1188"/>
                  <a:pt x="1998" y="1070"/>
                </a:cubicBezTo>
                <a:cubicBezTo>
                  <a:pt x="2614" y="908"/>
                  <a:pt x="3197" y="648"/>
                  <a:pt x="3737" y="314"/>
                </a:cubicBezTo>
                <a:cubicBezTo>
                  <a:pt x="3791" y="270"/>
                  <a:pt x="3845" y="227"/>
                  <a:pt x="3888" y="173"/>
                </a:cubicBezTo>
                <a:cubicBezTo>
                  <a:pt x="3942" y="141"/>
                  <a:pt x="3921" y="65"/>
                  <a:pt x="3867" y="54"/>
                </a:cubicBezTo>
                <a:cubicBezTo>
                  <a:pt x="3802" y="33"/>
                  <a:pt x="3748" y="11"/>
                  <a:pt x="3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852;p61"/>
          <p:cNvSpPr/>
          <p:nvPr/>
        </p:nvSpPr>
        <p:spPr>
          <a:xfrm rot="7292081">
            <a:off x="3910370" y="1494522"/>
            <a:ext cx="99392" cy="364987"/>
          </a:xfrm>
          <a:custGeom>
            <a:avLst/>
            <a:gdLst/>
            <a:ahLst/>
            <a:cxnLst/>
            <a:rect l="l" t="t" r="r" b="b"/>
            <a:pathLst>
              <a:path w="833" h="3059" extrusionOk="0">
                <a:moveTo>
                  <a:pt x="594" y="0"/>
                </a:moveTo>
                <a:cubicBezTo>
                  <a:pt x="491" y="0"/>
                  <a:pt x="428" y="37"/>
                  <a:pt x="390" y="132"/>
                </a:cubicBezTo>
                <a:cubicBezTo>
                  <a:pt x="271" y="445"/>
                  <a:pt x="184" y="769"/>
                  <a:pt x="152" y="1104"/>
                </a:cubicBezTo>
                <a:cubicBezTo>
                  <a:pt x="109" y="1493"/>
                  <a:pt x="76" y="1871"/>
                  <a:pt x="44" y="2260"/>
                </a:cubicBezTo>
                <a:cubicBezTo>
                  <a:pt x="22" y="2476"/>
                  <a:pt x="12" y="2681"/>
                  <a:pt x="1" y="2886"/>
                </a:cubicBezTo>
                <a:cubicBezTo>
                  <a:pt x="1" y="2940"/>
                  <a:pt x="22" y="2994"/>
                  <a:pt x="76" y="3016"/>
                </a:cubicBezTo>
                <a:cubicBezTo>
                  <a:pt x="126" y="3045"/>
                  <a:pt x="179" y="3058"/>
                  <a:pt x="233" y="3058"/>
                </a:cubicBezTo>
                <a:cubicBezTo>
                  <a:pt x="378" y="3058"/>
                  <a:pt x="517" y="2958"/>
                  <a:pt x="541" y="2800"/>
                </a:cubicBezTo>
                <a:lnTo>
                  <a:pt x="541" y="2789"/>
                </a:lnTo>
                <a:cubicBezTo>
                  <a:pt x="606" y="2476"/>
                  <a:pt x="660" y="2173"/>
                  <a:pt x="714" y="1860"/>
                </a:cubicBezTo>
                <a:cubicBezTo>
                  <a:pt x="779" y="1471"/>
                  <a:pt x="822" y="1072"/>
                  <a:pt x="833" y="672"/>
                </a:cubicBezTo>
                <a:cubicBezTo>
                  <a:pt x="833" y="542"/>
                  <a:pt x="822" y="413"/>
                  <a:pt x="822" y="272"/>
                </a:cubicBezTo>
                <a:cubicBezTo>
                  <a:pt x="822" y="240"/>
                  <a:pt x="811" y="208"/>
                  <a:pt x="811" y="175"/>
                </a:cubicBezTo>
                <a:cubicBezTo>
                  <a:pt x="789" y="56"/>
                  <a:pt x="746" y="13"/>
                  <a:pt x="638" y="2"/>
                </a:cubicBezTo>
                <a:cubicBezTo>
                  <a:pt x="623" y="1"/>
                  <a:pt x="608"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853;p61"/>
          <p:cNvSpPr/>
          <p:nvPr/>
        </p:nvSpPr>
        <p:spPr>
          <a:xfrm rot="7292081">
            <a:off x="4347878" y="1327729"/>
            <a:ext cx="425488" cy="252711"/>
          </a:xfrm>
          <a:custGeom>
            <a:avLst/>
            <a:gdLst/>
            <a:ahLst/>
            <a:cxnLst/>
            <a:rect l="l" t="t" r="r" b="b"/>
            <a:pathLst>
              <a:path w="3566" h="2118" extrusionOk="0">
                <a:moveTo>
                  <a:pt x="3349" y="1"/>
                </a:moveTo>
                <a:cubicBezTo>
                  <a:pt x="3241" y="1"/>
                  <a:pt x="3133" y="22"/>
                  <a:pt x="3036" y="44"/>
                </a:cubicBezTo>
                <a:cubicBezTo>
                  <a:pt x="2755" y="130"/>
                  <a:pt x="2485" y="271"/>
                  <a:pt x="2258" y="444"/>
                </a:cubicBezTo>
                <a:cubicBezTo>
                  <a:pt x="1556" y="919"/>
                  <a:pt x="865" y="1394"/>
                  <a:pt x="163" y="1869"/>
                </a:cubicBezTo>
                <a:cubicBezTo>
                  <a:pt x="131" y="1891"/>
                  <a:pt x="87" y="1923"/>
                  <a:pt x="55" y="1956"/>
                </a:cubicBezTo>
                <a:cubicBezTo>
                  <a:pt x="1" y="1999"/>
                  <a:pt x="1" y="2042"/>
                  <a:pt x="66" y="2064"/>
                </a:cubicBezTo>
                <a:cubicBezTo>
                  <a:pt x="120" y="2085"/>
                  <a:pt x="185" y="2107"/>
                  <a:pt x="249" y="2118"/>
                </a:cubicBezTo>
                <a:cubicBezTo>
                  <a:pt x="303" y="2118"/>
                  <a:pt x="357" y="2107"/>
                  <a:pt x="401" y="2085"/>
                </a:cubicBezTo>
                <a:cubicBezTo>
                  <a:pt x="519" y="2042"/>
                  <a:pt x="638" y="1999"/>
                  <a:pt x="746" y="1934"/>
                </a:cubicBezTo>
                <a:cubicBezTo>
                  <a:pt x="1405" y="1556"/>
                  <a:pt x="2053" y="1178"/>
                  <a:pt x="2701" y="789"/>
                </a:cubicBezTo>
                <a:cubicBezTo>
                  <a:pt x="2993" y="627"/>
                  <a:pt x="3252" y="422"/>
                  <a:pt x="3490" y="184"/>
                </a:cubicBezTo>
                <a:cubicBezTo>
                  <a:pt x="3565" y="87"/>
                  <a:pt x="3554" y="44"/>
                  <a:pt x="3436" y="12"/>
                </a:cubicBezTo>
                <a:cubicBezTo>
                  <a:pt x="3414" y="1"/>
                  <a:pt x="3382" y="1"/>
                  <a:pt x="3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854;p61"/>
          <p:cNvSpPr/>
          <p:nvPr/>
        </p:nvSpPr>
        <p:spPr>
          <a:xfrm rot="7292081">
            <a:off x="4887143" y="1537381"/>
            <a:ext cx="519510" cy="73618"/>
          </a:xfrm>
          <a:custGeom>
            <a:avLst/>
            <a:gdLst/>
            <a:ahLst/>
            <a:cxnLst/>
            <a:rect l="l" t="t" r="r" b="b"/>
            <a:pathLst>
              <a:path w="4354" h="617" extrusionOk="0">
                <a:moveTo>
                  <a:pt x="3986" y="1"/>
                </a:moveTo>
                <a:lnTo>
                  <a:pt x="3986" y="12"/>
                </a:lnTo>
                <a:cubicBezTo>
                  <a:pt x="3738" y="22"/>
                  <a:pt x="3500" y="22"/>
                  <a:pt x="3252" y="44"/>
                </a:cubicBezTo>
                <a:cubicBezTo>
                  <a:pt x="2863" y="66"/>
                  <a:pt x="2474" y="66"/>
                  <a:pt x="2085" y="109"/>
                </a:cubicBezTo>
                <a:cubicBezTo>
                  <a:pt x="1567" y="163"/>
                  <a:pt x="1048" y="238"/>
                  <a:pt x="530" y="303"/>
                </a:cubicBezTo>
                <a:cubicBezTo>
                  <a:pt x="390" y="325"/>
                  <a:pt x="238" y="357"/>
                  <a:pt x="109" y="390"/>
                </a:cubicBezTo>
                <a:cubicBezTo>
                  <a:pt x="66" y="400"/>
                  <a:pt x="1" y="422"/>
                  <a:pt x="12" y="487"/>
                </a:cubicBezTo>
                <a:cubicBezTo>
                  <a:pt x="22" y="519"/>
                  <a:pt x="66" y="552"/>
                  <a:pt x="109" y="573"/>
                </a:cubicBezTo>
                <a:cubicBezTo>
                  <a:pt x="181" y="602"/>
                  <a:pt x="253" y="616"/>
                  <a:pt x="328" y="616"/>
                </a:cubicBezTo>
                <a:cubicBezTo>
                  <a:pt x="366" y="616"/>
                  <a:pt x="404" y="613"/>
                  <a:pt x="444" y="606"/>
                </a:cubicBezTo>
                <a:cubicBezTo>
                  <a:pt x="973" y="573"/>
                  <a:pt x="1502" y="562"/>
                  <a:pt x="2031" y="541"/>
                </a:cubicBezTo>
                <a:cubicBezTo>
                  <a:pt x="2604" y="519"/>
                  <a:pt x="3176" y="454"/>
                  <a:pt x="3738" y="346"/>
                </a:cubicBezTo>
                <a:cubicBezTo>
                  <a:pt x="3932" y="314"/>
                  <a:pt x="4116" y="249"/>
                  <a:pt x="4289" y="152"/>
                </a:cubicBezTo>
                <a:cubicBezTo>
                  <a:pt x="4321" y="130"/>
                  <a:pt x="4343" y="98"/>
                  <a:pt x="4354" y="76"/>
                </a:cubicBezTo>
                <a:cubicBezTo>
                  <a:pt x="4321" y="55"/>
                  <a:pt x="4300" y="12"/>
                  <a:pt x="4267" y="12"/>
                </a:cubicBezTo>
                <a:cubicBezTo>
                  <a:pt x="4170" y="1"/>
                  <a:pt x="4084" y="1"/>
                  <a:pt x="3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55;p61"/>
          <p:cNvSpPr/>
          <p:nvPr/>
        </p:nvSpPr>
        <p:spPr>
          <a:xfrm>
            <a:off x="5440148" y="3243352"/>
            <a:ext cx="146956" cy="221844"/>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856;p61"/>
          <p:cNvSpPr/>
          <p:nvPr/>
        </p:nvSpPr>
        <p:spPr>
          <a:xfrm>
            <a:off x="6899908" y="1545532"/>
            <a:ext cx="147850" cy="187592"/>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2857;p61"/>
          <p:cNvSpPr/>
          <p:nvPr/>
        </p:nvSpPr>
        <p:spPr>
          <a:xfrm>
            <a:off x="2369819" y="1724463"/>
            <a:ext cx="125268" cy="158936"/>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2858;p61"/>
          <p:cNvSpPr/>
          <p:nvPr/>
        </p:nvSpPr>
        <p:spPr>
          <a:xfrm>
            <a:off x="2637213" y="3087233"/>
            <a:ext cx="189692" cy="315394"/>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2859;p61"/>
          <p:cNvSpPr/>
          <p:nvPr/>
        </p:nvSpPr>
        <p:spPr>
          <a:xfrm>
            <a:off x="2446994" y="2919814"/>
            <a:ext cx="125270" cy="208272"/>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2860;p61"/>
          <p:cNvSpPr/>
          <p:nvPr/>
        </p:nvSpPr>
        <p:spPr>
          <a:xfrm>
            <a:off x="6858684" y="3371974"/>
            <a:ext cx="125270" cy="208272"/>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2861;p61"/>
          <p:cNvSpPr/>
          <p:nvPr/>
        </p:nvSpPr>
        <p:spPr>
          <a:xfrm>
            <a:off x="6668982" y="3656607"/>
            <a:ext cx="189710" cy="286372"/>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2862;p61"/>
          <p:cNvSpPr/>
          <p:nvPr/>
        </p:nvSpPr>
        <p:spPr>
          <a:xfrm>
            <a:off x="2358356" y="3184382"/>
            <a:ext cx="147850" cy="187592"/>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 name="Google Shape;2863;p61"/>
          <p:cNvGrpSpPr/>
          <p:nvPr/>
        </p:nvGrpSpPr>
        <p:grpSpPr>
          <a:xfrm>
            <a:off x="1890983" y="1850586"/>
            <a:ext cx="748118" cy="1012823"/>
            <a:chOff x="3046247" y="781808"/>
            <a:chExt cx="957040" cy="1295667"/>
          </a:xfrm>
        </p:grpSpPr>
        <p:sp>
          <p:nvSpPr>
            <p:cNvPr id="37" name="Google Shape;2864;p61"/>
            <p:cNvSpPr/>
            <p:nvPr/>
          </p:nvSpPr>
          <p:spPr>
            <a:xfrm rot="891290">
              <a:off x="3612061" y="1725199"/>
              <a:ext cx="214640" cy="330281"/>
            </a:xfrm>
            <a:custGeom>
              <a:avLst/>
              <a:gdLst/>
              <a:ahLst/>
              <a:cxnLst/>
              <a:rect l="l" t="t" r="r" b="b"/>
              <a:pathLst>
                <a:path w="1708" h="2628" extrusionOk="0">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2865;p61"/>
            <p:cNvSpPr/>
            <p:nvPr/>
          </p:nvSpPr>
          <p:spPr>
            <a:xfrm rot="891290">
              <a:off x="3098503" y="882420"/>
              <a:ext cx="852528" cy="518798"/>
            </a:xfrm>
            <a:custGeom>
              <a:avLst/>
              <a:gdLst/>
              <a:ahLst/>
              <a:cxnLst/>
              <a:rect l="l" t="t" r="r" b="b"/>
              <a:pathLst>
                <a:path w="6784" h="4128" extrusionOk="0">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2866;p61"/>
            <p:cNvSpPr/>
            <p:nvPr/>
          </p:nvSpPr>
          <p:spPr>
            <a:xfrm rot="891290">
              <a:off x="3188135" y="1504386"/>
              <a:ext cx="572918" cy="435976"/>
            </a:xfrm>
            <a:custGeom>
              <a:avLst/>
              <a:gdLst/>
              <a:ahLst/>
              <a:cxnLst/>
              <a:rect l="l" t="t" r="r" b="b"/>
              <a:pathLst>
                <a:path w="4559" h="3469" extrusionOk="0">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2867;p61"/>
          <p:cNvSpPr/>
          <p:nvPr/>
        </p:nvSpPr>
        <p:spPr>
          <a:xfrm rot="729648">
            <a:off x="6077050" y="2963100"/>
            <a:ext cx="654065" cy="342426"/>
          </a:xfrm>
          <a:custGeom>
            <a:avLst/>
            <a:gdLst/>
            <a:ahLst/>
            <a:cxnLst/>
            <a:rect l="l" t="t" r="r" b="b"/>
            <a:pathLst>
              <a:path w="4840" h="2534" extrusionOk="0">
                <a:moveTo>
                  <a:pt x="3773" y="1"/>
                </a:moveTo>
                <a:cubicBezTo>
                  <a:pt x="3558" y="1"/>
                  <a:pt x="3342" y="62"/>
                  <a:pt x="3154" y="179"/>
                </a:cubicBezTo>
                <a:cubicBezTo>
                  <a:pt x="2916" y="319"/>
                  <a:pt x="2690" y="481"/>
                  <a:pt x="2463" y="643"/>
                </a:cubicBezTo>
                <a:cubicBezTo>
                  <a:pt x="2182" y="859"/>
                  <a:pt x="1923" y="1097"/>
                  <a:pt x="1653" y="1302"/>
                </a:cubicBezTo>
                <a:cubicBezTo>
                  <a:pt x="1286" y="1605"/>
                  <a:pt x="864" y="1821"/>
                  <a:pt x="400" y="1950"/>
                </a:cubicBezTo>
                <a:cubicBezTo>
                  <a:pt x="313" y="1972"/>
                  <a:pt x="227" y="1993"/>
                  <a:pt x="130" y="1993"/>
                </a:cubicBezTo>
                <a:cubicBezTo>
                  <a:pt x="76" y="1993"/>
                  <a:pt x="43" y="2004"/>
                  <a:pt x="22" y="2058"/>
                </a:cubicBezTo>
                <a:cubicBezTo>
                  <a:pt x="0" y="2112"/>
                  <a:pt x="33" y="2145"/>
                  <a:pt x="76" y="2166"/>
                </a:cubicBezTo>
                <a:cubicBezTo>
                  <a:pt x="162" y="2220"/>
                  <a:pt x="249" y="2263"/>
                  <a:pt x="335" y="2296"/>
                </a:cubicBezTo>
                <a:cubicBezTo>
                  <a:pt x="789" y="2447"/>
                  <a:pt x="1264" y="2523"/>
                  <a:pt x="1739" y="2534"/>
                </a:cubicBezTo>
                <a:cubicBezTo>
                  <a:pt x="2139" y="2534"/>
                  <a:pt x="2549" y="2490"/>
                  <a:pt x="2938" y="2404"/>
                </a:cubicBezTo>
                <a:cubicBezTo>
                  <a:pt x="3327" y="2328"/>
                  <a:pt x="3705" y="2177"/>
                  <a:pt x="4040" y="1961"/>
                </a:cubicBezTo>
                <a:cubicBezTo>
                  <a:pt x="4342" y="1745"/>
                  <a:pt x="4601" y="1497"/>
                  <a:pt x="4699" y="1119"/>
                </a:cubicBezTo>
                <a:cubicBezTo>
                  <a:pt x="4839" y="633"/>
                  <a:pt x="4526" y="125"/>
                  <a:pt x="4018" y="28"/>
                </a:cubicBezTo>
                <a:cubicBezTo>
                  <a:pt x="3938" y="10"/>
                  <a:pt x="3855" y="1"/>
                  <a:pt x="37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2868;p61"/>
          <p:cNvSpPr/>
          <p:nvPr/>
        </p:nvSpPr>
        <p:spPr>
          <a:xfrm rot="729648">
            <a:off x="5972635" y="3322755"/>
            <a:ext cx="452575" cy="265400"/>
          </a:xfrm>
          <a:custGeom>
            <a:avLst/>
            <a:gdLst/>
            <a:ahLst/>
            <a:cxnLst/>
            <a:rect l="l" t="t" r="r" b="b"/>
            <a:pathLst>
              <a:path w="3349" h="1964" extrusionOk="0">
                <a:moveTo>
                  <a:pt x="990" y="0"/>
                </a:moveTo>
                <a:cubicBezTo>
                  <a:pt x="779" y="0"/>
                  <a:pt x="568" y="20"/>
                  <a:pt x="357" y="59"/>
                </a:cubicBezTo>
                <a:cubicBezTo>
                  <a:pt x="271" y="59"/>
                  <a:pt x="195" y="81"/>
                  <a:pt x="109" y="113"/>
                </a:cubicBezTo>
                <a:cubicBezTo>
                  <a:pt x="55" y="146"/>
                  <a:pt x="22" y="200"/>
                  <a:pt x="1" y="254"/>
                </a:cubicBezTo>
                <a:cubicBezTo>
                  <a:pt x="1" y="264"/>
                  <a:pt x="65" y="318"/>
                  <a:pt x="98" y="340"/>
                </a:cubicBezTo>
                <a:cubicBezTo>
                  <a:pt x="519" y="491"/>
                  <a:pt x="908" y="707"/>
                  <a:pt x="1264" y="966"/>
                </a:cubicBezTo>
                <a:cubicBezTo>
                  <a:pt x="1578" y="1226"/>
                  <a:pt x="1891" y="1463"/>
                  <a:pt x="2215" y="1712"/>
                </a:cubicBezTo>
                <a:cubicBezTo>
                  <a:pt x="2355" y="1820"/>
                  <a:pt x="2528" y="1906"/>
                  <a:pt x="2712" y="1949"/>
                </a:cubicBezTo>
                <a:cubicBezTo>
                  <a:pt x="2757" y="1959"/>
                  <a:pt x="2802" y="1964"/>
                  <a:pt x="2844" y="1964"/>
                </a:cubicBezTo>
                <a:cubicBezTo>
                  <a:pt x="3135" y="1964"/>
                  <a:pt x="3349" y="1744"/>
                  <a:pt x="3349" y="1377"/>
                </a:cubicBezTo>
                <a:cubicBezTo>
                  <a:pt x="3338" y="1236"/>
                  <a:pt x="3284" y="1096"/>
                  <a:pt x="3198" y="966"/>
                </a:cubicBezTo>
                <a:cubicBezTo>
                  <a:pt x="3003" y="675"/>
                  <a:pt x="2712" y="437"/>
                  <a:pt x="2388" y="297"/>
                </a:cubicBezTo>
                <a:cubicBezTo>
                  <a:pt x="1945" y="101"/>
                  <a:pt x="1470" y="0"/>
                  <a:pt x="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2873;p61"/>
          <p:cNvSpPr/>
          <p:nvPr/>
        </p:nvSpPr>
        <p:spPr>
          <a:xfrm rot="3507919" flipH="1">
            <a:off x="4121263" y="3617114"/>
            <a:ext cx="269539" cy="365345"/>
          </a:xfrm>
          <a:custGeom>
            <a:avLst/>
            <a:gdLst/>
            <a:ahLst/>
            <a:cxnLst/>
            <a:rect l="l" t="t" r="r" b="b"/>
            <a:pathLst>
              <a:path w="2259" h="3062" extrusionOk="0">
                <a:moveTo>
                  <a:pt x="2050" y="0"/>
                </a:moveTo>
                <a:cubicBezTo>
                  <a:pt x="1940" y="0"/>
                  <a:pt x="1835" y="52"/>
                  <a:pt x="1761" y="135"/>
                </a:cubicBezTo>
                <a:cubicBezTo>
                  <a:pt x="1470" y="426"/>
                  <a:pt x="1221" y="740"/>
                  <a:pt x="1005" y="1096"/>
                </a:cubicBezTo>
                <a:cubicBezTo>
                  <a:pt x="746" y="1550"/>
                  <a:pt x="498" y="2014"/>
                  <a:pt x="249" y="2468"/>
                </a:cubicBezTo>
                <a:cubicBezTo>
                  <a:pt x="174" y="2608"/>
                  <a:pt x="109" y="2738"/>
                  <a:pt x="44" y="2878"/>
                </a:cubicBezTo>
                <a:cubicBezTo>
                  <a:pt x="1" y="2954"/>
                  <a:pt x="22" y="2997"/>
                  <a:pt x="109" y="3029"/>
                </a:cubicBezTo>
                <a:cubicBezTo>
                  <a:pt x="152" y="3040"/>
                  <a:pt x="206" y="3051"/>
                  <a:pt x="260" y="3062"/>
                </a:cubicBezTo>
                <a:cubicBezTo>
                  <a:pt x="368" y="3062"/>
                  <a:pt x="476" y="3008"/>
                  <a:pt x="541" y="2921"/>
                </a:cubicBezTo>
                <a:cubicBezTo>
                  <a:pt x="584" y="2857"/>
                  <a:pt x="638" y="2803"/>
                  <a:pt x="670" y="2738"/>
                </a:cubicBezTo>
                <a:cubicBezTo>
                  <a:pt x="1005" y="2273"/>
                  <a:pt x="1340" y="1798"/>
                  <a:pt x="1686" y="1334"/>
                </a:cubicBezTo>
                <a:cubicBezTo>
                  <a:pt x="1880" y="1085"/>
                  <a:pt x="2053" y="815"/>
                  <a:pt x="2172" y="513"/>
                </a:cubicBezTo>
                <a:cubicBezTo>
                  <a:pt x="2226" y="394"/>
                  <a:pt x="2258" y="264"/>
                  <a:pt x="2247" y="135"/>
                </a:cubicBezTo>
                <a:cubicBezTo>
                  <a:pt x="2237" y="48"/>
                  <a:pt x="2193" y="16"/>
                  <a:pt x="2107" y="5"/>
                </a:cubicBezTo>
                <a:cubicBezTo>
                  <a:pt x="2088" y="2"/>
                  <a:pt x="2069" y="0"/>
                  <a:pt x="2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2874;p61"/>
          <p:cNvSpPr/>
          <p:nvPr/>
        </p:nvSpPr>
        <p:spPr>
          <a:xfrm rot="3507919" flipH="1">
            <a:off x="4650072" y="3709711"/>
            <a:ext cx="470471" cy="180167"/>
          </a:xfrm>
          <a:custGeom>
            <a:avLst/>
            <a:gdLst/>
            <a:ahLst/>
            <a:cxnLst/>
            <a:rect l="l" t="t" r="r" b="b"/>
            <a:pathLst>
              <a:path w="3943" h="1510" extrusionOk="0">
                <a:moveTo>
                  <a:pt x="3683" y="0"/>
                </a:moveTo>
                <a:lnTo>
                  <a:pt x="3672" y="22"/>
                </a:lnTo>
                <a:lnTo>
                  <a:pt x="3586" y="22"/>
                </a:lnTo>
                <a:cubicBezTo>
                  <a:pt x="3467" y="44"/>
                  <a:pt x="3348" y="65"/>
                  <a:pt x="3230" y="98"/>
                </a:cubicBezTo>
                <a:cubicBezTo>
                  <a:pt x="2495" y="281"/>
                  <a:pt x="1771" y="530"/>
                  <a:pt x="1069" y="843"/>
                </a:cubicBezTo>
                <a:cubicBezTo>
                  <a:pt x="767" y="972"/>
                  <a:pt x="454" y="1091"/>
                  <a:pt x="151" y="1232"/>
                </a:cubicBezTo>
                <a:cubicBezTo>
                  <a:pt x="86" y="1253"/>
                  <a:pt x="0" y="1286"/>
                  <a:pt x="11" y="1372"/>
                </a:cubicBezTo>
                <a:cubicBezTo>
                  <a:pt x="22" y="1458"/>
                  <a:pt x="108" y="1480"/>
                  <a:pt x="184" y="1491"/>
                </a:cubicBezTo>
                <a:cubicBezTo>
                  <a:pt x="236" y="1503"/>
                  <a:pt x="290" y="1509"/>
                  <a:pt x="345" y="1509"/>
                </a:cubicBezTo>
                <a:cubicBezTo>
                  <a:pt x="436" y="1509"/>
                  <a:pt x="528" y="1492"/>
                  <a:pt x="616" y="1458"/>
                </a:cubicBezTo>
                <a:cubicBezTo>
                  <a:pt x="1069" y="1307"/>
                  <a:pt x="1534" y="1188"/>
                  <a:pt x="1998" y="1070"/>
                </a:cubicBezTo>
                <a:cubicBezTo>
                  <a:pt x="2614" y="908"/>
                  <a:pt x="3197" y="648"/>
                  <a:pt x="3737" y="314"/>
                </a:cubicBezTo>
                <a:cubicBezTo>
                  <a:pt x="3791" y="270"/>
                  <a:pt x="3845" y="227"/>
                  <a:pt x="3888" y="173"/>
                </a:cubicBezTo>
                <a:cubicBezTo>
                  <a:pt x="3942" y="141"/>
                  <a:pt x="3921" y="65"/>
                  <a:pt x="3867" y="54"/>
                </a:cubicBezTo>
                <a:cubicBezTo>
                  <a:pt x="3802" y="33"/>
                  <a:pt x="3748" y="11"/>
                  <a:pt x="3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2875;p61"/>
          <p:cNvSpPr/>
          <p:nvPr/>
        </p:nvSpPr>
        <p:spPr>
          <a:xfrm rot="3507919" flipH="1">
            <a:off x="3910370" y="3437175"/>
            <a:ext cx="99392" cy="364987"/>
          </a:xfrm>
          <a:custGeom>
            <a:avLst/>
            <a:gdLst/>
            <a:ahLst/>
            <a:cxnLst/>
            <a:rect l="l" t="t" r="r" b="b"/>
            <a:pathLst>
              <a:path w="833" h="3059" extrusionOk="0">
                <a:moveTo>
                  <a:pt x="594" y="0"/>
                </a:moveTo>
                <a:cubicBezTo>
                  <a:pt x="491" y="0"/>
                  <a:pt x="428" y="37"/>
                  <a:pt x="390" y="132"/>
                </a:cubicBezTo>
                <a:cubicBezTo>
                  <a:pt x="271" y="445"/>
                  <a:pt x="184" y="769"/>
                  <a:pt x="152" y="1104"/>
                </a:cubicBezTo>
                <a:cubicBezTo>
                  <a:pt x="109" y="1493"/>
                  <a:pt x="76" y="1871"/>
                  <a:pt x="44" y="2260"/>
                </a:cubicBezTo>
                <a:cubicBezTo>
                  <a:pt x="22" y="2476"/>
                  <a:pt x="12" y="2681"/>
                  <a:pt x="1" y="2886"/>
                </a:cubicBezTo>
                <a:cubicBezTo>
                  <a:pt x="1" y="2940"/>
                  <a:pt x="22" y="2994"/>
                  <a:pt x="76" y="3016"/>
                </a:cubicBezTo>
                <a:cubicBezTo>
                  <a:pt x="126" y="3045"/>
                  <a:pt x="179" y="3058"/>
                  <a:pt x="233" y="3058"/>
                </a:cubicBezTo>
                <a:cubicBezTo>
                  <a:pt x="378" y="3058"/>
                  <a:pt x="517" y="2958"/>
                  <a:pt x="541" y="2800"/>
                </a:cubicBezTo>
                <a:lnTo>
                  <a:pt x="541" y="2789"/>
                </a:lnTo>
                <a:cubicBezTo>
                  <a:pt x="606" y="2476"/>
                  <a:pt x="660" y="2173"/>
                  <a:pt x="714" y="1860"/>
                </a:cubicBezTo>
                <a:cubicBezTo>
                  <a:pt x="779" y="1471"/>
                  <a:pt x="822" y="1072"/>
                  <a:pt x="833" y="672"/>
                </a:cubicBezTo>
                <a:cubicBezTo>
                  <a:pt x="833" y="542"/>
                  <a:pt x="822" y="413"/>
                  <a:pt x="822" y="272"/>
                </a:cubicBezTo>
                <a:cubicBezTo>
                  <a:pt x="822" y="240"/>
                  <a:pt x="811" y="208"/>
                  <a:pt x="811" y="175"/>
                </a:cubicBezTo>
                <a:cubicBezTo>
                  <a:pt x="789" y="56"/>
                  <a:pt x="746" y="13"/>
                  <a:pt x="638" y="2"/>
                </a:cubicBezTo>
                <a:cubicBezTo>
                  <a:pt x="623" y="1"/>
                  <a:pt x="608"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2876;p61"/>
          <p:cNvSpPr/>
          <p:nvPr/>
        </p:nvSpPr>
        <p:spPr>
          <a:xfrm rot="3507919" flipH="1">
            <a:off x="4347878" y="3716244"/>
            <a:ext cx="425488" cy="252711"/>
          </a:xfrm>
          <a:custGeom>
            <a:avLst/>
            <a:gdLst/>
            <a:ahLst/>
            <a:cxnLst/>
            <a:rect l="l" t="t" r="r" b="b"/>
            <a:pathLst>
              <a:path w="3566" h="2118" extrusionOk="0">
                <a:moveTo>
                  <a:pt x="3349" y="1"/>
                </a:moveTo>
                <a:cubicBezTo>
                  <a:pt x="3241" y="1"/>
                  <a:pt x="3133" y="22"/>
                  <a:pt x="3036" y="44"/>
                </a:cubicBezTo>
                <a:cubicBezTo>
                  <a:pt x="2755" y="130"/>
                  <a:pt x="2485" y="271"/>
                  <a:pt x="2258" y="444"/>
                </a:cubicBezTo>
                <a:cubicBezTo>
                  <a:pt x="1556" y="919"/>
                  <a:pt x="865" y="1394"/>
                  <a:pt x="163" y="1869"/>
                </a:cubicBezTo>
                <a:cubicBezTo>
                  <a:pt x="131" y="1891"/>
                  <a:pt x="87" y="1923"/>
                  <a:pt x="55" y="1956"/>
                </a:cubicBezTo>
                <a:cubicBezTo>
                  <a:pt x="1" y="1999"/>
                  <a:pt x="1" y="2042"/>
                  <a:pt x="66" y="2064"/>
                </a:cubicBezTo>
                <a:cubicBezTo>
                  <a:pt x="120" y="2085"/>
                  <a:pt x="185" y="2107"/>
                  <a:pt x="249" y="2118"/>
                </a:cubicBezTo>
                <a:cubicBezTo>
                  <a:pt x="303" y="2118"/>
                  <a:pt x="357" y="2107"/>
                  <a:pt x="401" y="2085"/>
                </a:cubicBezTo>
                <a:cubicBezTo>
                  <a:pt x="519" y="2042"/>
                  <a:pt x="638" y="1999"/>
                  <a:pt x="746" y="1934"/>
                </a:cubicBezTo>
                <a:cubicBezTo>
                  <a:pt x="1405" y="1556"/>
                  <a:pt x="2053" y="1178"/>
                  <a:pt x="2701" y="789"/>
                </a:cubicBezTo>
                <a:cubicBezTo>
                  <a:pt x="2993" y="627"/>
                  <a:pt x="3252" y="422"/>
                  <a:pt x="3490" y="184"/>
                </a:cubicBezTo>
                <a:cubicBezTo>
                  <a:pt x="3565" y="87"/>
                  <a:pt x="3554" y="44"/>
                  <a:pt x="3436" y="12"/>
                </a:cubicBezTo>
                <a:cubicBezTo>
                  <a:pt x="3414" y="1"/>
                  <a:pt x="3382" y="1"/>
                  <a:pt x="3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2877;p61"/>
          <p:cNvSpPr/>
          <p:nvPr/>
        </p:nvSpPr>
        <p:spPr>
          <a:xfrm rot="3507919" flipH="1">
            <a:off x="4887143" y="3685685"/>
            <a:ext cx="519510" cy="73618"/>
          </a:xfrm>
          <a:custGeom>
            <a:avLst/>
            <a:gdLst/>
            <a:ahLst/>
            <a:cxnLst/>
            <a:rect l="l" t="t" r="r" b="b"/>
            <a:pathLst>
              <a:path w="4354" h="617" extrusionOk="0">
                <a:moveTo>
                  <a:pt x="3986" y="1"/>
                </a:moveTo>
                <a:lnTo>
                  <a:pt x="3986" y="12"/>
                </a:lnTo>
                <a:cubicBezTo>
                  <a:pt x="3738" y="22"/>
                  <a:pt x="3500" y="22"/>
                  <a:pt x="3252" y="44"/>
                </a:cubicBezTo>
                <a:cubicBezTo>
                  <a:pt x="2863" y="66"/>
                  <a:pt x="2474" y="66"/>
                  <a:pt x="2085" y="109"/>
                </a:cubicBezTo>
                <a:cubicBezTo>
                  <a:pt x="1567" y="163"/>
                  <a:pt x="1048" y="238"/>
                  <a:pt x="530" y="303"/>
                </a:cubicBezTo>
                <a:cubicBezTo>
                  <a:pt x="390" y="325"/>
                  <a:pt x="238" y="357"/>
                  <a:pt x="109" y="390"/>
                </a:cubicBezTo>
                <a:cubicBezTo>
                  <a:pt x="66" y="400"/>
                  <a:pt x="1" y="422"/>
                  <a:pt x="12" y="487"/>
                </a:cubicBezTo>
                <a:cubicBezTo>
                  <a:pt x="22" y="519"/>
                  <a:pt x="66" y="552"/>
                  <a:pt x="109" y="573"/>
                </a:cubicBezTo>
                <a:cubicBezTo>
                  <a:pt x="181" y="602"/>
                  <a:pt x="253" y="616"/>
                  <a:pt x="328" y="616"/>
                </a:cubicBezTo>
                <a:cubicBezTo>
                  <a:pt x="366" y="616"/>
                  <a:pt x="404" y="613"/>
                  <a:pt x="444" y="606"/>
                </a:cubicBezTo>
                <a:cubicBezTo>
                  <a:pt x="973" y="573"/>
                  <a:pt x="1502" y="562"/>
                  <a:pt x="2031" y="541"/>
                </a:cubicBezTo>
                <a:cubicBezTo>
                  <a:pt x="2604" y="519"/>
                  <a:pt x="3176" y="454"/>
                  <a:pt x="3738" y="346"/>
                </a:cubicBezTo>
                <a:cubicBezTo>
                  <a:pt x="3932" y="314"/>
                  <a:pt x="4116" y="249"/>
                  <a:pt x="4289" y="152"/>
                </a:cubicBezTo>
                <a:cubicBezTo>
                  <a:pt x="4321" y="130"/>
                  <a:pt x="4343" y="98"/>
                  <a:pt x="4354" y="76"/>
                </a:cubicBezTo>
                <a:cubicBezTo>
                  <a:pt x="4321" y="55"/>
                  <a:pt x="4300" y="12"/>
                  <a:pt x="4267" y="12"/>
                </a:cubicBezTo>
                <a:cubicBezTo>
                  <a:pt x="4170" y="1"/>
                  <a:pt x="4084" y="1"/>
                  <a:pt x="3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2883;p61"/>
          <p:cNvSpPr/>
          <p:nvPr/>
        </p:nvSpPr>
        <p:spPr>
          <a:xfrm>
            <a:off x="2597587" y="3501475"/>
            <a:ext cx="314325" cy="238125"/>
          </a:xfrm>
          <a:custGeom>
            <a:avLst/>
            <a:gdLst/>
            <a:ahLst/>
            <a:cxnLst/>
            <a:rect l="l" t="t" r="r" b="b"/>
            <a:pathLst>
              <a:path w="12573" h="9525" extrusionOk="0">
                <a:moveTo>
                  <a:pt x="12573" y="9525"/>
                </a:moveTo>
                <a:cubicBezTo>
                  <a:pt x="7585" y="7862"/>
                  <a:pt x="3718" y="3718"/>
                  <a:pt x="0" y="0"/>
                </a:cubicBezTo>
              </a:path>
            </a:pathLst>
          </a:custGeom>
          <a:noFill/>
          <a:ln w="9525" cap="flat" cmpd="sng">
            <a:solidFill>
              <a:schemeClr val="dk1"/>
            </a:solidFill>
            <a:prstDash val="solid"/>
            <a:round/>
            <a:headEnd type="none" w="med" len="med"/>
            <a:tailEnd type="stealth" w="med" len="med"/>
          </a:ln>
        </p:spPr>
      </p:sp>
      <p:sp>
        <p:nvSpPr>
          <p:cNvPr id="48" name="Google Shape;2884;p61"/>
          <p:cNvSpPr txBox="1"/>
          <p:nvPr/>
        </p:nvSpPr>
        <p:spPr>
          <a:xfrm>
            <a:off x="2597587" y="3699250"/>
            <a:ext cx="1092000" cy="43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a:solidFill>
                  <a:schemeClr val="dk1"/>
                </a:solidFill>
                <a:latin typeface="Short Stack" panose="02010500040000000007"/>
                <a:ea typeface="Short Stack" panose="02010500040000000007"/>
                <a:cs typeface="Short Stack" panose="02010500040000000007"/>
                <a:sym typeface="Short Stack" panose="02010500040000000007"/>
              </a:rPr>
              <a:t>DIFFERENT ORNAMENTS</a:t>
            </a:r>
            <a:endParaRPr sz="700">
              <a:solidFill>
                <a:schemeClr val="dk1"/>
              </a:solidFill>
              <a:latin typeface="Short Stack" panose="02010500040000000007"/>
              <a:ea typeface="Short Stack" panose="02010500040000000007"/>
              <a:cs typeface="Short Stack" panose="02010500040000000007"/>
              <a:sym typeface="Short Stack" panose="02010500040000000007"/>
            </a:endParaRPr>
          </a:p>
        </p:txBody>
      </p:sp>
      <p:sp>
        <p:nvSpPr>
          <p:cNvPr id="49" name="Google Shape;2885;p61"/>
          <p:cNvSpPr txBox="1"/>
          <p:nvPr/>
        </p:nvSpPr>
        <p:spPr>
          <a:xfrm>
            <a:off x="5561012" y="1144850"/>
            <a:ext cx="1092000" cy="43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a:solidFill>
                  <a:schemeClr val="dk1"/>
                </a:solidFill>
                <a:latin typeface="Short Stack" panose="02010500040000000007"/>
                <a:ea typeface="Short Stack" panose="02010500040000000007"/>
                <a:cs typeface="Short Stack" panose="02010500040000000007"/>
                <a:sym typeface="Short Stack" panose="02010500040000000007"/>
              </a:rPr>
              <a:t>TOP LINE</a:t>
            </a:r>
            <a:endParaRPr sz="700">
              <a:solidFill>
                <a:schemeClr val="dk1"/>
              </a:solidFill>
              <a:latin typeface="Short Stack" panose="02010500040000000007"/>
              <a:ea typeface="Short Stack" panose="02010500040000000007"/>
              <a:cs typeface="Short Stack" panose="02010500040000000007"/>
              <a:sym typeface="Short Stack" panose="02010500040000000007"/>
            </a:endParaRPr>
          </a:p>
        </p:txBody>
      </p:sp>
      <p:sp>
        <p:nvSpPr>
          <p:cNvPr id="50" name="Google Shape;2886;p61"/>
          <p:cNvSpPr/>
          <p:nvPr/>
        </p:nvSpPr>
        <p:spPr>
          <a:xfrm>
            <a:off x="5890762" y="1405025"/>
            <a:ext cx="64875" cy="400050"/>
          </a:xfrm>
          <a:custGeom>
            <a:avLst/>
            <a:gdLst/>
            <a:ahLst/>
            <a:cxnLst/>
            <a:rect l="l" t="t" r="r" b="b"/>
            <a:pathLst>
              <a:path w="2595" h="16002" extrusionOk="0">
                <a:moveTo>
                  <a:pt x="762" y="0"/>
                </a:moveTo>
                <a:cubicBezTo>
                  <a:pt x="2866" y="4908"/>
                  <a:pt x="3776" y="12226"/>
                  <a:pt x="0" y="16002"/>
                </a:cubicBezTo>
              </a:path>
            </a:pathLst>
          </a:custGeom>
          <a:noFill/>
          <a:ln w="9525" cap="flat" cmpd="sng">
            <a:solidFill>
              <a:schemeClr val="dk1"/>
            </a:solidFill>
            <a:prstDash val="solid"/>
            <a:round/>
            <a:headEnd type="none" w="med" len="med"/>
            <a:tailEnd type="stealth" w="med" len="med"/>
          </a:ln>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9" name="Title 7"/>
          <p:cNvSpPr>
            <a:spLocks noGrp="1"/>
          </p:cNvSpPr>
          <p:nvPr>
            <p:ph type="title"/>
          </p:nvPr>
        </p:nvSpPr>
        <p:spPr>
          <a:xfrm>
            <a:off x="-242455" y="68651"/>
            <a:ext cx="7661564" cy="1323409"/>
          </a:xfrm>
        </p:spPr>
        <p:txBody>
          <a:bodyPr wrap="square" rtlCol="0">
            <a:spAutoFit/>
          </a:bodyPr>
          <a:lstStyle/>
          <a:p>
            <a:pPr algn="ctr" eaLnBrk="1" fontAlgn="auto" hangingPunct="1">
              <a:spcAft>
                <a:spcPts val="0"/>
              </a:spcAft>
              <a:defRPr/>
            </a:pPr>
            <a:r>
              <a:rPr lang="en-US" sz="2400" b="1">
                <a:solidFill>
                  <a:schemeClr val="accent5">
                    <a:lumMod val="75000"/>
                  </a:schemeClr>
                </a:solidFill>
                <a:latin typeface="Times New Roman" panose="02020603050405020304" pitchFamily="18" charset="0"/>
                <a:cs typeface="Times New Roman" panose="02020603050405020304" pitchFamily="18" charset="0"/>
              </a:rPr>
              <a:t>Học Phần:</a:t>
            </a:r>
            <a:br>
              <a:rPr lang="en-US" sz="5000" b="1">
                <a:solidFill>
                  <a:schemeClr val="accent5">
                    <a:lumMod val="75000"/>
                  </a:schemeClr>
                </a:solidFill>
                <a:latin typeface="Times New Roman" panose="02020603050405020304" pitchFamily="18" charset="0"/>
                <a:cs typeface="Times New Roman" panose="02020603050405020304" pitchFamily="18" charset="0"/>
              </a:rPr>
            </a:br>
            <a:r>
              <a:rPr lang="en-US" sz="5000" b="1">
                <a:solidFill>
                  <a:schemeClr val="accent5">
                    <a:lumMod val="75000"/>
                  </a:schemeClr>
                </a:solidFill>
                <a:latin typeface="UTM A&amp;S Signwriter" panose="02040603050506020204" pitchFamily="18" charset="0"/>
                <a:cs typeface="Times New Roman" panose="02020603050405020304" pitchFamily="18" charset="0"/>
              </a:rPr>
              <a:t>LẬP </a:t>
            </a:r>
            <a:r>
              <a:rPr lang="en-US" sz="5000" b="1" smtClean="0">
                <a:solidFill>
                  <a:schemeClr val="accent5">
                    <a:lumMod val="75000"/>
                  </a:schemeClr>
                </a:solidFill>
                <a:latin typeface="UTM A&amp;S Signwriter" panose="02040603050506020204" pitchFamily="18" charset="0"/>
                <a:cs typeface="Times New Roman" panose="02020603050405020304" pitchFamily="18" charset="0"/>
              </a:rPr>
              <a:t>TRÌNH HƯỚNG ĐỐI TƯỢNG</a:t>
            </a:r>
            <a:endParaRPr lang="en-US" sz="5000" b="1" dirty="0">
              <a:solidFill>
                <a:schemeClr val="accent5">
                  <a:lumMod val="75000"/>
                </a:schemeClr>
              </a:solidFill>
              <a:latin typeface="UTM A&amp;S Signwriter" panose="02040603050506020204" pitchFamily="18" charset="0"/>
              <a:cs typeface="Times New Roman" panose="02020603050405020304" pitchFamily="18" charset="0"/>
            </a:endParaRPr>
          </a:p>
        </p:txBody>
      </p:sp>
      <p:pic>
        <p:nvPicPr>
          <p:cNvPr id="10" name="Picture 9"/>
          <p:cNvPicPr>
            <a:picLocks noChangeAspect="1"/>
          </p:cNvPicPr>
          <p:nvPr/>
        </p:nvPicPr>
        <p:blipFill>
          <a:blip r:embed="rId1"/>
          <a:stretch>
            <a:fillRect/>
          </a:stretch>
        </p:blipFill>
        <p:spPr>
          <a:xfrm>
            <a:off x="7359499" y="200269"/>
            <a:ext cx="1593895" cy="1593895"/>
          </a:xfrm>
          <a:prstGeom prst="rect">
            <a:avLst/>
          </a:prstGeom>
        </p:spPr>
      </p:pic>
      <p:sp>
        <p:nvSpPr>
          <p:cNvPr id="11" name="TextBox 10"/>
          <p:cNvSpPr txBox="1"/>
          <p:nvPr/>
        </p:nvSpPr>
        <p:spPr>
          <a:xfrm>
            <a:off x="366208" y="1341319"/>
            <a:ext cx="6444237" cy="1631216"/>
          </a:xfrm>
          <a:prstGeom prst="rect">
            <a:avLst/>
          </a:prstGeom>
          <a:noFill/>
        </p:spPr>
        <p:txBody>
          <a:bodyPr wrap="square" rtlCol="0">
            <a:spAutoFit/>
          </a:bodyPr>
          <a:lstStyle/>
          <a:p>
            <a:pPr algn="ctr"/>
            <a:r>
              <a:rPr lang="en-US" sz="5000">
                <a:solidFill>
                  <a:srgbClr val="00B0F0"/>
                </a:solidFill>
                <a:latin typeface="Eras Medium ITC" panose="020B0602030504020804" pitchFamily="34" charset="0"/>
              </a:rPr>
              <a:t>THUYẾT </a:t>
            </a:r>
            <a:r>
              <a:rPr lang="en-US" sz="5000" smtClean="0">
                <a:solidFill>
                  <a:srgbClr val="00B0F0"/>
                </a:solidFill>
                <a:latin typeface="Eras Medium ITC" panose="020B0602030504020804" pitchFamily="34" charset="0"/>
              </a:rPr>
              <a:t>TRÌNH</a:t>
            </a:r>
            <a:endParaRPr lang="en-US" sz="5000" smtClean="0">
              <a:solidFill>
                <a:srgbClr val="00B0F0"/>
              </a:solidFill>
              <a:latin typeface="Eras Medium ITC" panose="020B0602030504020804" pitchFamily="34" charset="0"/>
            </a:endParaRPr>
          </a:p>
          <a:p>
            <a:pPr algn="ctr"/>
            <a:r>
              <a:rPr lang="en-US" sz="5000" smtClean="0">
                <a:solidFill>
                  <a:srgbClr val="00B0F0"/>
                </a:solidFill>
                <a:latin typeface="Eras Medium ITC" panose="020B0602030504020804" pitchFamily="34" charset="0"/>
              </a:rPr>
              <a:t>BÀI </a:t>
            </a:r>
            <a:r>
              <a:rPr lang="en-US" sz="5000">
                <a:solidFill>
                  <a:srgbClr val="00B0F0"/>
                </a:solidFill>
                <a:latin typeface="Eras Medium ITC" panose="020B0602030504020804" pitchFamily="34" charset="0"/>
              </a:rPr>
              <a:t>TẬP LỚN</a:t>
            </a:r>
            <a:endParaRPr lang="en-US" sz="5000">
              <a:solidFill>
                <a:srgbClr val="00B0F0"/>
              </a:solidFill>
              <a:latin typeface="Eras Medium ITC" panose="020B06020305040208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290" y="3041918"/>
            <a:ext cx="1117096" cy="1147093"/>
          </a:xfrm>
          <a:prstGeom prst="ellipse">
            <a:avLst/>
          </a:prstGeom>
          <a:ln>
            <a:noFill/>
          </a:ln>
          <a:effectLst>
            <a:softEdge rad="112500"/>
          </a:effec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64" t="27908" r="1664" b="-1289"/>
          <a:stretch>
            <a:fillRect/>
          </a:stretch>
        </p:blipFill>
        <p:spPr>
          <a:xfrm>
            <a:off x="3837334" y="3137118"/>
            <a:ext cx="1092994" cy="1109201"/>
          </a:xfrm>
          <a:prstGeom prst="ellipse">
            <a:avLst/>
          </a:prstGeom>
          <a:ln>
            <a:noFill/>
          </a:ln>
          <a:effectLst>
            <a:softEdge rad="112500"/>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4957" y="3133381"/>
            <a:ext cx="1029086" cy="1060007"/>
          </a:xfrm>
          <a:prstGeom prst="ellipse">
            <a:avLst/>
          </a:prstGeom>
          <a:ln>
            <a:noFill/>
          </a:ln>
          <a:effectLst>
            <a:softEdge rad="112500"/>
          </a:effectLst>
        </p:spPr>
      </p:pic>
      <p:sp>
        <p:nvSpPr>
          <p:cNvPr id="14" name="TextBox 13"/>
          <p:cNvSpPr txBox="1"/>
          <p:nvPr/>
        </p:nvSpPr>
        <p:spPr>
          <a:xfrm>
            <a:off x="7054719" y="4363028"/>
            <a:ext cx="1900238" cy="523220"/>
          </a:xfrm>
          <a:prstGeom prst="rect">
            <a:avLst/>
          </a:prstGeom>
          <a:noFill/>
        </p:spPr>
        <p:txBody>
          <a:bodyPr wrap="square" rtlCol="0">
            <a:spAutoFit/>
          </a:bodyPr>
          <a:lstStyle/>
          <a:p>
            <a:pPr algn="ctr"/>
            <a:r>
              <a:rPr lang="en-US" smtClean="0"/>
              <a:t>Trần Thị Minh Ánh</a:t>
            </a:r>
            <a:endParaRPr lang="en-US" smtClean="0"/>
          </a:p>
          <a:p>
            <a:pPr algn="ctr"/>
            <a:r>
              <a:rPr lang="en-US" smtClean="0"/>
              <a:t>6151071001</a:t>
            </a:r>
            <a:endParaRPr lang="en-US"/>
          </a:p>
        </p:txBody>
      </p:sp>
      <p:sp>
        <p:nvSpPr>
          <p:cNvPr id="15" name="TextBox 14"/>
          <p:cNvSpPr txBox="1"/>
          <p:nvPr/>
        </p:nvSpPr>
        <p:spPr>
          <a:xfrm>
            <a:off x="3136647" y="4359946"/>
            <a:ext cx="2414588" cy="523220"/>
          </a:xfrm>
          <a:prstGeom prst="rect">
            <a:avLst/>
          </a:prstGeom>
          <a:noFill/>
        </p:spPr>
        <p:txBody>
          <a:bodyPr wrap="square" rtlCol="0">
            <a:spAutoFit/>
          </a:bodyPr>
          <a:lstStyle/>
          <a:p>
            <a:pPr algn="ctr"/>
            <a:r>
              <a:rPr lang="en-US" smtClean="0"/>
              <a:t>Nguyễn Phạm Thành Hưng</a:t>
            </a:r>
            <a:endParaRPr lang="en-US" smtClean="0"/>
          </a:p>
          <a:p>
            <a:pPr algn="ctr"/>
            <a:r>
              <a:rPr lang="en-US" smtClean="0"/>
              <a:t>6151071056</a:t>
            </a:r>
            <a:endParaRPr lang="en-US"/>
          </a:p>
        </p:txBody>
      </p:sp>
      <p:sp>
        <p:nvSpPr>
          <p:cNvPr id="16" name="TextBox 15"/>
          <p:cNvSpPr txBox="1"/>
          <p:nvPr/>
        </p:nvSpPr>
        <p:spPr>
          <a:xfrm>
            <a:off x="5241851" y="4354234"/>
            <a:ext cx="1915298" cy="523220"/>
          </a:xfrm>
          <a:prstGeom prst="rect">
            <a:avLst/>
          </a:prstGeom>
          <a:noFill/>
        </p:spPr>
        <p:txBody>
          <a:bodyPr wrap="square" rtlCol="0">
            <a:spAutoFit/>
          </a:bodyPr>
          <a:lstStyle/>
          <a:p>
            <a:pPr algn="ctr"/>
            <a:r>
              <a:rPr lang="en-US" smtClean="0"/>
              <a:t>Bùi Thị Yến Lưu</a:t>
            </a:r>
            <a:endParaRPr lang="en-US" smtClean="0"/>
          </a:p>
          <a:p>
            <a:pPr algn="ctr"/>
            <a:r>
              <a:rPr lang="en-US" smtClean="0"/>
              <a:t>6151071011</a:t>
            </a:r>
            <a:endParaRPr lang="en-US"/>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208" y="3155991"/>
            <a:ext cx="1121251" cy="1071453"/>
          </a:xfrm>
          <a:prstGeom prst="ellipse">
            <a:avLst/>
          </a:prstGeom>
          <a:ln>
            <a:noFill/>
          </a:ln>
          <a:effectLst>
            <a:softEdge rad="112500"/>
          </a:effectLst>
        </p:spPr>
      </p:pic>
      <p:sp>
        <p:nvSpPr>
          <p:cNvPr id="18" name="TextBox 17"/>
          <p:cNvSpPr txBox="1"/>
          <p:nvPr/>
        </p:nvSpPr>
        <p:spPr>
          <a:xfrm>
            <a:off x="83795" y="4363028"/>
            <a:ext cx="2000250" cy="523220"/>
          </a:xfrm>
          <a:prstGeom prst="rect">
            <a:avLst/>
          </a:prstGeom>
          <a:noFill/>
        </p:spPr>
        <p:txBody>
          <a:bodyPr wrap="square" rtlCol="0">
            <a:spAutoFit/>
          </a:bodyPr>
          <a:lstStyle/>
          <a:p>
            <a:pPr algn="ctr"/>
            <a:r>
              <a:rPr lang="en-US" smtClean="0"/>
              <a:t>Giảng viên hướng dẫn</a:t>
            </a:r>
            <a:endParaRPr lang="en-US" smtClean="0"/>
          </a:p>
          <a:p>
            <a:pPr algn="ctr"/>
            <a:r>
              <a:rPr lang="en-US" smtClean="0"/>
              <a:t>Trần Thị Dung</a:t>
            </a:r>
            <a:endParaRPr lang="en-US"/>
          </a:p>
        </p:txBody>
      </p:sp>
      <p:sp>
        <p:nvSpPr>
          <p:cNvPr id="19" name="TextBox 18"/>
          <p:cNvSpPr txBox="1"/>
          <p:nvPr/>
        </p:nvSpPr>
        <p:spPr>
          <a:xfrm>
            <a:off x="2147455" y="4363028"/>
            <a:ext cx="989192" cy="523220"/>
          </a:xfrm>
          <a:prstGeom prst="rect">
            <a:avLst/>
          </a:prstGeom>
          <a:noFill/>
        </p:spPr>
        <p:txBody>
          <a:bodyPr wrap="square" rtlCol="0">
            <a:spAutoFit/>
          </a:bodyPr>
          <a:lstStyle/>
          <a:p>
            <a:r>
              <a:rPr lang="en-US" smtClean="0"/>
              <a:t>Sinh viên thực hiện: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0"/>
        <p:cNvGrpSpPr/>
        <p:nvPr/>
      </p:nvGrpSpPr>
      <p:grpSpPr>
        <a:xfrm>
          <a:off x="0" y="0"/>
          <a:ext cx="0" cy="0"/>
          <a:chOff x="0" y="0"/>
          <a:chExt cx="0" cy="0"/>
        </a:xfrm>
      </p:grpSpPr>
      <p:sp>
        <p:nvSpPr>
          <p:cNvPr id="10" name="Title 7"/>
          <p:cNvSpPr>
            <a:spLocks noGrp="1"/>
          </p:cNvSpPr>
          <p:nvPr>
            <p:ph type="title"/>
          </p:nvPr>
        </p:nvSpPr>
        <p:spPr>
          <a:xfrm>
            <a:off x="644234" y="202032"/>
            <a:ext cx="8042563" cy="1031021"/>
          </a:xfrm>
        </p:spPr>
        <p:txBody>
          <a:bodyPr wrap="square" rtlCol="0">
            <a:spAutoFit/>
          </a:bodyPr>
          <a:lstStyle/>
          <a:p>
            <a:pPr algn="ctr" eaLnBrk="1" fontAlgn="auto" hangingPunct="1">
              <a:spcAft>
                <a:spcPts val="0"/>
              </a:spcAft>
              <a:defRPr/>
            </a:pPr>
            <a:r>
              <a:rPr lang="en-US" sz="2000">
                <a:solidFill>
                  <a:schemeClr val="accent6">
                    <a:lumMod val="75000"/>
                  </a:schemeClr>
                </a:solidFill>
                <a:latin typeface="UTM Netmuc KT" panose="02040603050506020204" pitchFamily="18" charset="0"/>
                <a:cs typeface="Times New Roman" panose="02020603050405020304" pitchFamily="18" charset="0"/>
              </a:rPr>
              <a:t>ĐỀ </a:t>
            </a:r>
            <a:r>
              <a:rPr lang="en-US" sz="2000" smtClean="0">
                <a:solidFill>
                  <a:schemeClr val="accent6">
                    <a:lumMod val="75000"/>
                  </a:schemeClr>
                </a:solidFill>
                <a:latin typeface="UTM Netmuc KT" panose="02040603050506020204" pitchFamily="18" charset="0"/>
                <a:cs typeface="Times New Roman" panose="02020603050405020304" pitchFamily="18" charset="0"/>
              </a:rPr>
              <a:t>TÀI: </a:t>
            </a:r>
            <a:br>
              <a:rPr lang="en-US" sz="3500">
                <a:solidFill>
                  <a:schemeClr val="accent6">
                    <a:lumMod val="75000"/>
                  </a:schemeClr>
                </a:solidFill>
                <a:latin typeface="UTM Netmuc KT" panose="02040603050506020204" pitchFamily="18" charset="0"/>
                <a:cs typeface="Times New Roman" panose="02020603050405020304" pitchFamily="18" charset="0"/>
              </a:rPr>
            </a:br>
            <a:r>
              <a:rPr lang="en-US" sz="3500">
                <a:solidFill>
                  <a:schemeClr val="accent6">
                    <a:lumMod val="75000"/>
                  </a:schemeClr>
                </a:solidFill>
                <a:latin typeface="UTM Netmuc KT" panose="02040603050506020204" pitchFamily="18" charset="0"/>
                <a:cs typeface="Times New Roman" panose="02020603050405020304" pitchFamily="18" charset="0"/>
              </a:rPr>
              <a:t>QUẢN </a:t>
            </a:r>
            <a:r>
              <a:rPr lang="en-US" sz="3500" smtClean="0">
                <a:solidFill>
                  <a:schemeClr val="accent6">
                    <a:lumMod val="75000"/>
                  </a:schemeClr>
                </a:solidFill>
                <a:latin typeface="UTM Netmuc KT" panose="02040603050506020204" pitchFamily="18" charset="0"/>
                <a:cs typeface="Times New Roman" panose="02020603050405020304" pitchFamily="18" charset="0"/>
              </a:rPr>
              <a:t>LÍ </a:t>
            </a:r>
            <a:r>
              <a:rPr lang="en-US" sz="3500">
                <a:solidFill>
                  <a:schemeClr val="accent6">
                    <a:lumMod val="75000"/>
                  </a:schemeClr>
                </a:solidFill>
                <a:latin typeface="UTM Netmuc KT" panose="02040603050506020204" pitchFamily="18" charset="0"/>
                <a:cs typeface="Times New Roman" panose="02020603050405020304" pitchFamily="18" charset="0"/>
              </a:rPr>
              <a:t>KÍ TÚC XÁ</a:t>
            </a:r>
            <a:endParaRPr lang="en-US" sz="3500" b="1" dirty="0">
              <a:solidFill>
                <a:schemeClr val="accent6">
                  <a:lumMod val="75000"/>
                </a:schemeClr>
              </a:solidFill>
              <a:latin typeface="UTM Netmuc KT" panose="02040603050506020204" pitchFamily="18" charset="0"/>
              <a:cs typeface="Times New Roman" panose="02020603050405020304" pitchFamily="18" charset="0"/>
            </a:endParaRPr>
          </a:p>
        </p:txBody>
      </p:sp>
      <p:sp>
        <p:nvSpPr>
          <p:cNvPr id="4" name="TextBox 3"/>
          <p:cNvSpPr txBox="1"/>
          <p:nvPr/>
        </p:nvSpPr>
        <p:spPr>
          <a:xfrm>
            <a:off x="689262" y="1496289"/>
            <a:ext cx="7952509" cy="2831544"/>
          </a:xfrm>
          <a:prstGeom prst="rect">
            <a:avLst/>
          </a:prstGeom>
          <a:noFill/>
        </p:spPr>
        <p:txBody>
          <a:bodyPr wrap="square" rtlCol="0">
            <a:spAutoFit/>
          </a:bodyPr>
          <a:lstStyle/>
          <a:p>
            <a:pPr algn="just"/>
            <a:r>
              <a:rPr lang="en-US" sz="1800" b="1" smtClean="0">
                <a:solidFill>
                  <a:schemeClr val="tx1"/>
                </a:solidFill>
                <a:latin typeface="Times New Roman" panose="02020603050405020304" pitchFamily="18" charset="0"/>
                <a:cs typeface="Times New Roman" panose="02020603050405020304" pitchFamily="18" charset="0"/>
              </a:rPr>
              <a:t>Lí do chọn đề tài:</a:t>
            </a:r>
            <a:endParaRPr lang="en-US" sz="1800" b="1" smtClean="0">
              <a:solidFill>
                <a:schemeClr val="tx1"/>
              </a:solidFill>
              <a:latin typeface="Times New Roman" panose="02020603050405020304" pitchFamily="18" charset="0"/>
              <a:cs typeface="Times New Roman" panose="02020603050405020304" pitchFamily="18" charset="0"/>
            </a:endParaRPr>
          </a:p>
          <a:p>
            <a:pPr algn="just"/>
            <a:endParaRPr lang="en-US" sz="1600">
              <a:solidFill>
                <a:schemeClr val="tx1"/>
              </a:solidFill>
              <a:latin typeface="Times New Roman" panose="02020603050405020304" pitchFamily="18" charset="0"/>
              <a:cs typeface="Times New Roman" panose="02020603050405020304" pitchFamily="18" charset="0"/>
            </a:endParaRPr>
          </a:p>
          <a:p>
            <a:pPr algn="just"/>
            <a:r>
              <a:rPr lang="vi-VN" sz="1600">
                <a:latin typeface="Times New Roman" panose="02020603050405020304" pitchFamily="18" charset="0"/>
                <a:cs typeface="Times New Roman" panose="02020603050405020304" pitchFamily="18" charset="0"/>
              </a:rPr>
              <a:t>Quản lý ký túc xá là một trong những hệ thống nhận được nhiều sự quan tâm của các nhà quản lý. Cùng với số lượng sinh viên của các trường đại học ngày càng đông thì số lượng sinh viên nội trú đăng ký trong ký túc xá ngày càng lớn, dẫn tới quản lý các sinh viên này bằng giấy tờ sẽ rất khó khăn và mất rất nhiều thời gian. Với sự phát triển của công nghệ ngày nay, ứng dụng tin học vào các ngành nghề cụ thể ngày càng nhiều. Để quản lý sinh viên dễ dàng và hiệu quả hơn thì việc xây dựng một hệ thống quản lý sinh viên nội trú ký túc xá là rất quan trọng và cần </a:t>
            </a:r>
            <a:r>
              <a:rPr lang="vi-VN" sz="1600" smtClean="0">
                <a:latin typeface="Times New Roman" panose="02020603050405020304" pitchFamily="18" charset="0"/>
                <a:cs typeface="Times New Roman" panose="02020603050405020304" pitchFamily="18" charset="0"/>
              </a:rPr>
              <a:t>thiết</a:t>
            </a:r>
            <a:r>
              <a:rPr lang="en-US"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algn="just"/>
            <a:r>
              <a:rPr lang="en-US" sz="1600" smtClean="0">
                <a:solidFill>
                  <a:schemeClr val="tx1"/>
                </a:solidFill>
                <a:latin typeface="Times New Roman" panose="02020603050405020304" pitchFamily="18" charset="0"/>
                <a:cs typeface="Times New Roman" panose="02020603050405020304" pitchFamily="18" charset="0"/>
              </a:rPr>
              <a:t>Bên cạnh đó là chúng tôi xây dựng thêm hệ thống quản lý nhân viên của kí túc xá, để nhà trường có thể dễ dàng quản lí cả khu kí túc xá.</a:t>
            </a:r>
            <a:endParaRPr lang="en-US" sz="16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3"/>
          <p:cNvSpPr txBox="1">
            <a:spLocks noGrp="1"/>
          </p:cNvSpPr>
          <p:nvPr>
            <p:ph type="title"/>
          </p:nvPr>
        </p:nvSpPr>
        <p:spPr>
          <a:xfrm>
            <a:off x="679432" y="174353"/>
            <a:ext cx="8205503" cy="8237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4000" smtClean="0">
                <a:solidFill>
                  <a:schemeClr val="accent4">
                    <a:lumMod val="50000"/>
                  </a:schemeClr>
                </a:solidFill>
                <a:latin typeface="Bahnschrift SemiBold" panose="020B0502040204020203" pitchFamily="34" charset="0"/>
              </a:rPr>
              <a:t>TỔNG QUAN VỀ ĐỀ TÀI</a:t>
            </a:r>
            <a:endParaRPr sz="4000">
              <a:solidFill>
                <a:schemeClr val="accent4">
                  <a:lumMod val="50000"/>
                </a:schemeClr>
              </a:solidFill>
              <a:latin typeface="Bahnschrift SemiBold" panose="020B0502040204020203" pitchFamily="34" charset="0"/>
            </a:endParaRPr>
          </a:p>
        </p:txBody>
      </p:sp>
      <p:sp>
        <p:nvSpPr>
          <p:cNvPr id="1562" name="Google Shape;1562;p33"/>
          <p:cNvSpPr/>
          <p:nvPr/>
        </p:nvSpPr>
        <p:spPr>
          <a:xfrm rot="6240902">
            <a:off x="6128803" y="407601"/>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33"/>
          <p:cNvSpPr/>
          <p:nvPr/>
        </p:nvSpPr>
        <p:spPr>
          <a:xfrm rot="6240902">
            <a:off x="5923586" y="293661"/>
            <a:ext cx="398802" cy="195712"/>
          </a:xfrm>
          <a:custGeom>
            <a:avLst/>
            <a:gdLst/>
            <a:ahLst/>
            <a:cxnLst/>
            <a:rect l="l" t="t" r="r" b="b"/>
            <a:pathLst>
              <a:path w="6957" h="3414" extrusionOk="0">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33"/>
          <p:cNvSpPr/>
          <p:nvPr/>
        </p:nvSpPr>
        <p:spPr>
          <a:xfrm rot="6240902">
            <a:off x="6107841" y="452628"/>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Rectangle 19"/>
          <p:cNvSpPr/>
          <p:nvPr/>
        </p:nvSpPr>
        <p:spPr>
          <a:xfrm rot="21420000">
            <a:off x="276614" y="1232994"/>
            <a:ext cx="805637" cy="79520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EF99C"/>
              </a:gs>
            </a:gsLst>
            <a:lin ang="5400000" scaled="1"/>
            <a:tileRect/>
          </a:gra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75000"/>
                    <a:lumOff val="25000"/>
                  </a:schemeClr>
                </a:solidFill>
                <a:latin typeface="Bradley Hand ITC" panose="03070402050302030203" pitchFamily="66" charset="0"/>
                <a:cs typeface="Arial" panose="020B0604020202020204" pitchFamily="34" charset="0"/>
              </a:rPr>
              <a:t>P</a:t>
            </a:r>
            <a:endParaRPr lang="en-US" sz="6600" b="1" dirty="0">
              <a:solidFill>
                <a:schemeClr val="tx1">
                  <a:lumMod val="75000"/>
                  <a:lumOff val="25000"/>
                </a:schemeClr>
              </a:solidFill>
              <a:latin typeface="Bradley Hand ITC" panose="03070402050302030203" pitchFamily="66" charset="0"/>
              <a:cs typeface="Arial" panose="020B0604020202020204" pitchFamily="34" charset="0"/>
            </a:endParaRPr>
          </a:p>
        </p:txBody>
      </p:sp>
      <p:sp>
        <p:nvSpPr>
          <p:cNvPr id="28" name="Title 7"/>
          <p:cNvSpPr txBox="1"/>
          <p:nvPr/>
        </p:nvSpPr>
        <p:spPr>
          <a:xfrm>
            <a:off x="1145332" y="1162938"/>
            <a:ext cx="2514600" cy="907941"/>
          </a:xfrm>
          <a:prstGeom prst="rect">
            <a:avLst/>
          </a:prstGeom>
        </p:spPr>
        <p:txBody>
          <a:bodyPr wrap="square">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2800" b="1" smtClean="0">
                <a:latin typeface="Bradley Hand ITC" panose="03070402050302030203" pitchFamily="66" charset="0"/>
              </a:rPr>
              <a:t>PREAMPLE</a:t>
            </a:r>
            <a:endParaRPr lang="en-US" sz="2800" b="1" smtClean="0">
              <a:latin typeface="Bradley Hand ITC" panose="03070402050302030203" pitchFamily="66" charset="0"/>
            </a:endParaRPr>
          </a:p>
          <a:p>
            <a:pPr fontAlgn="auto">
              <a:spcAft>
                <a:spcPts val="0"/>
              </a:spcAft>
              <a:defRPr/>
            </a:pPr>
            <a:r>
              <a:rPr lang="en-US" sz="2500" smtClean="0">
                <a:latin typeface="UTM Netmuc KT" panose="02040603050506020204" pitchFamily="18" charset="0"/>
              </a:rPr>
              <a:t>(Mở đầu)</a:t>
            </a:r>
            <a:endParaRPr lang="en-US" sz="2500" dirty="0">
              <a:latin typeface="UTM Netmuc KT" panose="02040603050506020204" pitchFamily="18" charset="0"/>
            </a:endParaRPr>
          </a:p>
        </p:txBody>
      </p:sp>
      <p:sp>
        <p:nvSpPr>
          <p:cNvPr id="30" name="Rectangle 19"/>
          <p:cNvSpPr/>
          <p:nvPr/>
        </p:nvSpPr>
        <p:spPr>
          <a:xfrm rot="286156">
            <a:off x="4544228" y="1198938"/>
            <a:ext cx="897136" cy="74800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DB6AEA"/>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a:solidFill>
                  <a:schemeClr val="tx1">
                    <a:lumMod val="85000"/>
                    <a:lumOff val="15000"/>
                  </a:schemeClr>
                </a:solidFill>
                <a:latin typeface="Bradley Hand ITC" panose="03070402050302030203" pitchFamily="66" charset="0"/>
                <a:cs typeface="Arial" panose="020B0604020202020204" pitchFamily="34" charset="0"/>
              </a:rPr>
              <a:t>A</a:t>
            </a:r>
            <a:endParaRPr lang="en-US" sz="6600" b="1" dirty="0">
              <a:solidFill>
                <a:schemeClr val="tx1">
                  <a:lumMod val="85000"/>
                  <a:lumOff val="15000"/>
                </a:schemeClr>
              </a:solidFill>
              <a:latin typeface="Bradley Hand ITC" panose="03070402050302030203" pitchFamily="66" charset="0"/>
              <a:cs typeface="Arial" panose="020B0604020202020204" pitchFamily="34" charset="0"/>
            </a:endParaRPr>
          </a:p>
        </p:txBody>
      </p:sp>
      <p:sp>
        <p:nvSpPr>
          <p:cNvPr id="34" name="Title 7"/>
          <p:cNvSpPr txBox="1"/>
          <p:nvPr/>
        </p:nvSpPr>
        <p:spPr>
          <a:xfrm>
            <a:off x="5572715" y="1197359"/>
            <a:ext cx="2998788" cy="907941"/>
          </a:xfrm>
          <a:prstGeom prst="rect">
            <a:avLst/>
          </a:prstGeom>
        </p:spPr>
        <p:txBody>
          <a:bodyPr>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2800" b="1" smtClean="0">
                <a:latin typeface="Bradley Hand ITC" panose="03070402050302030203" pitchFamily="66" charset="0"/>
              </a:rPr>
              <a:t>ANALYSIS</a:t>
            </a:r>
            <a:endParaRPr lang="en-US" sz="2800" b="1" smtClean="0">
              <a:latin typeface="Bradley Hand ITC" panose="03070402050302030203" pitchFamily="66" charset="0"/>
            </a:endParaRPr>
          </a:p>
          <a:p>
            <a:pPr fontAlgn="auto">
              <a:spcAft>
                <a:spcPts val="0"/>
              </a:spcAft>
              <a:defRPr/>
            </a:pPr>
            <a:r>
              <a:rPr lang="en-US" sz="2500" smtClean="0">
                <a:latin typeface="UTM Netmuc KT" panose="02040603050506020204" pitchFamily="18" charset="0"/>
              </a:rPr>
              <a:t>(Phân tích)</a:t>
            </a:r>
            <a:endParaRPr lang="en-US" sz="2500" dirty="0">
              <a:latin typeface="UTM Netmuc KT" panose="02040603050506020204" pitchFamily="18" charset="0"/>
            </a:endParaRPr>
          </a:p>
        </p:txBody>
      </p:sp>
      <p:sp>
        <p:nvSpPr>
          <p:cNvPr id="42" name="Rectangle 19"/>
          <p:cNvSpPr/>
          <p:nvPr/>
        </p:nvSpPr>
        <p:spPr>
          <a:xfrm rot="21345731">
            <a:off x="302895" y="2671852"/>
            <a:ext cx="800298" cy="79131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92D05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a:solidFill>
                  <a:schemeClr val="tx1">
                    <a:lumMod val="85000"/>
                    <a:lumOff val="15000"/>
                  </a:schemeClr>
                </a:solidFill>
                <a:latin typeface="Bradley Hand ITC" panose="03070402050302030203" pitchFamily="66" charset="0"/>
                <a:cs typeface="Arial" panose="020B0604020202020204" pitchFamily="34" charset="0"/>
              </a:rPr>
              <a:t>D</a:t>
            </a:r>
            <a:endParaRPr lang="en-US" sz="6600" b="1" dirty="0">
              <a:solidFill>
                <a:schemeClr val="tx1">
                  <a:lumMod val="85000"/>
                  <a:lumOff val="15000"/>
                </a:schemeClr>
              </a:solidFill>
              <a:latin typeface="Bradley Hand ITC" panose="03070402050302030203" pitchFamily="66" charset="0"/>
              <a:cs typeface="Arial" panose="020B0604020202020204" pitchFamily="34" charset="0"/>
            </a:endParaRPr>
          </a:p>
        </p:txBody>
      </p:sp>
      <p:sp>
        <p:nvSpPr>
          <p:cNvPr id="48" name="Title 7"/>
          <p:cNvSpPr txBox="1"/>
          <p:nvPr/>
        </p:nvSpPr>
        <p:spPr>
          <a:xfrm>
            <a:off x="1197503" y="2613540"/>
            <a:ext cx="2998788" cy="907941"/>
          </a:xfrm>
          <a:prstGeom prst="rect">
            <a:avLst/>
          </a:prstGeom>
        </p:spPr>
        <p:txBody>
          <a:bodyPr>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2800" b="1" smtClean="0">
                <a:latin typeface="Bradley Hand ITC" panose="03070402050302030203" pitchFamily="66" charset="0"/>
              </a:rPr>
              <a:t>DESIGN</a:t>
            </a:r>
            <a:endParaRPr lang="en-US" sz="2800" b="1" smtClean="0">
              <a:latin typeface="Bradley Hand ITC" panose="03070402050302030203" pitchFamily="66" charset="0"/>
            </a:endParaRPr>
          </a:p>
          <a:p>
            <a:pPr fontAlgn="auto">
              <a:spcAft>
                <a:spcPts val="0"/>
              </a:spcAft>
              <a:defRPr/>
            </a:pPr>
            <a:r>
              <a:rPr lang="en-US" sz="2500" smtClean="0">
                <a:latin typeface="UTM Netmuc KT" panose="02040603050506020204" pitchFamily="18" charset="0"/>
              </a:rPr>
              <a:t>(thiết kế)</a:t>
            </a:r>
            <a:endParaRPr lang="en-US" sz="2500" dirty="0">
              <a:latin typeface="UTM Netmuc KT" panose="02040603050506020204" pitchFamily="18" charset="0"/>
            </a:endParaRPr>
          </a:p>
        </p:txBody>
      </p:sp>
      <p:sp>
        <p:nvSpPr>
          <p:cNvPr id="49" name="Rectangle 19"/>
          <p:cNvSpPr/>
          <p:nvPr/>
        </p:nvSpPr>
        <p:spPr>
          <a:xfrm rot="21540000">
            <a:off x="4521778" y="2689926"/>
            <a:ext cx="856093" cy="82026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FFC00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a:solidFill>
                  <a:schemeClr val="tx1">
                    <a:lumMod val="85000"/>
                    <a:lumOff val="15000"/>
                  </a:schemeClr>
                </a:solidFill>
                <a:latin typeface="Bradley Hand ITC" panose="03070402050302030203" pitchFamily="66" charset="0"/>
                <a:cs typeface="Arial" panose="020B0604020202020204" pitchFamily="34" charset="0"/>
              </a:rPr>
              <a:t>U</a:t>
            </a:r>
            <a:endParaRPr lang="en-US" sz="6600" b="1" dirty="0">
              <a:solidFill>
                <a:schemeClr val="tx1">
                  <a:lumMod val="85000"/>
                  <a:lumOff val="15000"/>
                </a:schemeClr>
              </a:solidFill>
              <a:latin typeface="Bradley Hand ITC" panose="03070402050302030203" pitchFamily="66" charset="0"/>
              <a:cs typeface="Arial" panose="020B0604020202020204" pitchFamily="34" charset="0"/>
            </a:endParaRPr>
          </a:p>
        </p:txBody>
      </p:sp>
      <p:sp>
        <p:nvSpPr>
          <p:cNvPr id="50" name="Title 7"/>
          <p:cNvSpPr txBox="1"/>
          <p:nvPr/>
        </p:nvSpPr>
        <p:spPr>
          <a:xfrm>
            <a:off x="5572715" y="2647327"/>
            <a:ext cx="3473450" cy="907941"/>
          </a:xfrm>
          <a:prstGeom prst="rect">
            <a:avLst/>
          </a:prstGeom>
        </p:spPr>
        <p:txBody>
          <a:bodyPr wrap="square">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2800" b="1" smtClean="0">
                <a:latin typeface="Bradley Hand ITC" panose="03070402050302030203" pitchFamily="66" charset="0"/>
              </a:rPr>
              <a:t>USING</a:t>
            </a:r>
            <a:endParaRPr lang="en-US" sz="2800" b="1" smtClean="0">
              <a:latin typeface="Bradley Hand ITC" panose="03070402050302030203" pitchFamily="66" charset="0"/>
            </a:endParaRPr>
          </a:p>
          <a:p>
            <a:pPr fontAlgn="auto">
              <a:spcAft>
                <a:spcPts val="0"/>
              </a:spcAft>
              <a:defRPr/>
            </a:pPr>
            <a:r>
              <a:rPr lang="en-US" sz="2500" smtClean="0">
                <a:latin typeface="UTM Netmuc KT" panose="02040603050506020204" pitchFamily="18" charset="0"/>
              </a:rPr>
              <a:t>(cách sử dụng)</a:t>
            </a:r>
            <a:endParaRPr lang="en-US" sz="2500" dirty="0">
              <a:latin typeface="UTM Netmuc KT" panose="02040603050506020204" pitchFamily="18" charset="0"/>
            </a:endParaRPr>
          </a:p>
        </p:txBody>
      </p:sp>
      <p:sp>
        <p:nvSpPr>
          <p:cNvPr id="51" name="Rectangle 19"/>
          <p:cNvSpPr/>
          <p:nvPr/>
        </p:nvSpPr>
        <p:spPr>
          <a:xfrm rot="352731">
            <a:off x="412211" y="4105680"/>
            <a:ext cx="852720" cy="81083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00B0F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85000"/>
                    <a:lumOff val="15000"/>
                  </a:schemeClr>
                </a:solidFill>
                <a:latin typeface="Bradley Hand ITC" panose="03070402050302030203" pitchFamily="66" charset="0"/>
                <a:cs typeface="Arial" panose="020B0604020202020204" pitchFamily="34" charset="0"/>
              </a:rPr>
              <a:t>T</a:t>
            </a:r>
            <a:endParaRPr lang="en-US" sz="6600" b="1" dirty="0">
              <a:solidFill>
                <a:schemeClr val="tx1">
                  <a:lumMod val="85000"/>
                  <a:lumOff val="15000"/>
                </a:schemeClr>
              </a:solidFill>
              <a:latin typeface="Bradley Hand ITC" panose="03070402050302030203" pitchFamily="66" charset="0"/>
              <a:cs typeface="Arial" panose="020B0604020202020204" pitchFamily="34" charset="0"/>
            </a:endParaRPr>
          </a:p>
        </p:txBody>
      </p:sp>
      <p:sp>
        <p:nvSpPr>
          <p:cNvPr id="52" name="Title 7"/>
          <p:cNvSpPr txBox="1"/>
          <p:nvPr/>
        </p:nvSpPr>
        <p:spPr>
          <a:xfrm>
            <a:off x="1400676" y="4081896"/>
            <a:ext cx="8140461" cy="907941"/>
          </a:xfrm>
          <a:prstGeom prst="rect">
            <a:avLst/>
          </a:prstGeom>
        </p:spPr>
        <p:txBody>
          <a:bodyPr wrap="square">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2800" b="1">
                <a:latin typeface="Bradley Hand ITC" panose="03070402050302030203" pitchFamily="66" charset="0"/>
              </a:rPr>
              <a:t>RESULTS AND </a:t>
            </a:r>
            <a:r>
              <a:rPr lang="en-US" sz="2800" b="1" smtClean="0">
                <a:latin typeface="Bradley Hand ITC" panose="03070402050302030203" pitchFamily="66" charset="0"/>
              </a:rPr>
              <a:t>DEVELOPMENT DIRECTIONS</a:t>
            </a:r>
            <a:endParaRPr lang="en-US" sz="2800" b="1" smtClean="0">
              <a:latin typeface="Bradley Hand ITC" panose="03070402050302030203" pitchFamily="66" charset="0"/>
            </a:endParaRPr>
          </a:p>
          <a:p>
            <a:pPr fontAlgn="auto">
              <a:spcAft>
                <a:spcPts val="0"/>
              </a:spcAft>
              <a:defRPr/>
            </a:pPr>
            <a:r>
              <a:rPr lang="en-US" sz="2500" smtClean="0">
                <a:latin typeface="UTM Netmuc KT" panose="02040603050506020204" pitchFamily="18" charset="0"/>
              </a:rPr>
              <a:t>(kết quả và hướng phát triển)</a:t>
            </a:r>
            <a:endParaRPr lang="en-US" sz="2500" dirty="0">
              <a:latin typeface="UTM Netmuc KT" panose="0204060305050602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arn(inVertic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arn(inVertical)">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arn(inVertical)">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arn(inVertical)">
                                      <p:cBhvr>
                                        <p:cTn id="2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P spid="48" grpId="0"/>
      <p:bldP spid="50"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34"/>
          <p:cNvSpPr txBox="1">
            <a:spLocks noGrp="1"/>
          </p:cNvSpPr>
          <p:nvPr>
            <p:ph type="title"/>
          </p:nvPr>
        </p:nvSpPr>
        <p:spPr>
          <a:xfrm>
            <a:off x="1556550" y="2285663"/>
            <a:ext cx="6030900" cy="841800"/>
          </a:xfrm>
          <a:prstGeom prst="rect">
            <a:avLst/>
          </a:prstGeom>
        </p:spPr>
        <p:txBody>
          <a:bodyPr spcFirstLastPara="1" wrap="square" lIns="91425" tIns="91425" rIns="91425" bIns="91425" anchor="ctr" anchorCtr="0">
            <a:noAutofit/>
          </a:bodyPr>
          <a:lstStyle/>
          <a:p>
            <a:pPr algn="ctr">
              <a:defRPr/>
            </a:pPr>
            <a:r>
              <a:rPr lang="en-US" b="1">
                <a:latin typeface="Bradley Hand ITC" panose="03070402050302030203" pitchFamily="66" charset="0"/>
              </a:rPr>
              <a:t>PREAMPLE</a:t>
            </a:r>
            <a:endParaRPr lang="en-US" b="1">
              <a:latin typeface="Bradley Hand ITC" panose="03070402050302030203" pitchFamily="66" charset="0"/>
            </a:endParaRPr>
          </a:p>
        </p:txBody>
      </p:sp>
      <p:cxnSp>
        <p:nvCxnSpPr>
          <p:cNvPr id="1570" name="Google Shape;1570;p34"/>
          <p:cNvCxnSpPr/>
          <p:nvPr/>
        </p:nvCxnSpPr>
        <p:spPr>
          <a:xfrm rot="10800000" flipH="1">
            <a:off x="3891900" y="3059238"/>
            <a:ext cx="253200" cy="146400"/>
          </a:xfrm>
          <a:prstGeom prst="straightConnector1">
            <a:avLst/>
          </a:prstGeom>
          <a:noFill/>
          <a:ln w="9525" cap="flat" cmpd="sng">
            <a:solidFill>
              <a:schemeClr val="dk1"/>
            </a:solidFill>
            <a:prstDash val="solid"/>
            <a:round/>
            <a:headEnd type="oval" w="med" len="med"/>
            <a:tailEnd type="none" w="med" len="med"/>
          </a:ln>
        </p:spPr>
      </p:cxnSp>
      <p:sp>
        <p:nvSpPr>
          <p:cNvPr id="1571" name="Google Shape;1571;p34"/>
          <p:cNvSpPr/>
          <p:nvPr/>
        </p:nvSpPr>
        <p:spPr>
          <a:xfrm>
            <a:off x="3906362" y="873419"/>
            <a:ext cx="1331276" cy="1143744"/>
          </a:xfrm>
          <a:custGeom>
            <a:avLst/>
            <a:gdLst/>
            <a:ahLst/>
            <a:cxnLst/>
            <a:rect l="l" t="t" r="r" b="b"/>
            <a:pathLst>
              <a:path w="962" h="1006" extrusionOk="0">
                <a:moveTo>
                  <a:pt x="454" y="1"/>
                </a:moveTo>
                <a:cubicBezTo>
                  <a:pt x="195" y="1"/>
                  <a:pt x="11" y="206"/>
                  <a:pt x="11" y="508"/>
                </a:cubicBezTo>
                <a:cubicBezTo>
                  <a:pt x="0" y="768"/>
                  <a:pt x="206" y="994"/>
                  <a:pt x="476" y="1005"/>
                </a:cubicBezTo>
                <a:cubicBezTo>
                  <a:pt x="735" y="994"/>
                  <a:pt x="951" y="789"/>
                  <a:pt x="962" y="519"/>
                </a:cubicBezTo>
                <a:cubicBezTo>
                  <a:pt x="951" y="238"/>
                  <a:pt x="735" y="12"/>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4"/>
          <p:cNvSpPr txBox="1">
            <a:spLocks noGrp="1"/>
          </p:cNvSpPr>
          <p:nvPr>
            <p:ph type="title" idx="2"/>
          </p:nvPr>
        </p:nvSpPr>
        <p:spPr>
          <a:xfrm>
            <a:off x="3906300" y="720513"/>
            <a:ext cx="1331400" cy="118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01.</a:t>
            </a:r>
            <a:endParaRPr lang="en-GB"/>
          </a:p>
        </p:txBody>
      </p:sp>
      <p:sp>
        <p:nvSpPr>
          <p:cNvPr id="1573" name="Google Shape;1573;p34"/>
          <p:cNvSpPr/>
          <p:nvPr/>
        </p:nvSpPr>
        <p:spPr>
          <a:xfrm rot="-317296">
            <a:off x="5436074" y="983645"/>
            <a:ext cx="599806" cy="258792"/>
          </a:xfrm>
          <a:custGeom>
            <a:avLst/>
            <a:gdLst/>
            <a:ahLst/>
            <a:cxnLst/>
            <a:rect l="l" t="t" r="r" b="b"/>
            <a:pathLst>
              <a:path w="3889" h="1678" extrusionOk="0">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4"/>
          <p:cNvSpPr/>
          <p:nvPr/>
        </p:nvSpPr>
        <p:spPr>
          <a:xfrm rot="-317296">
            <a:off x="5470513" y="1334071"/>
            <a:ext cx="509889" cy="199106"/>
          </a:xfrm>
          <a:custGeom>
            <a:avLst/>
            <a:gdLst/>
            <a:ahLst/>
            <a:cxnLst/>
            <a:rect l="l" t="t" r="r" b="b"/>
            <a:pathLst>
              <a:path w="3306" h="1291" extrusionOk="0">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4"/>
          <p:cNvSpPr/>
          <p:nvPr/>
        </p:nvSpPr>
        <p:spPr>
          <a:xfrm rot="-317296">
            <a:off x="5466737" y="1560467"/>
            <a:ext cx="295045" cy="360736"/>
          </a:xfrm>
          <a:custGeom>
            <a:avLst/>
            <a:gdLst/>
            <a:ahLst/>
            <a:cxnLst/>
            <a:rect l="l" t="t" r="r" b="b"/>
            <a:pathLst>
              <a:path w="1913" h="2339" extrusionOk="0">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4"/>
          <p:cNvSpPr/>
          <p:nvPr/>
        </p:nvSpPr>
        <p:spPr>
          <a:xfrm>
            <a:off x="3154232" y="873413"/>
            <a:ext cx="564337" cy="343619"/>
          </a:xfrm>
          <a:custGeom>
            <a:avLst/>
            <a:gdLst/>
            <a:ahLst/>
            <a:cxnLst/>
            <a:rect l="l" t="t" r="r" b="b"/>
            <a:pathLst>
              <a:path w="3659" h="2228" extrusionOk="0">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4"/>
          <p:cNvSpPr/>
          <p:nvPr/>
        </p:nvSpPr>
        <p:spPr>
          <a:xfrm>
            <a:off x="3127087" y="1302474"/>
            <a:ext cx="506500" cy="212680"/>
          </a:xfrm>
          <a:custGeom>
            <a:avLst/>
            <a:gdLst/>
            <a:ahLst/>
            <a:cxnLst/>
            <a:rect l="l" t="t" r="r" b="b"/>
            <a:pathLst>
              <a:path w="3284" h="1379" extrusionOk="0">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4"/>
          <p:cNvSpPr/>
          <p:nvPr/>
        </p:nvSpPr>
        <p:spPr>
          <a:xfrm>
            <a:off x="3274225" y="1600442"/>
            <a:ext cx="389437" cy="291798"/>
          </a:xfrm>
          <a:custGeom>
            <a:avLst/>
            <a:gdLst/>
            <a:ahLst/>
            <a:cxnLst/>
            <a:rect l="l" t="t" r="r" b="b"/>
            <a:pathLst>
              <a:path w="2525" h="1892" extrusionOk="0">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4"/>
          <p:cNvSpPr/>
          <p:nvPr/>
        </p:nvSpPr>
        <p:spPr>
          <a:xfrm>
            <a:off x="5164266" y="809945"/>
            <a:ext cx="129241" cy="238751"/>
          </a:xfrm>
          <a:custGeom>
            <a:avLst/>
            <a:gdLst/>
            <a:ahLst/>
            <a:cxnLst/>
            <a:rect l="l" t="t" r="r" b="b"/>
            <a:pathLst>
              <a:path w="1665" h="3076" extrusionOk="0">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4"/>
          <p:cNvSpPr/>
          <p:nvPr/>
        </p:nvSpPr>
        <p:spPr>
          <a:xfrm>
            <a:off x="5425413" y="726262"/>
            <a:ext cx="113251" cy="188843"/>
          </a:xfrm>
          <a:custGeom>
            <a:avLst/>
            <a:gdLst/>
            <a:ahLst/>
            <a:cxnLst/>
            <a:rect l="l" t="t" r="r" b="b"/>
            <a:pathLst>
              <a:path w="1459" h="2433" extrusionOk="0">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4"/>
          <p:cNvSpPr/>
          <p:nvPr/>
        </p:nvSpPr>
        <p:spPr>
          <a:xfrm>
            <a:off x="2264444" y="3370761"/>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4"/>
          <p:cNvSpPr/>
          <p:nvPr/>
        </p:nvSpPr>
        <p:spPr>
          <a:xfrm>
            <a:off x="2565300" y="3290513"/>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4"/>
          <p:cNvSpPr/>
          <p:nvPr/>
        </p:nvSpPr>
        <p:spPr>
          <a:xfrm>
            <a:off x="7163087" y="2182675"/>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4"/>
          <p:cNvSpPr/>
          <p:nvPr/>
        </p:nvSpPr>
        <p:spPr>
          <a:xfrm>
            <a:off x="2990076" y="2111823"/>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4"/>
          <p:cNvSpPr/>
          <p:nvPr/>
        </p:nvSpPr>
        <p:spPr>
          <a:xfrm>
            <a:off x="3704450" y="3518213"/>
            <a:ext cx="1735094" cy="75563"/>
          </a:xfrm>
          <a:custGeom>
            <a:avLst/>
            <a:gdLst/>
            <a:ahLst/>
            <a:cxnLst/>
            <a:rect l="l" t="t" r="r" b="b"/>
            <a:pathLst>
              <a:path w="21355" h="930" extrusionOk="0">
                <a:moveTo>
                  <a:pt x="3474" y="0"/>
                </a:moveTo>
                <a:cubicBezTo>
                  <a:pt x="2434" y="0"/>
                  <a:pt x="1395" y="13"/>
                  <a:pt x="357" y="49"/>
                </a:cubicBezTo>
                <a:cubicBezTo>
                  <a:pt x="1" y="49"/>
                  <a:pt x="1" y="568"/>
                  <a:pt x="357" y="568"/>
                </a:cubicBezTo>
                <a:cubicBezTo>
                  <a:pt x="3781" y="762"/>
                  <a:pt x="7227" y="719"/>
                  <a:pt x="10651" y="762"/>
                </a:cubicBezTo>
                <a:lnTo>
                  <a:pt x="15727" y="827"/>
                </a:lnTo>
                <a:cubicBezTo>
                  <a:pt x="16883" y="842"/>
                  <a:pt x="18077" y="930"/>
                  <a:pt x="19255" y="930"/>
                </a:cubicBezTo>
                <a:cubicBezTo>
                  <a:pt x="19828" y="930"/>
                  <a:pt x="20397" y="909"/>
                  <a:pt x="20955" y="849"/>
                </a:cubicBezTo>
                <a:cubicBezTo>
                  <a:pt x="21354" y="849"/>
                  <a:pt x="21354" y="244"/>
                  <a:pt x="20955" y="244"/>
                </a:cubicBezTo>
                <a:cubicBezTo>
                  <a:pt x="20224" y="148"/>
                  <a:pt x="19471" y="122"/>
                  <a:pt x="18716" y="122"/>
                </a:cubicBezTo>
                <a:cubicBezTo>
                  <a:pt x="17829" y="122"/>
                  <a:pt x="16937" y="158"/>
                  <a:pt x="16069" y="158"/>
                </a:cubicBezTo>
                <a:cubicBezTo>
                  <a:pt x="16005" y="158"/>
                  <a:pt x="15942" y="158"/>
                  <a:pt x="15878" y="157"/>
                </a:cubicBezTo>
                <a:lnTo>
                  <a:pt x="10651" y="93"/>
                </a:lnTo>
                <a:cubicBezTo>
                  <a:pt x="8264" y="70"/>
                  <a:pt x="5867" y="0"/>
                  <a:pt x="3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4"/>
          <p:cNvSpPr/>
          <p:nvPr/>
        </p:nvSpPr>
        <p:spPr>
          <a:xfrm>
            <a:off x="2169750" y="1957343"/>
            <a:ext cx="113251" cy="165284"/>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4"/>
          <p:cNvSpPr/>
          <p:nvPr/>
        </p:nvSpPr>
        <p:spPr>
          <a:xfrm>
            <a:off x="2389482" y="1957348"/>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4"/>
          <p:cNvSpPr/>
          <p:nvPr/>
        </p:nvSpPr>
        <p:spPr>
          <a:xfrm>
            <a:off x="2284262" y="1715725"/>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4"/>
          <p:cNvSpPr/>
          <p:nvPr/>
        </p:nvSpPr>
        <p:spPr>
          <a:xfrm>
            <a:off x="3769326" y="636098"/>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4"/>
          <p:cNvSpPr/>
          <p:nvPr/>
        </p:nvSpPr>
        <p:spPr>
          <a:xfrm>
            <a:off x="6719926" y="3350661"/>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4"/>
          <p:cNvSpPr/>
          <p:nvPr/>
        </p:nvSpPr>
        <p:spPr>
          <a:xfrm>
            <a:off x="6974250" y="3823163"/>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4"/>
          <p:cNvSpPr/>
          <p:nvPr/>
        </p:nvSpPr>
        <p:spPr>
          <a:xfrm>
            <a:off x="6253965" y="2432326"/>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4" name="Google Shape;1594;p34"/>
          <p:cNvCxnSpPr/>
          <p:nvPr/>
        </p:nvCxnSpPr>
        <p:spPr>
          <a:xfrm>
            <a:off x="6889050" y="3288163"/>
            <a:ext cx="554400" cy="0"/>
          </a:xfrm>
          <a:prstGeom prst="straightConnector1">
            <a:avLst/>
          </a:prstGeom>
          <a:noFill/>
          <a:ln w="9525" cap="flat" cmpd="sng">
            <a:solidFill>
              <a:schemeClr val="dk1"/>
            </a:solidFill>
            <a:prstDash val="solid"/>
            <a:round/>
            <a:headEnd type="oval" w="med" len="med"/>
            <a:tailEnd type="oval" w="med" len="med"/>
          </a:ln>
        </p:spPr>
      </p:cxnSp>
      <p:sp>
        <p:nvSpPr>
          <p:cNvPr id="1595" name="Google Shape;1595;p34"/>
          <p:cNvSpPr/>
          <p:nvPr/>
        </p:nvSpPr>
        <p:spPr>
          <a:xfrm>
            <a:off x="7128150" y="325006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4"/>
          <p:cNvSpPr/>
          <p:nvPr/>
        </p:nvSpPr>
        <p:spPr>
          <a:xfrm>
            <a:off x="4099200" y="302113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7" name="Google Shape;1597;p34"/>
          <p:cNvCxnSpPr/>
          <p:nvPr/>
        </p:nvCxnSpPr>
        <p:spPr>
          <a:xfrm>
            <a:off x="2389475" y="3059238"/>
            <a:ext cx="554400" cy="0"/>
          </a:xfrm>
          <a:prstGeom prst="straightConnector1">
            <a:avLst/>
          </a:prstGeom>
          <a:noFill/>
          <a:ln w="9525" cap="flat" cmpd="sng">
            <a:solidFill>
              <a:schemeClr val="dk1"/>
            </a:solidFill>
            <a:prstDash val="solid"/>
            <a:round/>
            <a:headEnd type="oval" w="med" len="med"/>
            <a:tailEnd type="oval" w="med" len="med"/>
          </a:ln>
        </p:spPr>
      </p:cxnSp>
      <p:sp>
        <p:nvSpPr>
          <p:cNvPr id="1598" name="Google Shape;1598;p34"/>
          <p:cNvSpPr/>
          <p:nvPr/>
        </p:nvSpPr>
        <p:spPr>
          <a:xfrm>
            <a:off x="2628575" y="302113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9" name="Google Shape;1599;p34"/>
          <p:cNvCxnSpPr/>
          <p:nvPr/>
        </p:nvCxnSpPr>
        <p:spPr>
          <a:xfrm rot="5400000">
            <a:off x="1394850" y="2706563"/>
            <a:ext cx="793200" cy="0"/>
          </a:xfrm>
          <a:prstGeom prst="straightConnector1">
            <a:avLst/>
          </a:prstGeom>
          <a:noFill/>
          <a:ln w="9525" cap="flat" cmpd="sng">
            <a:solidFill>
              <a:schemeClr val="dk1"/>
            </a:solidFill>
            <a:prstDash val="solid"/>
            <a:round/>
            <a:headEnd type="oval" w="med" len="med"/>
            <a:tailEnd type="oval" w="med" len="med"/>
          </a:ln>
        </p:spPr>
      </p:cxnSp>
      <p:sp>
        <p:nvSpPr>
          <p:cNvPr id="1600" name="Google Shape;1600;p34"/>
          <p:cNvSpPr/>
          <p:nvPr/>
        </p:nvSpPr>
        <p:spPr>
          <a:xfrm rot="5400000">
            <a:off x="1753350" y="266846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01" name="Google Shape;1601;p34"/>
          <p:cNvCxnSpPr>
            <a:endCxn id="1596" idx="5"/>
          </p:cNvCxnSpPr>
          <p:nvPr/>
        </p:nvCxnSpPr>
        <p:spPr>
          <a:xfrm rot="10800000">
            <a:off x="4164241" y="3086178"/>
            <a:ext cx="200100" cy="115500"/>
          </a:xfrm>
          <a:prstGeom prst="straightConnector1">
            <a:avLst/>
          </a:prstGeom>
          <a:noFill/>
          <a:ln w="9525" cap="flat" cmpd="sng">
            <a:solidFill>
              <a:schemeClr val="dk1"/>
            </a:solidFill>
            <a:prstDash val="solid"/>
            <a:round/>
            <a:headEnd type="oval" w="med" len="med"/>
            <a:tailEnd type="none" w="med" len="med"/>
          </a:ln>
        </p:spPr>
      </p:cxnSp>
      <p:cxnSp>
        <p:nvCxnSpPr>
          <p:cNvPr id="1602" name="Google Shape;1602;p34"/>
          <p:cNvCxnSpPr/>
          <p:nvPr/>
        </p:nvCxnSpPr>
        <p:spPr>
          <a:xfrm flipH="1">
            <a:off x="6321641" y="2308648"/>
            <a:ext cx="224700" cy="144600"/>
          </a:xfrm>
          <a:prstGeom prst="straightConnector1">
            <a:avLst/>
          </a:prstGeom>
          <a:noFill/>
          <a:ln w="9525" cap="flat" cmpd="sng">
            <a:solidFill>
              <a:schemeClr val="dk1"/>
            </a:solidFill>
            <a:prstDash val="solid"/>
            <a:round/>
            <a:headEnd type="oval" w="med" len="med"/>
            <a:tailEnd type="none" w="med" len="med"/>
          </a:ln>
        </p:spPr>
      </p:cxnSp>
      <p:cxnSp>
        <p:nvCxnSpPr>
          <p:cNvPr id="1603" name="Google Shape;1603;p34"/>
          <p:cNvCxnSpPr/>
          <p:nvPr/>
        </p:nvCxnSpPr>
        <p:spPr>
          <a:xfrm>
            <a:off x="6046530" y="2321676"/>
            <a:ext cx="212700" cy="133200"/>
          </a:xfrm>
          <a:prstGeom prst="straightConnector1">
            <a:avLst/>
          </a:prstGeom>
          <a:noFill/>
          <a:ln w="9525" cap="flat" cmpd="sng">
            <a:solidFill>
              <a:schemeClr val="dk1"/>
            </a:solidFill>
            <a:prstDash val="solid"/>
            <a:round/>
            <a:headEnd type="oval" w="med" len="med"/>
            <a:tailEnd type="none" w="med" len="med"/>
          </a:ln>
        </p:spPr>
      </p:cxnSp>
      <p:cxnSp>
        <p:nvCxnSpPr>
          <p:cNvPr id="1604" name="Google Shape;1604;p34"/>
          <p:cNvCxnSpPr/>
          <p:nvPr/>
        </p:nvCxnSpPr>
        <p:spPr>
          <a:xfrm>
            <a:off x="3944450" y="2343388"/>
            <a:ext cx="554400" cy="0"/>
          </a:xfrm>
          <a:prstGeom prst="straightConnector1">
            <a:avLst/>
          </a:prstGeom>
          <a:noFill/>
          <a:ln w="9525" cap="flat" cmpd="sng">
            <a:solidFill>
              <a:schemeClr val="dk1"/>
            </a:solidFill>
            <a:prstDash val="solid"/>
            <a:round/>
            <a:headEnd type="oval" w="med" len="med"/>
            <a:tailEnd type="oval" w="med" len="med"/>
          </a:ln>
        </p:spPr>
      </p:cxnSp>
      <p:sp>
        <p:nvSpPr>
          <p:cNvPr id="1605" name="Google Shape;1605;p34"/>
          <p:cNvSpPr/>
          <p:nvPr/>
        </p:nvSpPr>
        <p:spPr>
          <a:xfrm>
            <a:off x="4183550" y="230528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Box 2"/>
          <p:cNvSpPr txBox="1"/>
          <p:nvPr/>
        </p:nvSpPr>
        <p:spPr>
          <a:xfrm>
            <a:off x="2791688" y="4326171"/>
            <a:ext cx="3560618" cy="553998"/>
          </a:xfrm>
          <a:prstGeom prst="rect">
            <a:avLst/>
          </a:prstGeom>
          <a:noFill/>
        </p:spPr>
        <p:txBody>
          <a:bodyPr wrap="square" rtlCol="0">
            <a:spAutoFit/>
          </a:bodyPr>
          <a:lstStyle/>
          <a:p>
            <a:pPr algn="ctr"/>
            <a:r>
              <a:rPr lang="en-US" sz="3000" smtClean="0">
                <a:latin typeface="UTM Netmuc KT" panose="02040603050506020204" pitchFamily="18" charset="0"/>
              </a:rPr>
              <a:t>(Mở Đầu)</a:t>
            </a:r>
            <a:endParaRPr lang="en-US" sz="3000">
              <a:latin typeface="UTM Netmuc KT" panose="020406030505060202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4" name="Google Shape;1614;p35"/>
          <p:cNvSpPr/>
          <p:nvPr/>
        </p:nvSpPr>
        <p:spPr>
          <a:xfrm>
            <a:off x="845801" y="1342211"/>
            <a:ext cx="102" cy="102"/>
          </a:xfrm>
          <a:custGeom>
            <a:avLst/>
            <a:gdLst/>
            <a:ahLst/>
            <a:cxnLst/>
            <a:rect l="l" t="t" r="r" b="b"/>
            <a:pathLst>
              <a:path w="1" h="1" extrusionOk="0">
                <a:moveTo>
                  <a:pt x="0" y="0"/>
                </a:moveTo>
                <a:lnTo>
                  <a:pt x="0" y="0"/>
                </a:lnTo>
                <a:close/>
              </a:path>
            </a:pathLst>
          </a:custGeom>
          <a:solidFill>
            <a:srgbClr val="FFE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35"/>
          <p:cNvSpPr/>
          <p:nvPr/>
        </p:nvSpPr>
        <p:spPr>
          <a:xfrm>
            <a:off x="845801" y="1342211"/>
            <a:ext cx="102" cy="102"/>
          </a:xfrm>
          <a:custGeom>
            <a:avLst/>
            <a:gdLst/>
            <a:ahLst/>
            <a:cxnLst/>
            <a:rect l="l" t="t" r="r" b="b"/>
            <a:pathLst>
              <a:path w="1" h="1" extrusionOk="0">
                <a:moveTo>
                  <a:pt x="0" y="0"/>
                </a:moveTo>
                <a:lnTo>
                  <a:pt x="0" y="0"/>
                </a:lnTo>
                <a:close/>
              </a:path>
            </a:pathLst>
          </a:custGeom>
          <a:solidFill>
            <a:srgbClr val="FFE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5"/>
          <p:cNvSpPr/>
          <p:nvPr/>
        </p:nvSpPr>
        <p:spPr>
          <a:xfrm>
            <a:off x="2533413" y="1037568"/>
            <a:ext cx="486948" cy="459736"/>
          </a:xfrm>
          <a:custGeom>
            <a:avLst/>
            <a:gdLst/>
            <a:ahLst/>
            <a:cxnLst/>
            <a:rect l="l" t="t" r="r" b="b"/>
            <a:pathLst>
              <a:path w="4760" h="4494" extrusionOk="0">
                <a:moveTo>
                  <a:pt x="4653" y="1"/>
                </a:moveTo>
                <a:cubicBezTo>
                  <a:pt x="4586" y="1"/>
                  <a:pt x="4560" y="67"/>
                  <a:pt x="4480" y="240"/>
                </a:cubicBezTo>
                <a:cubicBezTo>
                  <a:pt x="4387" y="466"/>
                  <a:pt x="4267" y="692"/>
                  <a:pt x="4134" y="918"/>
                </a:cubicBezTo>
                <a:cubicBezTo>
                  <a:pt x="4041" y="1038"/>
                  <a:pt x="3935" y="1170"/>
                  <a:pt x="3829" y="1277"/>
                </a:cubicBezTo>
                <a:cubicBezTo>
                  <a:pt x="3696" y="1410"/>
                  <a:pt x="3550" y="1516"/>
                  <a:pt x="3390" y="1596"/>
                </a:cubicBezTo>
                <a:cubicBezTo>
                  <a:pt x="3069" y="1751"/>
                  <a:pt x="2721" y="1832"/>
                  <a:pt x="2368" y="1832"/>
                </a:cubicBezTo>
                <a:cubicBezTo>
                  <a:pt x="2297" y="1832"/>
                  <a:pt x="2225" y="1829"/>
                  <a:pt x="2154" y="1822"/>
                </a:cubicBezTo>
                <a:cubicBezTo>
                  <a:pt x="2047" y="1822"/>
                  <a:pt x="1941" y="1809"/>
                  <a:pt x="1875" y="1795"/>
                </a:cubicBezTo>
                <a:cubicBezTo>
                  <a:pt x="1795" y="1782"/>
                  <a:pt x="1688" y="1769"/>
                  <a:pt x="1595" y="1742"/>
                </a:cubicBezTo>
                <a:lnTo>
                  <a:pt x="1356" y="1689"/>
                </a:lnTo>
                <a:cubicBezTo>
                  <a:pt x="1263" y="1649"/>
                  <a:pt x="1157" y="1609"/>
                  <a:pt x="1064" y="1583"/>
                </a:cubicBezTo>
                <a:lnTo>
                  <a:pt x="891" y="1516"/>
                </a:lnTo>
                <a:lnTo>
                  <a:pt x="1037" y="2194"/>
                </a:lnTo>
                <a:cubicBezTo>
                  <a:pt x="1050" y="2247"/>
                  <a:pt x="1050" y="2300"/>
                  <a:pt x="1050" y="2340"/>
                </a:cubicBezTo>
                <a:lnTo>
                  <a:pt x="1077" y="2500"/>
                </a:lnTo>
                <a:cubicBezTo>
                  <a:pt x="1077" y="2566"/>
                  <a:pt x="1077" y="2646"/>
                  <a:pt x="1077" y="2726"/>
                </a:cubicBezTo>
                <a:lnTo>
                  <a:pt x="1077" y="2779"/>
                </a:lnTo>
                <a:cubicBezTo>
                  <a:pt x="1077" y="2859"/>
                  <a:pt x="1077" y="2938"/>
                  <a:pt x="1064" y="3018"/>
                </a:cubicBezTo>
                <a:lnTo>
                  <a:pt x="1064" y="3045"/>
                </a:lnTo>
                <a:cubicBezTo>
                  <a:pt x="1024" y="3337"/>
                  <a:pt x="891" y="3616"/>
                  <a:pt x="705" y="3856"/>
                </a:cubicBezTo>
                <a:cubicBezTo>
                  <a:pt x="572" y="4002"/>
                  <a:pt x="412" y="4135"/>
                  <a:pt x="240" y="4228"/>
                </a:cubicBezTo>
                <a:lnTo>
                  <a:pt x="160" y="4268"/>
                </a:lnTo>
                <a:cubicBezTo>
                  <a:pt x="53" y="4334"/>
                  <a:pt x="0" y="4374"/>
                  <a:pt x="14" y="4427"/>
                </a:cubicBezTo>
                <a:cubicBezTo>
                  <a:pt x="14" y="4454"/>
                  <a:pt x="40" y="4494"/>
                  <a:pt x="120" y="4494"/>
                </a:cubicBezTo>
                <a:cubicBezTo>
                  <a:pt x="186" y="4480"/>
                  <a:pt x="266" y="4467"/>
                  <a:pt x="333" y="4454"/>
                </a:cubicBezTo>
                <a:cubicBezTo>
                  <a:pt x="559" y="4374"/>
                  <a:pt x="771" y="4241"/>
                  <a:pt x="944" y="4082"/>
                </a:cubicBezTo>
                <a:cubicBezTo>
                  <a:pt x="1210" y="3816"/>
                  <a:pt x="1383" y="3470"/>
                  <a:pt x="1449" y="3111"/>
                </a:cubicBezTo>
                <a:cubicBezTo>
                  <a:pt x="1462" y="3005"/>
                  <a:pt x="1476" y="2899"/>
                  <a:pt x="1476" y="2792"/>
                </a:cubicBezTo>
                <a:lnTo>
                  <a:pt x="1476" y="2739"/>
                </a:lnTo>
                <a:cubicBezTo>
                  <a:pt x="1489" y="2646"/>
                  <a:pt x="1489" y="2553"/>
                  <a:pt x="1476" y="2460"/>
                </a:cubicBezTo>
                <a:lnTo>
                  <a:pt x="1462" y="2300"/>
                </a:lnTo>
                <a:cubicBezTo>
                  <a:pt x="1462" y="2247"/>
                  <a:pt x="1462" y="2194"/>
                  <a:pt x="1449" y="2141"/>
                </a:cubicBezTo>
                <a:lnTo>
                  <a:pt x="1449" y="2141"/>
                </a:lnTo>
                <a:lnTo>
                  <a:pt x="1502" y="2154"/>
                </a:lnTo>
                <a:cubicBezTo>
                  <a:pt x="1609" y="2181"/>
                  <a:pt x="1715" y="2194"/>
                  <a:pt x="1821" y="2207"/>
                </a:cubicBezTo>
                <a:cubicBezTo>
                  <a:pt x="1914" y="2234"/>
                  <a:pt x="2008" y="2234"/>
                  <a:pt x="2127" y="2247"/>
                </a:cubicBezTo>
                <a:lnTo>
                  <a:pt x="2313" y="2247"/>
                </a:lnTo>
                <a:cubicBezTo>
                  <a:pt x="2338" y="2248"/>
                  <a:pt x="2362" y="2248"/>
                  <a:pt x="2387" y="2248"/>
                </a:cubicBezTo>
                <a:cubicBezTo>
                  <a:pt x="2801" y="2248"/>
                  <a:pt x="3212" y="2142"/>
                  <a:pt x="3576" y="1941"/>
                </a:cubicBezTo>
                <a:cubicBezTo>
                  <a:pt x="3762" y="1835"/>
                  <a:pt x="3948" y="1702"/>
                  <a:pt x="4095" y="1543"/>
                </a:cubicBezTo>
                <a:cubicBezTo>
                  <a:pt x="4227" y="1410"/>
                  <a:pt x="4334" y="1250"/>
                  <a:pt x="4427" y="1091"/>
                </a:cubicBezTo>
                <a:cubicBezTo>
                  <a:pt x="4719" y="532"/>
                  <a:pt x="4759" y="120"/>
                  <a:pt x="4719" y="41"/>
                </a:cubicBezTo>
                <a:lnTo>
                  <a:pt x="4693" y="14"/>
                </a:lnTo>
                <a:lnTo>
                  <a:pt x="46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5"/>
          <p:cNvSpPr/>
          <p:nvPr/>
        </p:nvSpPr>
        <p:spPr>
          <a:xfrm>
            <a:off x="3522022" y="700292"/>
            <a:ext cx="231300" cy="617585"/>
          </a:xfrm>
          <a:custGeom>
            <a:avLst/>
            <a:gdLst/>
            <a:ahLst/>
            <a:cxnLst/>
            <a:rect l="l" t="t" r="r" b="b"/>
            <a:pathLst>
              <a:path w="2261" h="6037" extrusionOk="0">
                <a:moveTo>
                  <a:pt x="2087" y="1"/>
                </a:moveTo>
                <a:cubicBezTo>
                  <a:pt x="2021" y="14"/>
                  <a:pt x="2008" y="81"/>
                  <a:pt x="1981" y="307"/>
                </a:cubicBezTo>
                <a:lnTo>
                  <a:pt x="1981" y="360"/>
                </a:lnTo>
                <a:cubicBezTo>
                  <a:pt x="1968" y="559"/>
                  <a:pt x="1928" y="772"/>
                  <a:pt x="1875" y="985"/>
                </a:cubicBezTo>
                <a:cubicBezTo>
                  <a:pt x="1808" y="1304"/>
                  <a:pt x="1662" y="1596"/>
                  <a:pt x="1463" y="1849"/>
                </a:cubicBezTo>
                <a:cubicBezTo>
                  <a:pt x="1343" y="1982"/>
                  <a:pt x="1197" y="2088"/>
                  <a:pt x="1024" y="2168"/>
                </a:cubicBezTo>
                <a:cubicBezTo>
                  <a:pt x="931" y="2194"/>
                  <a:pt x="838" y="2234"/>
                  <a:pt x="745" y="2247"/>
                </a:cubicBezTo>
                <a:lnTo>
                  <a:pt x="705" y="2247"/>
                </a:lnTo>
                <a:lnTo>
                  <a:pt x="27" y="2314"/>
                </a:lnTo>
                <a:lnTo>
                  <a:pt x="0" y="2301"/>
                </a:lnTo>
                <a:lnTo>
                  <a:pt x="200" y="2527"/>
                </a:lnTo>
                <a:cubicBezTo>
                  <a:pt x="240" y="2593"/>
                  <a:pt x="293" y="2646"/>
                  <a:pt x="346" y="2699"/>
                </a:cubicBezTo>
                <a:lnTo>
                  <a:pt x="373" y="2739"/>
                </a:lnTo>
                <a:cubicBezTo>
                  <a:pt x="386" y="2753"/>
                  <a:pt x="412" y="2779"/>
                  <a:pt x="426" y="2806"/>
                </a:cubicBezTo>
                <a:lnTo>
                  <a:pt x="479" y="2872"/>
                </a:lnTo>
                <a:cubicBezTo>
                  <a:pt x="519" y="2939"/>
                  <a:pt x="572" y="3018"/>
                  <a:pt x="625" y="3112"/>
                </a:cubicBezTo>
                <a:cubicBezTo>
                  <a:pt x="838" y="3457"/>
                  <a:pt x="957" y="3856"/>
                  <a:pt x="984" y="4255"/>
                </a:cubicBezTo>
                <a:cubicBezTo>
                  <a:pt x="997" y="4587"/>
                  <a:pt x="918" y="4906"/>
                  <a:pt x="758" y="5185"/>
                </a:cubicBezTo>
                <a:cubicBezTo>
                  <a:pt x="652" y="5385"/>
                  <a:pt x="519" y="5557"/>
                  <a:pt x="359" y="5730"/>
                </a:cubicBezTo>
                <a:cubicBezTo>
                  <a:pt x="213" y="5877"/>
                  <a:pt x="147" y="5956"/>
                  <a:pt x="186" y="6009"/>
                </a:cubicBezTo>
                <a:cubicBezTo>
                  <a:pt x="200" y="6023"/>
                  <a:pt x="226" y="6036"/>
                  <a:pt x="253" y="6036"/>
                </a:cubicBezTo>
                <a:cubicBezTo>
                  <a:pt x="266" y="6036"/>
                  <a:pt x="333" y="6036"/>
                  <a:pt x="519" y="5916"/>
                </a:cubicBezTo>
                <a:cubicBezTo>
                  <a:pt x="731" y="5757"/>
                  <a:pt x="904" y="5584"/>
                  <a:pt x="1051" y="5371"/>
                </a:cubicBezTo>
                <a:cubicBezTo>
                  <a:pt x="1157" y="5212"/>
                  <a:pt x="1237" y="5052"/>
                  <a:pt x="1290" y="4880"/>
                </a:cubicBezTo>
                <a:cubicBezTo>
                  <a:pt x="1356" y="4680"/>
                  <a:pt x="1383" y="4467"/>
                  <a:pt x="1383" y="4255"/>
                </a:cubicBezTo>
                <a:cubicBezTo>
                  <a:pt x="1370" y="3776"/>
                  <a:pt x="1237" y="3298"/>
                  <a:pt x="984" y="2886"/>
                </a:cubicBezTo>
                <a:lnTo>
                  <a:pt x="984" y="2899"/>
                </a:lnTo>
                <a:cubicBezTo>
                  <a:pt x="931" y="2819"/>
                  <a:pt x="891" y="2739"/>
                  <a:pt x="838" y="2660"/>
                </a:cubicBezTo>
                <a:cubicBezTo>
                  <a:pt x="957" y="2633"/>
                  <a:pt x="1077" y="2593"/>
                  <a:pt x="1197" y="2540"/>
                </a:cubicBezTo>
                <a:cubicBezTo>
                  <a:pt x="1409" y="2434"/>
                  <a:pt x="1609" y="2287"/>
                  <a:pt x="1755" y="2101"/>
                </a:cubicBezTo>
                <a:cubicBezTo>
                  <a:pt x="1994" y="1796"/>
                  <a:pt x="2154" y="1437"/>
                  <a:pt x="2207" y="1051"/>
                </a:cubicBezTo>
                <a:cubicBezTo>
                  <a:pt x="2247" y="799"/>
                  <a:pt x="2260" y="559"/>
                  <a:pt x="2234" y="307"/>
                </a:cubicBezTo>
                <a:cubicBezTo>
                  <a:pt x="2194" y="1"/>
                  <a:pt x="2127" y="1"/>
                  <a:pt x="20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35"/>
          <p:cNvSpPr/>
          <p:nvPr/>
        </p:nvSpPr>
        <p:spPr>
          <a:xfrm>
            <a:off x="3684267" y="977417"/>
            <a:ext cx="217285" cy="94321"/>
          </a:xfrm>
          <a:custGeom>
            <a:avLst/>
            <a:gdLst/>
            <a:ahLst/>
            <a:cxnLst/>
            <a:rect l="l" t="t" r="r" b="b"/>
            <a:pathLst>
              <a:path w="2124" h="922" extrusionOk="0">
                <a:moveTo>
                  <a:pt x="472" y="0"/>
                </a:moveTo>
                <a:cubicBezTo>
                  <a:pt x="332" y="0"/>
                  <a:pt x="194" y="7"/>
                  <a:pt x="63" y="17"/>
                </a:cubicBezTo>
                <a:cubicBezTo>
                  <a:pt x="56" y="13"/>
                  <a:pt x="50" y="11"/>
                  <a:pt x="45" y="11"/>
                </a:cubicBezTo>
                <a:cubicBezTo>
                  <a:pt x="16" y="11"/>
                  <a:pt x="1" y="61"/>
                  <a:pt x="23" y="84"/>
                </a:cubicBezTo>
                <a:cubicBezTo>
                  <a:pt x="209" y="190"/>
                  <a:pt x="408" y="270"/>
                  <a:pt x="621" y="296"/>
                </a:cubicBezTo>
                <a:cubicBezTo>
                  <a:pt x="927" y="349"/>
                  <a:pt x="1139" y="562"/>
                  <a:pt x="1379" y="722"/>
                </a:cubicBezTo>
                <a:cubicBezTo>
                  <a:pt x="1505" y="806"/>
                  <a:pt x="1668" y="922"/>
                  <a:pt x="1811" y="922"/>
                </a:cubicBezTo>
                <a:cubicBezTo>
                  <a:pt x="1895" y="922"/>
                  <a:pt x="1971" y="882"/>
                  <a:pt x="2030" y="775"/>
                </a:cubicBezTo>
                <a:cubicBezTo>
                  <a:pt x="2123" y="589"/>
                  <a:pt x="1791" y="336"/>
                  <a:pt x="1658" y="256"/>
                </a:cubicBezTo>
                <a:cubicBezTo>
                  <a:pt x="1311" y="58"/>
                  <a:pt x="882" y="0"/>
                  <a:pt x="4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35"/>
          <p:cNvSpPr/>
          <p:nvPr/>
        </p:nvSpPr>
        <p:spPr>
          <a:xfrm>
            <a:off x="719360" y="1066109"/>
            <a:ext cx="191813" cy="623212"/>
          </a:xfrm>
          <a:custGeom>
            <a:avLst/>
            <a:gdLst/>
            <a:ahLst/>
            <a:cxnLst/>
            <a:rect l="l" t="t" r="r" b="b"/>
            <a:pathLst>
              <a:path w="1875" h="6092" extrusionOk="0">
                <a:moveTo>
                  <a:pt x="160" y="1"/>
                </a:moveTo>
                <a:cubicBezTo>
                  <a:pt x="133" y="1"/>
                  <a:pt x="93" y="81"/>
                  <a:pt x="67" y="253"/>
                </a:cubicBezTo>
                <a:cubicBezTo>
                  <a:pt x="13" y="493"/>
                  <a:pt x="0" y="732"/>
                  <a:pt x="13" y="971"/>
                </a:cubicBezTo>
                <a:cubicBezTo>
                  <a:pt x="27" y="1357"/>
                  <a:pt x="133" y="1716"/>
                  <a:pt x="346" y="2035"/>
                </a:cubicBezTo>
                <a:cubicBezTo>
                  <a:pt x="465" y="2234"/>
                  <a:pt x="638" y="2394"/>
                  <a:pt x="838" y="2513"/>
                </a:cubicBezTo>
                <a:cubicBezTo>
                  <a:pt x="944" y="2580"/>
                  <a:pt x="1050" y="2633"/>
                  <a:pt x="1170" y="2673"/>
                </a:cubicBezTo>
                <a:lnTo>
                  <a:pt x="1223" y="2686"/>
                </a:lnTo>
                <a:lnTo>
                  <a:pt x="1250" y="2686"/>
                </a:lnTo>
                <a:lnTo>
                  <a:pt x="1210" y="2726"/>
                </a:lnTo>
                <a:cubicBezTo>
                  <a:pt x="1143" y="2806"/>
                  <a:pt x="1077" y="2885"/>
                  <a:pt x="1024" y="2965"/>
                </a:cubicBezTo>
                <a:cubicBezTo>
                  <a:pt x="731" y="3337"/>
                  <a:pt x="558" y="3789"/>
                  <a:pt x="492" y="4255"/>
                </a:cubicBezTo>
                <a:cubicBezTo>
                  <a:pt x="465" y="4467"/>
                  <a:pt x="479" y="4667"/>
                  <a:pt x="519" y="4866"/>
                </a:cubicBezTo>
                <a:cubicBezTo>
                  <a:pt x="558" y="5039"/>
                  <a:pt x="612" y="5212"/>
                  <a:pt x="705" y="5371"/>
                </a:cubicBezTo>
                <a:cubicBezTo>
                  <a:pt x="824" y="5584"/>
                  <a:pt x="971" y="5783"/>
                  <a:pt x="1157" y="5956"/>
                </a:cubicBezTo>
                <a:cubicBezTo>
                  <a:pt x="1273" y="6049"/>
                  <a:pt x="1359" y="6092"/>
                  <a:pt x="1387" y="6092"/>
                </a:cubicBezTo>
                <a:cubicBezTo>
                  <a:pt x="1391" y="6092"/>
                  <a:pt x="1394" y="6091"/>
                  <a:pt x="1396" y="6089"/>
                </a:cubicBezTo>
                <a:cubicBezTo>
                  <a:pt x="1409" y="6076"/>
                  <a:pt x="1356" y="5996"/>
                  <a:pt x="1263" y="5863"/>
                </a:cubicBezTo>
                <a:cubicBezTo>
                  <a:pt x="1117" y="5677"/>
                  <a:pt x="997" y="5478"/>
                  <a:pt x="904" y="5278"/>
                </a:cubicBezTo>
                <a:cubicBezTo>
                  <a:pt x="771" y="4959"/>
                  <a:pt x="718" y="4627"/>
                  <a:pt x="771" y="4294"/>
                </a:cubicBezTo>
                <a:cubicBezTo>
                  <a:pt x="838" y="3882"/>
                  <a:pt x="1010" y="3484"/>
                  <a:pt x="1276" y="3151"/>
                </a:cubicBezTo>
                <a:cubicBezTo>
                  <a:pt x="1329" y="3085"/>
                  <a:pt x="1383" y="3005"/>
                  <a:pt x="1436" y="2939"/>
                </a:cubicBezTo>
                <a:lnTo>
                  <a:pt x="1489" y="2872"/>
                </a:lnTo>
                <a:cubicBezTo>
                  <a:pt x="1529" y="2846"/>
                  <a:pt x="1555" y="2806"/>
                  <a:pt x="1595" y="2766"/>
                </a:cubicBezTo>
                <a:cubicBezTo>
                  <a:pt x="1662" y="2699"/>
                  <a:pt x="1742" y="2633"/>
                  <a:pt x="1821" y="2553"/>
                </a:cubicBezTo>
                <a:lnTo>
                  <a:pt x="1874" y="2500"/>
                </a:lnTo>
                <a:lnTo>
                  <a:pt x="1529" y="2433"/>
                </a:lnTo>
                <a:lnTo>
                  <a:pt x="1356" y="2407"/>
                </a:lnTo>
                <a:lnTo>
                  <a:pt x="1303" y="2394"/>
                </a:lnTo>
                <a:cubicBezTo>
                  <a:pt x="1290" y="2380"/>
                  <a:pt x="1276" y="2380"/>
                  <a:pt x="1263" y="2380"/>
                </a:cubicBezTo>
                <a:cubicBezTo>
                  <a:pt x="1170" y="2340"/>
                  <a:pt x="1077" y="2301"/>
                  <a:pt x="984" y="2261"/>
                </a:cubicBezTo>
                <a:cubicBezTo>
                  <a:pt x="824" y="2154"/>
                  <a:pt x="678" y="2035"/>
                  <a:pt x="572" y="1875"/>
                </a:cubicBezTo>
                <a:cubicBezTo>
                  <a:pt x="386" y="1596"/>
                  <a:pt x="266" y="1277"/>
                  <a:pt x="239" y="958"/>
                </a:cubicBezTo>
                <a:cubicBezTo>
                  <a:pt x="200" y="719"/>
                  <a:pt x="186" y="493"/>
                  <a:pt x="186" y="267"/>
                </a:cubicBezTo>
                <a:cubicBezTo>
                  <a:pt x="186" y="94"/>
                  <a:pt x="186" y="14"/>
                  <a:pt x="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35"/>
          <p:cNvSpPr/>
          <p:nvPr/>
        </p:nvSpPr>
        <p:spPr>
          <a:xfrm>
            <a:off x="470469" y="1333311"/>
            <a:ext cx="235392" cy="92684"/>
          </a:xfrm>
          <a:custGeom>
            <a:avLst/>
            <a:gdLst/>
            <a:ahLst/>
            <a:cxnLst/>
            <a:rect l="l" t="t" r="r" b="b"/>
            <a:pathLst>
              <a:path w="2301" h="906" extrusionOk="0">
                <a:moveTo>
                  <a:pt x="1887" y="1"/>
                </a:moveTo>
                <a:cubicBezTo>
                  <a:pt x="1551" y="1"/>
                  <a:pt x="1147" y="122"/>
                  <a:pt x="904" y="180"/>
                </a:cubicBezTo>
                <a:cubicBezTo>
                  <a:pt x="652" y="247"/>
                  <a:pt x="0" y="366"/>
                  <a:pt x="173" y="765"/>
                </a:cubicBezTo>
                <a:cubicBezTo>
                  <a:pt x="281" y="866"/>
                  <a:pt x="404" y="905"/>
                  <a:pt x="532" y="905"/>
                </a:cubicBezTo>
                <a:cubicBezTo>
                  <a:pt x="879" y="905"/>
                  <a:pt x="1271" y="618"/>
                  <a:pt x="1543" y="473"/>
                </a:cubicBezTo>
                <a:cubicBezTo>
                  <a:pt x="1729" y="366"/>
                  <a:pt x="1915" y="273"/>
                  <a:pt x="2127" y="220"/>
                </a:cubicBezTo>
                <a:cubicBezTo>
                  <a:pt x="2154" y="220"/>
                  <a:pt x="2260" y="207"/>
                  <a:pt x="2274" y="167"/>
                </a:cubicBezTo>
                <a:cubicBezTo>
                  <a:pt x="2300" y="127"/>
                  <a:pt x="2287" y="87"/>
                  <a:pt x="2220" y="61"/>
                </a:cubicBezTo>
                <a:cubicBezTo>
                  <a:pt x="2127" y="17"/>
                  <a:pt x="2011" y="1"/>
                  <a:pt x="1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35"/>
          <p:cNvSpPr/>
          <p:nvPr/>
        </p:nvSpPr>
        <p:spPr>
          <a:xfrm>
            <a:off x="2765937" y="913788"/>
            <a:ext cx="654208" cy="514160"/>
          </a:xfrm>
          <a:custGeom>
            <a:avLst/>
            <a:gdLst/>
            <a:ahLst/>
            <a:cxnLst/>
            <a:rect l="l" t="t" r="r" b="b"/>
            <a:pathLst>
              <a:path w="6395" h="5026" extrusionOk="0">
                <a:moveTo>
                  <a:pt x="4454" y="1"/>
                </a:moveTo>
                <a:cubicBezTo>
                  <a:pt x="4374" y="14"/>
                  <a:pt x="4307" y="28"/>
                  <a:pt x="4241" y="41"/>
                </a:cubicBezTo>
                <a:cubicBezTo>
                  <a:pt x="4108" y="81"/>
                  <a:pt x="3975" y="134"/>
                  <a:pt x="3855" y="214"/>
                </a:cubicBezTo>
                <a:cubicBezTo>
                  <a:pt x="3736" y="280"/>
                  <a:pt x="3629" y="373"/>
                  <a:pt x="3536" y="466"/>
                </a:cubicBezTo>
                <a:cubicBezTo>
                  <a:pt x="3457" y="573"/>
                  <a:pt x="3377" y="679"/>
                  <a:pt x="3324" y="799"/>
                </a:cubicBezTo>
                <a:cubicBezTo>
                  <a:pt x="3270" y="918"/>
                  <a:pt x="3231" y="1038"/>
                  <a:pt x="3204" y="1171"/>
                </a:cubicBezTo>
                <a:cubicBezTo>
                  <a:pt x="3177" y="1290"/>
                  <a:pt x="3177" y="1410"/>
                  <a:pt x="3177" y="1530"/>
                </a:cubicBezTo>
                <a:cubicBezTo>
                  <a:pt x="3191" y="1782"/>
                  <a:pt x="3270" y="2022"/>
                  <a:pt x="3417" y="2208"/>
                </a:cubicBezTo>
                <a:cubicBezTo>
                  <a:pt x="3496" y="2314"/>
                  <a:pt x="3590" y="2394"/>
                  <a:pt x="3709" y="2447"/>
                </a:cubicBezTo>
                <a:cubicBezTo>
                  <a:pt x="3802" y="2500"/>
                  <a:pt x="3895" y="2527"/>
                  <a:pt x="4002" y="2553"/>
                </a:cubicBezTo>
                <a:cubicBezTo>
                  <a:pt x="4101" y="2580"/>
                  <a:pt x="4204" y="2593"/>
                  <a:pt x="4307" y="2593"/>
                </a:cubicBezTo>
                <a:cubicBezTo>
                  <a:pt x="4410" y="2593"/>
                  <a:pt x="4513" y="2580"/>
                  <a:pt x="4613" y="2553"/>
                </a:cubicBezTo>
                <a:lnTo>
                  <a:pt x="4653" y="2553"/>
                </a:lnTo>
                <a:lnTo>
                  <a:pt x="4746" y="2513"/>
                </a:lnTo>
                <a:lnTo>
                  <a:pt x="4786" y="2500"/>
                </a:lnTo>
                <a:lnTo>
                  <a:pt x="4879" y="2447"/>
                </a:lnTo>
                <a:lnTo>
                  <a:pt x="4906" y="2434"/>
                </a:lnTo>
                <a:cubicBezTo>
                  <a:pt x="4932" y="2420"/>
                  <a:pt x="4959" y="2407"/>
                  <a:pt x="4999" y="2380"/>
                </a:cubicBezTo>
                <a:lnTo>
                  <a:pt x="5025" y="2354"/>
                </a:lnTo>
                <a:cubicBezTo>
                  <a:pt x="5052" y="2327"/>
                  <a:pt x="5078" y="2314"/>
                  <a:pt x="5105" y="2287"/>
                </a:cubicBezTo>
                <a:cubicBezTo>
                  <a:pt x="5211" y="2154"/>
                  <a:pt x="5291" y="1995"/>
                  <a:pt x="5304" y="1822"/>
                </a:cubicBezTo>
                <a:cubicBezTo>
                  <a:pt x="5358" y="1530"/>
                  <a:pt x="5225" y="1251"/>
                  <a:pt x="4999" y="1091"/>
                </a:cubicBezTo>
                <a:cubicBezTo>
                  <a:pt x="4906" y="1038"/>
                  <a:pt x="4786" y="1011"/>
                  <a:pt x="4680" y="1011"/>
                </a:cubicBezTo>
                <a:cubicBezTo>
                  <a:pt x="4626" y="1011"/>
                  <a:pt x="4573" y="1011"/>
                  <a:pt x="4520" y="1025"/>
                </a:cubicBezTo>
                <a:lnTo>
                  <a:pt x="4507" y="1025"/>
                </a:lnTo>
                <a:cubicBezTo>
                  <a:pt x="4387" y="1064"/>
                  <a:pt x="4307" y="1091"/>
                  <a:pt x="4321" y="1157"/>
                </a:cubicBezTo>
                <a:cubicBezTo>
                  <a:pt x="4340" y="1205"/>
                  <a:pt x="4372" y="1212"/>
                  <a:pt x="4404" y="1212"/>
                </a:cubicBezTo>
                <a:cubicBezTo>
                  <a:pt x="4416" y="1212"/>
                  <a:pt x="4429" y="1211"/>
                  <a:pt x="4440" y="1211"/>
                </a:cubicBezTo>
                <a:lnTo>
                  <a:pt x="4560" y="1211"/>
                </a:lnTo>
                <a:cubicBezTo>
                  <a:pt x="4666" y="1211"/>
                  <a:pt x="4773" y="1237"/>
                  <a:pt x="4866" y="1304"/>
                </a:cubicBezTo>
                <a:cubicBezTo>
                  <a:pt x="4999" y="1423"/>
                  <a:pt x="5052" y="1596"/>
                  <a:pt x="5012" y="1769"/>
                </a:cubicBezTo>
                <a:cubicBezTo>
                  <a:pt x="4999" y="1875"/>
                  <a:pt x="4945" y="1982"/>
                  <a:pt x="4866" y="2061"/>
                </a:cubicBezTo>
                <a:cubicBezTo>
                  <a:pt x="4866" y="2075"/>
                  <a:pt x="4852" y="2075"/>
                  <a:pt x="4839" y="2088"/>
                </a:cubicBezTo>
                <a:cubicBezTo>
                  <a:pt x="4826" y="2088"/>
                  <a:pt x="4812" y="2101"/>
                  <a:pt x="4812" y="2115"/>
                </a:cubicBezTo>
                <a:lnTo>
                  <a:pt x="4719" y="2154"/>
                </a:lnTo>
                <a:lnTo>
                  <a:pt x="4666" y="2181"/>
                </a:lnTo>
                <a:lnTo>
                  <a:pt x="4626" y="2194"/>
                </a:lnTo>
                <a:lnTo>
                  <a:pt x="4560" y="2221"/>
                </a:lnTo>
                <a:lnTo>
                  <a:pt x="4533" y="2221"/>
                </a:lnTo>
                <a:cubicBezTo>
                  <a:pt x="4472" y="2238"/>
                  <a:pt x="4411" y="2245"/>
                  <a:pt x="4350" y="2245"/>
                </a:cubicBezTo>
                <a:cubicBezTo>
                  <a:pt x="4265" y="2245"/>
                  <a:pt x="4180" y="2231"/>
                  <a:pt x="4095" y="2208"/>
                </a:cubicBezTo>
                <a:cubicBezTo>
                  <a:pt x="4015" y="2194"/>
                  <a:pt x="3948" y="2168"/>
                  <a:pt x="3869" y="2128"/>
                </a:cubicBezTo>
                <a:cubicBezTo>
                  <a:pt x="3802" y="2088"/>
                  <a:pt x="3749" y="2048"/>
                  <a:pt x="3709" y="1982"/>
                </a:cubicBezTo>
                <a:cubicBezTo>
                  <a:pt x="3616" y="1849"/>
                  <a:pt x="3563" y="1689"/>
                  <a:pt x="3563" y="1516"/>
                </a:cubicBezTo>
                <a:cubicBezTo>
                  <a:pt x="3563" y="1423"/>
                  <a:pt x="3563" y="1330"/>
                  <a:pt x="3576" y="1237"/>
                </a:cubicBezTo>
                <a:cubicBezTo>
                  <a:pt x="3590" y="1197"/>
                  <a:pt x="3603" y="1144"/>
                  <a:pt x="3616" y="1104"/>
                </a:cubicBezTo>
                <a:cubicBezTo>
                  <a:pt x="3629" y="1064"/>
                  <a:pt x="3656" y="1011"/>
                  <a:pt x="3669" y="971"/>
                </a:cubicBezTo>
                <a:cubicBezTo>
                  <a:pt x="3709" y="892"/>
                  <a:pt x="3762" y="812"/>
                  <a:pt x="3829" y="745"/>
                </a:cubicBezTo>
                <a:cubicBezTo>
                  <a:pt x="3895" y="679"/>
                  <a:pt x="3975" y="612"/>
                  <a:pt x="4055" y="573"/>
                </a:cubicBezTo>
                <a:cubicBezTo>
                  <a:pt x="4148" y="519"/>
                  <a:pt x="4241" y="480"/>
                  <a:pt x="4334" y="453"/>
                </a:cubicBezTo>
                <a:cubicBezTo>
                  <a:pt x="4387" y="440"/>
                  <a:pt x="4427" y="440"/>
                  <a:pt x="4480" y="426"/>
                </a:cubicBezTo>
                <a:lnTo>
                  <a:pt x="4507" y="426"/>
                </a:lnTo>
                <a:lnTo>
                  <a:pt x="4626" y="440"/>
                </a:lnTo>
                <a:cubicBezTo>
                  <a:pt x="4839" y="466"/>
                  <a:pt x="5065" y="533"/>
                  <a:pt x="5264" y="639"/>
                </a:cubicBezTo>
                <a:cubicBezTo>
                  <a:pt x="5437" y="732"/>
                  <a:pt x="5597" y="878"/>
                  <a:pt x="5716" y="1051"/>
                </a:cubicBezTo>
                <a:lnTo>
                  <a:pt x="5743" y="1091"/>
                </a:lnTo>
                <a:cubicBezTo>
                  <a:pt x="5836" y="1251"/>
                  <a:pt x="5903" y="1423"/>
                  <a:pt x="5929" y="1596"/>
                </a:cubicBezTo>
                <a:cubicBezTo>
                  <a:pt x="5969" y="1782"/>
                  <a:pt x="5969" y="1982"/>
                  <a:pt x="5929" y="2168"/>
                </a:cubicBezTo>
                <a:lnTo>
                  <a:pt x="5929" y="2181"/>
                </a:lnTo>
                <a:cubicBezTo>
                  <a:pt x="5849" y="2646"/>
                  <a:pt x="5650" y="3072"/>
                  <a:pt x="5344" y="3431"/>
                </a:cubicBezTo>
                <a:cubicBezTo>
                  <a:pt x="5198" y="3590"/>
                  <a:pt x="5025" y="3750"/>
                  <a:pt x="4839" y="3883"/>
                </a:cubicBezTo>
                <a:cubicBezTo>
                  <a:pt x="4666" y="4016"/>
                  <a:pt x="4480" y="4135"/>
                  <a:pt x="4294" y="4228"/>
                </a:cubicBezTo>
                <a:lnTo>
                  <a:pt x="4002" y="4374"/>
                </a:lnTo>
                <a:cubicBezTo>
                  <a:pt x="3935" y="4401"/>
                  <a:pt x="3882" y="4414"/>
                  <a:pt x="3816" y="4441"/>
                </a:cubicBezTo>
                <a:lnTo>
                  <a:pt x="3709" y="4467"/>
                </a:lnTo>
                <a:lnTo>
                  <a:pt x="3576" y="4521"/>
                </a:lnTo>
                <a:lnTo>
                  <a:pt x="3430" y="4561"/>
                </a:lnTo>
                <a:lnTo>
                  <a:pt x="3324" y="4574"/>
                </a:lnTo>
                <a:cubicBezTo>
                  <a:pt x="3270" y="4600"/>
                  <a:pt x="3204" y="4614"/>
                  <a:pt x="3151" y="4614"/>
                </a:cubicBezTo>
                <a:cubicBezTo>
                  <a:pt x="2920" y="4649"/>
                  <a:pt x="2684" y="4667"/>
                  <a:pt x="2450" y="4667"/>
                </a:cubicBezTo>
                <a:cubicBezTo>
                  <a:pt x="2333" y="4667"/>
                  <a:pt x="2216" y="4662"/>
                  <a:pt x="2101" y="4654"/>
                </a:cubicBezTo>
                <a:cubicBezTo>
                  <a:pt x="1596" y="4600"/>
                  <a:pt x="1090" y="4481"/>
                  <a:pt x="612" y="4295"/>
                </a:cubicBezTo>
                <a:cubicBezTo>
                  <a:pt x="479" y="4241"/>
                  <a:pt x="373" y="4188"/>
                  <a:pt x="293" y="4162"/>
                </a:cubicBezTo>
                <a:cubicBezTo>
                  <a:pt x="226" y="4122"/>
                  <a:pt x="147" y="4082"/>
                  <a:pt x="67" y="4069"/>
                </a:cubicBezTo>
                <a:lnTo>
                  <a:pt x="27" y="4069"/>
                </a:lnTo>
                <a:lnTo>
                  <a:pt x="0" y="4122"/>
                </a:lnTo>
                <a:lnTo>
                  <a:pt x="0" y="4148"/>
                </a:lnTo>
                <a:cubicBezTo>
                  <a:pt x="27" y="4241"/>
                  <a:pt x="333" y="4414"/>
                  <a:pt x="506" y="4507"/>
                </a:cubicBezTo>
                <a:cubicBezTo>
                  <a:pt x="997" y="4760"/>
                  <a:pt x="1516" y="4919"/>
                  <a:pt x="2061" y="4999"/>
                </a:cubicBezTo>
                <a:cubicBezTo>
                  <a:pt x="2234" y="5012"/>
                  <a:pt x="2420" y="5026"/>
                  <a:pt x="2606" y="5026"/>
                </a:cubicBezTo>
                <a:cubicBezTo>
                  <a:pt x="2805" y="5026"/>
                  <a:pt x="3005" y="5012"/>
                  <a:pt x="3191" y="4986"/>
                </a:cubicBezTo>
                <a:cubicBezTo>
                  <a:pt x="3257" y="4986"/>
                  <a:pt x="3337" y="4959"/>
                  <a:pt x="3403" y="4946"/>
                </a:cubicBezTo>
                <a:lnTo>
                  <a:pt x="3510" y="4919"/>
                </a:lnTo>
                <a:lnTo>
                  <a:pt x="3669" y="4893"/>
                </a:lnTo>
                <a:lnTo>
                  <a:pt x="3829" y="4840"/>
                </a:lnTo>
                <a:lnTo>
                  <a:pt x="3935" y="4800"/>
                </a:lnTo>
                <a:cubicBezTo>
                  <a:pt x="4002" y="4787"/>
                  <a:pt x="4081" y="4760"/>
                  <a:pt x="4148" y="4733"/>
                </a:cubicBezTo>
                <a:lnTo>
                  <a:pt x="4467" y="4587"/>
                </a:lnTo>
                <a:cubicBezTo>
                  <a:pt x="4919" y="4374"/>
                  <a:pt x="5318" y="4069"/>
                  <a:pt x="5650" y="3696"/>
                </a:cubicBezTo>
                <a:cubicBezTo>
                  <a:pt x="6009" y="3284"/>
                  <a:pt x="6248" y="2806"/>
                  <a:pt x="6341" y="2274"/>
                </a:cubicBezTo>
                <a:lnTo>
                  <a:pt x="6341" y="2221"/>
                </a:lnTo>
                <a:cubicBezTo>
                  <a:pt x="6381" y="1982"/>
                  <a:pt x="6394" y="1756"/>
                  <a:pt x="6368" y="1516"/>
                </a:cubicBezTo>
                <a:cubicBezTo>
                  <a:pt x="6328" y="1277"/>
                  <a:pt x="6235" y="1051"/>
                  <a:pt x="6115" y="852"/>
                </a:cubicBezTo>
                <a:lnTo>
                  <a:pt x="6075" y="799"/>
                </a:lnTo>
                <a:cubicBezTo>
                  <a:pt x="5929" y="573"/>
                  <a:pt x="5716" y="386"/>
                  <a:pt x="5464" y="254"/>
                </a:cubicBezTo>
                <a:cubicBezTo>
                  <a:pt x="5225" y="121"/>
                  <a:pt x="4959" y="41"/>
                  <a:pt x="4680" y="14"/>
                </a:cubicBezTo>
                <a:lnTo>
                  <a:pt x="4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35"/>
          <p:cNvSpPr/>
          <p:nvPr/>
        </p:nvSpPr>
        <p:spPr>
          <a:xfrm>
            <a:off x="3017488" y="750009"/>
            <a:ext cx="254420" cy="114985"/>
          </a:xfrm>
          <a:custGeom>
            <a:avLst/>
            <a:gdLst/>
            <a:ahLst/>
            <a:cxnLst/>
            <a:rect l="l" t="t" r="r" b="b"/>
            <a:pathLst>
              <a:path w="2487" h="1124" extrusionOk="0">
                <a:moveTo>
                  <a:pt x="1715" y="1"/>
                </a:moveTo>
                <a:cubicBezTo>
                  <a:pt x="1545" y="1"/>
                  <a:pt x="1373" y="21"/>
                  <a:pt x="1210" y="60"/>
                </a:cubicBezTo>
                <a:lnTo>
                  <a:pt x="1131" y="87"/>
                </a:lnTo>
                <a:cubicBezTo>
                  <a:pt x="1104" y="87"/>
                  <a:pt x="1077" y="100"/>
                  <a:pt x="1051" y="113"/>
                </a:cubicBezTo>
                <a:lnTo>
                  <a:pt x="891" y="166"/>
                </a:lnTo>
                <a:cubicBezTo>
                  <a:pt x="612" y="273"/>
                  <a:pt x="360" y="459"/>
                  <a:pt x="173" y="685"/>
                </a:cubicBezTo>
                <a:cubicBezTo>
                  <a:pt x="80" y="778"/>
                  <a:pt x="14" y="911"/>
                  <a:pt x="1" y="1044"/>
                </a:cubicBezTo>
                <a:cubicBezTo>
                  <a:pt x="14" y="1070"/>
                  <a:pt x="27" y="1097"/>
                  <a:pt x="54" y="1110"/>
                </a:cubicBezTo>
                <a:cubicBezTo>
                  <a:pt x="67" y="1123"/>
                  <a:pt x="80" y="1123"/>
                  <a:pt x="94" y="1123"/>
                </a:cubicBezTo>
                <a:cubicBezTo>
                  <a:pt x="160" y="1123"/>
                  <a:pt x="213" y="1070"/>
                  <a:pt x="333" y="990"/>
                </a:cubicBezTo>
                <a:lnTo>
                  <a:pt x="413" y="924"/>
                </a:lnTo>
                <a:cubicBezTo>
                  <a:pt x="612" y="778"/>
                  <a:pt x="825" y="658"/>
                  <a:pt x="1051" y="565"/>
                </a:cubicBezTo>
                <a:lnTo>
                  <a:pt x="1184" y="512"/>
                </a:lnTo>
                <a:cubicBezTo>
                  <a:pt x="1197" y="512"/>
                  <a:pt x="1224" y="499"/>
                  <a:pt x="1237" y="499"/>
                </a:cubicBezTo>
                <a:lnTo>
                  <a:pt x="1277" y="485"/>
                </a:lnTo>
                <a:lnTo>
                  <a:pt x="1303" y="472"/>
                </a:lnTo>
                <a:cubicBezTo>
                  <a:pt x="1569" y="419"/>
                  <a:pt x="1822" y="379"/>
                  <a:pt x="2088" y="379"/>
                </a:cubicBezTo>
                <a:cubicBezTo>
                  <a:pt x="2327" y="366"/>
                  <a:pt x="2447" y="352"/>
                  <a:pt x="2460" y="259"/>
                </a:cubicBezTo>
                <a:cubicBezTo>
                  <a:pt x="2460" y="233"/>
                  <a:pt x="2486" y="126"/>
                  <a:pt x="2074" y="33"/>
                </a:cubicBezTo>
                <a:cubicBezTo>
                  <a:pt x="1958" y="11"/>
                  <a:pt x="1837"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35"/>
          <p:cNvSpPr/>
          <p:nvPr/>
        </p:nvSpPr>
        <p:spPr>
          <a:xfrm>
            <a:off x="989939" y="1203802"/>
            <a:ext cx="569913" cy="505669"/>
          </a:xfrm>
          <a:custGeom>
            <a:avLst/>
            <a:gdLst/>
            <a:ahLst/>
            <a:cxnLst/>
            <a:rect l="l" t="t" r="r" b="b"/>
            <a:pathLst>
              <a:path w="5571" h="4943" extrusionOk="0">
                <a:moveTo>
                  <a:pt x="3476" y="1"/>
                </a:moveTo>
                <a:cubicBezTo>
                  <a:pt x="3191" y="1"/>
                  <a:pt x="2904" y="33"/>
                  <a:pt x="2633" y="104"/>
                </a:cubicBezTo>
                <a:lnTo>
                  <a:pt x="2486" y="144"/>
                </a:lnTo>
                <a:cubicBezTo>
                  <a:pt x="2340" y="184"/>
                  <a:pt x="2194" y="250"/>
                  <a:pt x="2061" y="316"/>
                </a:cubicBezTo>
                <a:cubicBezTo>
                  <a:pt x="1848" y="396"/>
                  <a:pt x="1662" y="503"/>
                  <a:pt x="1476" y="622"/>
                </a:cubicBezTo>
                <a:cubicBezTo>
                  <a:pt x="1064" y="875"/>
                  <a:pt x="718" y="1220"/>
                  <a:pt x="452" y="1619"/>
                </a:cubicBezTo>
                <a:cubicBezTo>
                  <a:pt x="160" y="2045"/>
                  <a:pt x="0" y="2550"/>
                  <a:pt x="0" y="3068"/>
                </a:cubicBezTo>
                <a:lnTo>
                  <a:pt x="0" y="3135"/>
                </a:lnTo>
                <a:cubicBezTo>
                  <a:pt x="0" y="3361"/>
                  <a:pt x="40" y="3587"/>
                  <a:pt x="120" y="3799"/>
                </a:cubicBezTo>
                <a:cubicBezTo>
                  <a:pt x="200" y="4012"/>
                  <a:pt x="333" y="4211"/>
                  <a:pt x="492" y="4371"/>
                </a:cubicBezTo>
                <a:lnTo>
                  <a:pt x="532" y="4411"/>
                </a:lnTo>
                <a:cubicBezTo>
                  <a:pt x="718" y="4597"/>
                  <a:pt x="944" y="4730"/>
                  <a:pt x="1197" y="4823"/>
                </a:cubicBezTo>
                <a:cubicBezTo>
                  <a:pt x="1317" y="4863"/>
                  <a:pt x="1449" y="4903"/>
                  <a:pt x="1582" y="4929"/>
                </a:cubicBezTo>
                <a:cubicBezTo>
                  <a:pt x="1649" y="4929"/>
                  <a:pt x="1715" y="4942"/>
                  <a:pt x="1782" y="4942"/>
                </a:cubicBezTo>
                <a:lnTo>
                  <a:pt x="2008" y="4942"/>
                </a:lnTo>
                <a:cubicBezTo>
                  <a:pt x="2274" y="4903"/>
                  <a:pt x="2526" y="4783"/>
                  <a:pt x="2726" y="4610"/>
                </a:cubicBezTo>
                <a:cubicBezTo>
                  <a:pt x="2925" y="4437"/>
                  <a:pt x="3071" y="4225"/>
                  <a:pt x="3138" y="3972"/>
                </a:cubicBezTo>
                <a:cubicBezTo>
                  <a:pt x="3217" y="3733"/>
                  <a:pt x="3231" y="3494"/>
                  <a:pt x="3191" y="3254"/>
                </a:cubicBezTo>
                <a:cubicBezTo>
                  <a:pt x="3151" y="3015"/>
                  <a:pt x="3031" y="2789"/>
                  <a:pt x="2845" y="2629"/>
                </a:cubicBezTo>
                <a:cubicBezTo>
                  <a:pt x="2805" y="2590"/>
                  <a:pt x="2752" y="2563"/>
                  <a:pt x="2699" y="2536"/>
                </a:cubicBezTo>
                <a:cubicBezTo>
                  <a:pt x="2659" y="2510"/>
                  <a:pt x="2606" y="2483"/>
                  <a:pt x="2553" y="2470"/>
                </a:cubicBezTo>
                <a:cubicBezTo>
                  <a:pt x="2460" y="2430"/>
                  <a:pt x="2353" y="2403"/>
                  <a:pt x="2260" y="2390"/>
                </a:cubicBezTo>
                <a:cubicBezTo>
                  <a:pt x="2197" y="2382"/>
                  <a:pt x="2134" y="2377"/>
                  <a:pt x="2071" y="2377"/>
                </a:cubicBezTo>
                <a:cubicBezTo>
                  <a:pt x="1936" y="2377"/>
                  <a:pt x="1803" y="2398"/>
                  <a:pt x="1675" y="2443"/>
                </a:cubicBezTo>
                <a:cubicBezTo>
                  <a:pt x="1596" y="2470"/>
                  <a:pt x="1516" y="2510"/>
                  <a:pt x="1436" y="2563"/>
                </a:cubicBezTo>
                <a:cubicBezTo>
                  <a:pt x="1356" y="2616"/>
                  <a:pt x="1290" y="2683"/>
                  <a:pt x="1223" y="2749"/>
                </a:cubicBezTo>
                <a:cubicBezTo>
                  <a:pt x="1130" y="2895"/>
                  <a:pt x="1077" y="3055"/>
                  <a:pt x="1077" y="3214"/>
                </a:cubicBezTo>
                <a:cubicBezTo>
                  <a:pt x="1064" y="3361"/>
                  <a:pt x="1091" y="3507"/>
                  <a:pt x="1157" y="3626"/>
                </a:cubicBezTo>
                <a:cubicBezTo>
                  <a:pt x="1223" y="3746"/>
                  <a:pt x="1303" y="3826"/>
                  <a:pt x="1410" y="3892"/>
                </a:cubicBezTo>
                <a:cubicBezTo>
                  <a:pt x="1503" y="3932"/>
                  <a:pt x="1596" y="3959"/>
                  <a:pt x="1702" y="3959"/>
                </a:cubicBezTo>
                <a:cubicBezTo>
                  <a:pt x="1755" y="3959"/>
                  <a:pt x="1808" y="3959"/>
                  <a:pt x="1862" y="3945"/>
                </a:cubicBezTo>
                <a:lnTo>
                  <a:pt x="1888" y="3945"/>
                </a:lnTo>
                <a:cubicBezTo>
                  <a:pt x="1994" y="3906"/>
                  <a:pt x="2088" y="3879"/>
                  <a:pt x="2061" y="3813"/>
                </a:cubicBezTo>
                <a:cubicBezTo>
                  <a:pt x="2042" y="3765"/>
                  <a:pt x="2009" y="3758"/>
                  <a:pt x="1978" y="3758"/>
                </a:cubicBezTo>
                <a:cubicBezTo>
                  <a:pt x="1965" y="3758"/>
                  <a:pt x="1953" y="3759"/>
                  <a:pt x="1941" y="3759"/>
                </a:cubicBezTo>
                <a:lnTo>
                  <a:pt x="1822" y="3759"/>
                </a:lnTo>
                <a:cubicBezTo>
                  <a:pt x="1715" y="3759"/>
                  <a:pt x="1622" y="3733"/>
                  <a:pt x="1542" y="3680"/>
                </a:cubicBezTo>
                <a:cubicBezTo>
                  <a:pt x="1476" y="3640"/>
                  <a:pt x="1436" y="3587"/>
                  <a:pt x="1396" y="3520"/>
                </a:cubicBezTo>
                <a:cubicBezTo>
                  <a:pt x="1370" y="3427"/>
                  <a:pt x="1356" y="3334"/>
                  <a:pt x="1370" y="3241"/>
                </a:cubicBezTo>
                <a:cubicBezTo>
                  <a:pt x="1370" y="3135"/>
                  <a:pt x="1410" y="3028"/>
                  <a:pt x="1476" y="2948"/>
                </a:cubicBezTo>
                <a:cubicBezTo>
                  <a:pt x="1516" y="2909"/>
                  <a:pt x="1556" y="2869"/>
                  <a:pt x="1609" y="2842"/>
                </a:cubicBezTo>
                <a:cubicBezTo>
                  <a:pt x="1662" y="2816"/>
                  <a:pt x="1715" y="2789"/>
                  <a:pt x="1782" y="2762"/>
                </a:cubicBezTo>
                <a:cubicBezTo>
                  <a:pt x="1868" y="2737"/>
                  <a:pt x="1959" y="2722"/>
                  <a:pt x="2049" y="2722"/>
                </a:cubicBezTo>
                <a:cubicBezTo>
                  <a:pt x="2098" y="2722"/>
                  <a:pt x="2147" y="2726"/>
                  <a:pt x="2194" y="2736"/>
                </a:cubicBezTo>
                <a:cubicBezTo>
                  <a:pt x="2274" y="2749"/>
                  <a:pt x="2340" y="2776"/>
                  <a:pt x="2420" y="2802"/>
                </a:cubicBezTo>
                <a:cubicBezTo>
                  <a:pt x="2446" y="2816"/>
                  <a:pt x="2486" y="2842"/>
                  <a:pt x="2526" y="2855"/>
                </a:cubicBezTo>
                <a:cubicBezTo>
                  <a:pt x="2539" y="2869"/>
                  <a:pt x="2566" y="2882"/>
                  <a:pt x="2579" y="2909"/>
                </a:cubicBezTo>
                <a:lnTo>
                  <a:pt x="2606" y="2922"/>
                </a:lnTo>
                <a:cubicBezTo>
                  <a:pt x="2805" y="3095"/>
                  <a:pt x="2872" y="3494"/>
                  <a:pt x="2765" y="3852"/>
                </a:cubicBezTo>
                <a:cubicBezTo>
                  <a:pt x="2712" y="4025"/>
                  <a:pt x="2606" y="4185"/>
                  <a:pt x="2473" y="4304"/>
                </a:cubicBezTo>
                <a:cubicBezTo>
                  <a:pt x="2314" y="4424"/>
                  <a:pt x="2127" y="4504"/>
                  <a:pt x="1928" y="4544"/>
                </a:cubicBezTo>
                <a:lnTo>
                  <a:pt x="1822" y="4544"/>
                </a:lnTo>
                <a:cubicBezTo>
                  <a:pt x="1755" y="4530"/>
                  <a:pt x="1702" y="4530"/>
                  <a:pt x="1649" y="4517"/>
                </a:cubicBezTo>
                <a:cubicBezTo>
                  <a:pt x="1542" y="4504"/>
                  <a:pt x="1436" y="4477"/>
                  <a:pt x="1330" y="4437"/>
                </a:cubicBezTo>
                <a:cubicBezTo>
                  <a:pt x="1144" y="4371"/>
                  <a:pt x="971" y="4265"/>
                  <a:pt x="825" y="4118"/>
                </a:cubicBezTo>
                <a:lnTo>
                  <a:pt x="785" y="4092"/>
                </a:lnTo>
                <a:cubicBezTo>
                  <a:pt x="678" y="3959"/>
                  <a:pt x="572" y="3813"/>
                  <a:pt x="519" y="3653"/>
                </a:cubicBezTo>
                <a:cubicBezTo>
                  <a:pt x="452" y="3480"/>
                  <a:pt x="426" y="3307"/>
                  <a:pt x="413" y="3135"/>
                </a:cubicBezTo>
                <a:lnTo>
                  <a:pt x="413" y="3068"/>
                </a:lnTo>
                <a:cubicBezTo>
                  <a:pt x="426" y="2643"/>
                  <a:pt x="559" y="2217"/>
                  <a:pt x="798" y="1858"/>
                </a:cubicBezTo>
                <a:cubicBezTo>
                  <a:pt x="1037" y="1500"/>
                  <a:pt x="1343" y="1194"/>
                  <a:pt x="1689" y="968"/>
                </a:cubicBezTo>
                <a:cubicBezTo>
                  <a:pt x="1862" y="848"/>
                  <a:pt x="2034" y="755"/>
                  <a:pt x="2220" y="675"/>
                </a:cubicBezTo>
                <a:cubicBezTo>
                  <a:pt x="2340" y="609"/>
                  <a:pt x="2460" y="556"/>
                  <a:pt x="2593" y="516"/>
                </a:cubicBezTo>
                <a:cubicBezTo>
                  <a:pt x="2646" y="503"/>
                  <a:pt x="2686" y="489"/>
                  <a:pt x="2739" y="463"/>
                </a:cubicBezTo>
                <a:cubicBezTo>
                  <a:pt x="3017" y="393"/>
                  <a:pt x="3296" y="354"/>
                  <a:pt x="3583" y="354"/>
                </a:cubicBezTo>
                <a:cubicBezTo>
                  <a:pt x="3625" y="354"/>
                  <a:pt x="3667" y="355"/>
                  <a:pt x="3709" y="356"/>
                </a:cubicBezTo>
                <a:cubicBezTo>
                  <a:pt x="3975" y="383"/>
                  <a:pt x="4241" y="449"/>
                  <a:pt x="4494" y="556"/>
                </a:cubicBezTo>
                <a:cubicBezTo>
                  <a:pt x="4680" y="635"/>
                  <a:pt x="4866" y="742"/>
                  <a:pt x="5039" y="861"/>
                </a:cubicBezTo>
                <a:cubicBezTo>
                  <a:pt x="5172" y="955"/>
                  <a:pt x="5278" y="1034"/>
                  <a:pt x="5344" y="1101"/>
                </a:cubicBezTo>
                <a:cubicBezTo>
                  <a:pt x="5411" y="1154"/>
                  <a:pt x="5464" y="1194"/>
                  <a:pt x="5504" y="1194"/>
                </a:cubicBezTo>
                <a:lnTo>
                  <a:pt x="5517" y="1194"/>
                </a:lnTo>
                <a:lnTo>
                  <a:pt x="5557" y="1167"/>
                </a:lnTo>
                <a:lnTo>
                  <a:pt x="5557" y="1141"/>
                </a:lnTo>
                <a:cubicBezTo>
                  <a:pt x="5570" y="1048"/>
                  <a:pt x="5411" y="848"/>
                  <a:pt x="5185" y="662"/>
                </a:cubicBezTo>
                <a:cubicBezTo>
                  <a:pt x="4786" y="303"/>
                  <a:pt x="4281" y="77"/>
                  <a:pt x="3749" y="11"/>
                </a:cubicBezTo>
                <a:cubicBezTo>
                  <a:pt x="3659" y="4"/>
                  <a:pt x="3568" y="1"/>
                  <a:pt x="3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35"/>
          <p:cNvSpPr/>
          <p:nvPr/>
        </p:nvSpPr>
        <p:spPr>
          <a:xfrm>
            <a:off x="1056535" y="1113064"/>
            <a:ext cx="253090" cy="114985"/>
          </a:xfrm>
          <a:custGeom>
            <a:avLst/>
            <a:gdLst/>
            <a:ahLst/>
            <a:cxnLst/>
            <a:rect l="l" t="t" r="r" b="b"/>
            <a:pathLst>
              <a:path w="2474" h="1124" extrusionOk="0">
                <a:moveTo>
                  <a:pt x="1695" y="1"/>
                </a:moveTo>
                <a:cubicBezTo>
                  <a:pt x="1525" y="1"/>
                  <a:pt x="1354" y="22"/>
                  <a:pt x="1184" y="60"/>
                </a:cubicBezTo>
                <a:lnTo>
                  <a:pt x="1104" y="87"/>
                </a:lnTo>
                <a:lnTo>
                  <a:pt x="1038" y="100"/>
                </a:lnTo>
                <a:lnTo>
                  <a:pt x="878" y="167"/>
                </a:lnTo>
                <a:cubicBezTo>
                  <a:pt x="599" y="273"/>
                  <a:pt x="360" y="446"/>
                  <a:pt x="160" y="672"/>
                </a:cubicBezTo>
                <a:cubicBezTo>
                  <a:pt x="67" y="765"/>
                  <a:pt x="1" y="898"/>
                  <a:pt x="1" y="1044"/>
                </a:cubicBezTo>
                <a:cubicBezTo>
                  <a:pt x="1" y="1071"/>
                  <a:pt x="14" y="1084"/>
                  <a:pt x="41" y="1110"/>
                </a:cubicBezTo>
                <a:cubicBezTo>
                  <a:pt x="54" y="1110"/>
                  <a:pt x="67" y="1124"/>
                  <a:pt x="81" y="1124"/>
                </a:cubicBezTo>
                <a:cubicBezTo>
                  <a:pt x="134" y="1124"/>
                  <a:pt x="200" y="1071"/>
                  <a:pt x="320" y="977"/>
                </a:cubicBezTo>
                <a:lnTo>
                  <a:pt x="400" y="924"/>
                </a:lnTo>
                <a:cubicBezTo>
                  <a:pt x="586" y="765"/>
                  <a:pt x="798" y="645"/>
                  <a:pt x="1024" y="565"/>
                </a:cubicBezTo>
                <a:lnTo>
                  <a:pt x="1171" y="512"/>
                </a:lnTo>
                <a:cubicBezTo>
                  <a:pt x="1184" y="499"/>
                  <a:pt x="1197" y="499"/>
                  <a:pt x="1211" y="499"/>
                </a:cubicBezTo>
                <a:lnTo>
                  <a:pt x="1250" y="486"/>
                </a:lnTo>
                <a:lnTo>
                  <a:pt x="1290" y="472"/>
                </a:lnTo>
                <a:cubicBezTo>
                  <a:pt x="1543" y="406"/>
                  <a:pt x="1809" y="379"/>
                  <a:pt x="2075" y="366"/>
                </a:cubicBezTo>
                <a:cubicBezTo>
                  <a:pt x="2301" y="353"/>
                  <a:pt x="2420" y="353"/>
                  <a:pt x="2447" y="260"/>
                </a:cubicBezTo>
                <a:cubicBezTo>
                  <a:pt x="2447" y="220"/>
                  <a:pt x="2473" y="113"/>
                  <a:pt x="2061" y="34"/>
                </a:cubicBezTo>
                <a:cubicBezTo>
                  <a:pt x="1939" y="11"/>
                  <a:pt x="1817" y="1"/>
                  <a:pt x="1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35"/>
          <p:cNvSpPr/>
          <p:nvPr/>
        </p:nvSpPr>
        <p:spPr>
          <a:xfrm>
            <a:off x="1395142" y="1037568"/>
            <a:ext cx="442141" cy="565821"/>
          </a:xfrm>
          <a:custGeom>
            <a:avLst/>
            <a:gdLst/>
            <a:ahLst/>
            <a:cxnLst/>
            <a:rect l="l" t="t" r="r" b="b"/>
            <a:pathLst>
              <a:path w="4322" h="5531" extrusionOk="0">
                <a:moveTo>
                  <a:pt x="94" y="1"/>
                </a:moveTo>
                <a:lnTo>
                  <a:pt x="41" y="27"/>
                </a:lnTo>
                <a:lnTo>
                  <a:pt x="41" y="41"/>
                </a:lnTo>
                <a:cubicBezTo>
                  <a:pt x="1" y="107"/>
                  <a:pt x="67" y="267"/>
                  <a:pt x="107" y="320"/>
                </a:cubicBezTo>
                <a:cubicBezTo>
                  <a:pt x="214" y="532"/>
                  <a:pt x="360" y="718"/>
                  <a:pt x="546" y="878"/>
                </a:cubicBezTo>
                <a:cubicBezTo>
                  <a:pt x="852" y="1091"/>
                  <a:pt x="1197" y="1224"/>
                  <a:pt x="1569" y="1237"/>
                </a:cubicBezTo>
                <a:lnTo>
                  <a:pt x="1968" y="1237"/>
                </a:lnTo>
                <a:cubicBezTo>
                  <a:pt x="2048" y="1224"/>
                  <a:pt x="2141" y="1210"/>
                  <a:pt x="2221" y="1184"/>
                </a:cubicBezTo>
                <a:lnTo>
                  <a:pt x="2460" y="1131"/>
                </a:lnTo>
                <a:lnTo>
                  <a:pt x="2460" y="1131"/>
                </a:lnTo>
                <a:cubicBezTo>
                  <a:pt x="2434" y="1263"/>
                  <a:pt x="2394" y="1370"/>
                  <a:pt x="2367" y="1476"/>
                </a:cubicBezTo>
                <a:lnTo>
                  <a:pt x="2354" y="1529"/>
                </a:lnTo>
                <a:cubicBezTo>
                  <a:pt x="2340" y="1649"/>
                  <a:pt x="2314" y="1755"/>
                  <a:pt x="2301" y="1875"/>
                </a:cubicBezTo>
                <a:cubicBezTo>
                  <a:pt x="2274" y="1995"/>
                  <a:pt x="2261" y="2114"/>
                  <a:pt x="2247" y="2221"/>
                </a:cubicBezTo>
                <a:lnTo>
                  <a:pt x="2247" y="2274"/>
                </a:lnTo>
                <a:cubicBezTo>
                  <a:pt x="2208" y="2806"/>
                  <a:pt x="2261" y="3351"/>
                  <a:pt x="2434" y="3842"/>
                </a:cubicBezTo>
                <a:cubicBezTo>
                  <a:pt x="2513" y="4082"/>
                  <a:pt x="2633" y="4294"/>
                  <a:pt x="2766" y="4494"/>
                </a:cubicBezTo>
                <a:cubicBezTo>
                  <a:pt x="2872" y="4667"/>
                  <a:pt x="3018" y="4813"/>
                  <a:pt x="3165" y="4959"/>
                </a:cubicBezTo>
                <a:cubicBezTo>
                  <a:pt x="3391" y="5158"/>
                  <a:pt x="3630" y="5318"/>
                  <a:pt x="3909" y="5438"/>
                </a:cubicBezTo>
                <a:cubicBezTo>
                  <a:pt x="4002" y="5477"/>
                  <a:pt x="4095" y="5517"/>
                  <a:pt x="4201" y="5531"/>
                </a:cubicBezTo>
                <a:cubicBezTo>
                  <a:pt x="4228" y="5531"/>
                  <a:pt x="4268" y="5517"/>
                  <a:pt x="4281" y="5491"/>
                </a:cubicBezTo>
                <a:cubicBezTo>
                  <a:pt x="4321" y="5411"/>
                  <a:pt x="4255" y="5358"/>
                  <a:pt x="4095" y="5265"/>
                </a:cubicBezTo>
                <a:cubicBezTo>
                  <a:pt x="3856" y="5105"/>
                  <a:pt x="3617" y="4906"/>
                  <a:pt x="3417" y="4706"/>
                </a:cubicBezTo>
                <a:cubicBezTo>
                  <a:pt x="3284" y="4573"/>
                  <a:pt x="3178" y="4427"/>
                  <a:pt x="3085" y="4281"/>
                </a:cubicBezTo>
                <a:cubicBezTo>
                  <a:pt x="2965" y="4095"/>
                  <a:pt x="2885" y="3909"/>
                  <a:pt x="2819" y="3709"/>
                </a:cubicBezTo>
                <a:cubicBezTo>
                  <a:pt x="2673" y="3231"/>
                  <a:pt x="2633" y="2739"/>
                  <a:pt x="2686" y="2260"/>
                </a:cubicBezTo>
                <a:lnTo>
                  <a:pt x="2686" y="2247"/>
                </a:lnTo>
                <a:cubicBezTo>
                  <a:pt x="2699" y="2141"/>
                  <a:pt x="2713" y="2048"/>
                  <a:pt x="2726" y="1928"/>
                </a:cubicBezTo>
                <a:cubicBezTo>
                  <a:pt x="2739" y="1822"/>
                  <a:pt x="2766" y="1715"/>
                  <a:pt x="2779" y="1609"/>
                </a:cubicBezTo>
                <a:lnTo>
                  <a:pt x="2779" y="1596"/>
                </a:lnTo>
                <a:cubicBezTo>
                  <a:pt x="2806" y="1489"/>
                  <a:pt x="2832" y="1370"/>
                  <a:pt x="2872" y="1237"/>
                </a:cubicBezTo>
                <a:lnTo>
                  <a:pt x="2872" y="1224"/>
                </a:lnTo>
                <a:cubicBezTo>
                  <a:pt x="2872" y="1197"/>
                  <a:pt x="2885" y="1170"/>
                  <a:pt x="2912" y="1117"/>
                </a:cubicBezTo>
                <a:lnTo>
                  <a:pt x="2925" y="1077"/>
                </a:lnTo>
                <a:cubicBezTo>
                  <a:pt x="2939" y="1038"/>
                  <a:pt x="2952" y="984"/>
                  <a:pt x="2965" y="944"/>
                </a:cubicBezTo>
                <a:cubicBezTo>
                  <a:pt x="2992" y="865"/>
                  <a:pt x="3032" y="772"/>
                  <a:pt x="3072" y="692"/>
                </a:cubicBezTo>
                <a:cubicBezTo>
                  <a:pt x="3085" y="652"/>
                  <a:pt x="3098" y="599"/>
                  <a:pt x="3125" y="559"/>
                </a:cubicBezTo>
                <a:lnTo>
                  <a:pt x="3165" y="439"/>
                </a:lnTo>
                <a:lnTo>
                  <a:pt x="2354" y="732"/>
                </a:lnTo>
                <a:lnTo>
                  <a:pt x="2128" y="785"/>
                </a:lnTo>
                <a:cubicBezTo>
                  <a:pt x="2061" y="798"/>
                  <a:pt x="1995" y="812"/>
                  <a:pt x="1928" y="825"/>
                </a:cubicBezTo>
                <a:lnTo>
                  <a:pt x="1849" y="838"/>
                </a:lnTo>
                <a:cubicBezTo>
                  <a:pt x="1782" y="851"/>
                  <a:pt x="1702" y="851"/>
                  <a:pt x="1636" y="851"/>
                </a:cubicBezTo>
                <a:lnTo>
                  <a:pt x="1583" y="851"/>
                </a:lnTo>
                <a:cubicBezTo>
                  <a:pt x="1290" y="851"/>
                  <a:pt x="985" y="772"/>
                  <a:pt x="732" y="612"/>
                </a:cubicBezTo>
                <a:cubicBezTo>
                  <a:pt x="572" y="492"/>
                  <a:pt x="426" y="360"/>
                  <a:pt x="293" y="200"/>
                </a:cubicBezTo>
                <a:lnTo>
                  <a:pt x="240" y="134"/>
                </a:lnTo>
                <a:cubicBezTo>
                  <a:pt x="174" y="41"/>
                  <a:pt x="147" y="1"/>
                  <a:pt x="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35"/>
          <p:cNvSpPr/>
          <p:nvPr/>
        </p:nvSpPr>
        <p:spPr>
          <a:xfrm>
            <a:off x="1026664" y="1675396"/>
            <a:ext cx="432524" cy="185163"/>
          </a:xfrm>
          <a:custGeom>
            <a:avLst/>
            <a:gdLst/>
            <a:ahLst/>
            <a:cxnLst/>
            <a:rect l="l" t="t" r="r" b="b"/>
            <a:pathLst>
              <a:path w="4228" h="1810" extrusionOk="0">
                <a:moveTo>
                  <a:pt x="4121" y="0"/>
                </a:moveTo>
                <a:cubicBezTo>
                  <a:pt x="4068" y="0"/>
                  <a:pt x="4028" y="53"/>
                  <a:pt x="3962" y="160"/>
                </a:cubicBezTo>
                <a:cubicBezTo>
                  <a:pt x="3882" y="266"/>
                  <a:pt x="3789" y="386"/>
                  <a:pt x="3696" y="492"/>
                </a:cubicBezTo>
                <a:cubicBezTo>
                  <a:pt x="3364" y="824"/>
                  <a:pt x="2951" y="1064"/>
                  <a:pt x="2500" y="1210"/>
                </a:cubicBezTo>
                <a:lnTo>
                  <a:pt x="2460" y="1223"/>
                </a:lnTo>
                <a:lnTo>
                  <a:pt x="2353" y="1263"/>
                </a:lnTo>
                <a:lnTo>
                  <a:pt x="2234" y="1290"/>
                </a:lnTo>
                <a:lnTo>
                  <a:pt x="2127" y="1316"/>
                </a:lnTo>
                <a:lnTo>
                  <a:pt x="2074" y="1329"/>
                </a:lnTo>
                <a:cubicBezTo>
                  <a:pt x="1842" y="1383"/>
                  <a:pt x="1606" y="1409"/>
                  <a:pt x="1371" y="1409"/>
                </a:cubicBezTo>
                <a:cubicBezTo>
                  <a:pt x="1137" y="1409"/>
                  <a:pt x="904" y="1383"/>
                  <a:pt x="678" y="1329"/>
                </a:cubicBezTo>
                <a:cubicBezTo>
                  <a:pt x="532" y="1303"/>
                  <a:pt x="399" y="1263"/>
                  <a:pt x="280" y="1210"/>
                </a:cubicBezTo>
                <a:cubicBezTo>
                  <a:pt x="213" y="1183"/>
                  <a:pt x="160" y="1157"/>
                  <a:pt x="93" y="1157"/>
                </a:cubicBezTo>
                <a:cubicBezTo>
                  <a:pt x="67" y="1157"/>
                  <a:pt x="40" y="1157"/>
                  <a:pt x="27" y="1183"/>
                </a:cubicBezTo>
                <a:cubicBezTo>
                  <a:pt x="14" y="1197"/>
                  <a:pt x="0" y="1223"/>
                  <a:pt x="14" y="1250"/>
                </a:cubicBezTo>
                <a:cubicBezTo>
                  <a:pt x="27" y="1329"/>
                  <a:pt x="226" y="1529"/>
                  <a:pt x="572" y="1662"/>
                </a:cubicBezTo>
                <a:cubicBezTo>
                  <a:pt x="835" y="1757"/>
                  <a:pt x="1119" y="1810"/>
                  <a:pt x="1396" y="1810"/>
                </a:cubicBezTo>
                <a:cubicBezTo>
                  <a:pt x="1427" y="1810"/>
                  <a:pt x="1458" y="1809"/>
                  <a:pt x="1489" y="1808"/>
                </a:cubicBezTo>
                <a:cubicBezTo>
                  <a:pt x="1715" y="1808"/>
                  <a:pt x="1941" y="1781"/>
                  <a:pt x="2167" y="1742"/>
                </a:cubicBezTo>
                <a:lnTo>
                  <a:pt x="2220" y="1728"/>
                </a:lnTo>
                <a:lnTo>
                  <a:pt x="2340" y="1702"/>
                </a:lnTo>
                <a:lnTo>
                  <a:pt x="2460" y="1662"/>
                </a:lnTo>
                <a:lnTo>
                  <a:pt x="2593" y="1622"/>
                </a:lnTo>
                <a:lnTo>
                  <a:pt x="2646" y="1609"/>
                </a:lnTo>
                <a:cubicBezTo>
                  <a:pt x="3164" y="1436"/>
                  <a:pt x="3616" y="1117"/>
                  <a:pt x="3948" y="691"/>
                </a:cubicBezTo>
                <a:cubicBezTo>
                  <a:pt x="4174" y="386"/>
                  <a:pt x="4228" y="120"/>
                  <a:pt x="4188" y="27"/>
                </a:cubicBezTo>
                <a:cubicBezTo>
                  <a:pt x="4174" y="13"/>
                  <a:pt x="4161" y="0"/>
                  <a:pt x="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35"/>
          <p:cNvSpPr/>
          <p:nvPr/>
        </p:nvSpPr>
        <p:spPr>
          <a:xfrm>
            <a:off x="994031" y="4798960"/>
            <a:ext cx="102" cy="102"/>
          </a:xfrm>
          <a:custGeom>
            <a:avLst/>
            <a:gdLst/>
            <a:ahLst/>
            <a:cxnLst/>
            <a:rect l="l" t="t" r="r" b="b"/>
            <a:pathLst>
              <a:path w="1" h="1" extrusionOk="0">
                <a:moveTo>
                  <a:pt x="0" y="0"/>
                </a:moveTo>
                <a:lnTo>
                  <a:pt x="0" y="0"/>
                </a:lnTo>
                <a:close/>
              </a:path>
            </a:pathLst>
          </a:custGeom>
          <a:solidFill>
            <a:srgbClr val="E54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5"/>
          <p:cNvSpPr/>
          <p:nvPr/>
        </p:nvSpPr>
        <p:spPr>
          <a:xfrm>
            <a:off x="1108196" y="4771749"/>
            <a:ext cx="15140" cy="9718"/>
          </a:xfrm>
          <a:custGeom>
            <a:avLst/>
            <a:gdLst/>
            <a:ahLst/>
            <a:cxnLst/>
            <a:rect l="l" t="t" r="r" b="b"/>
            <a:pathLst>
              <a:path w="148" h="95" extrusionOk="0">
                <a:moveTo>
                  <a:pt x="147" y="1"/>
                </a:moveTo>
                <a:lnTo>
                  <a:pt x="147" y="1"/>
                </a:lnTo>
                <a:cubicBezTo>
                  <a:pt x="107" y="40"/>
                  <a:pt x="54" y="67"/>
                  <a:pt x="1" y="94"/>
                </a:cubicBezTo>
                <a:cubicBezTo>
                  <a:pt x="1" y="94"/>
                  <a:pt x="3" y="94"/>
                  <a:pt x="7" y="94"/>
                </a:cubicBezTo>
                <a:cubicBezTo>
                  <a:pt x="24" y="94"/>
                  <a:pt x="73" y="86"/>
                  <a:pt x="147" y="1"/>
                </a:cubicBezTo>
                <a:close/>
              </a:path>
            </a:pathLst>
          </a:custGeom>
          <a:solidFill>
            <a:srgbClr val="E54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35"/>
          <p:cNvSpPr/>
          <p:nvPr/>
        </p:nvSpPr>
        <p:spPr>
          <a:xfrm>
            <a:off x="3734189" y="4161133"/>
            <a:ext cx="2762" cy="4194"/>
          </a:xfrm>
          <a:custGeom>
            <a:avLst/>
            <a:gdLst/>
            <a:ahLst/>
            <a:cxnLst/>
            <a:rect l="l" t="t" r="r" b="b"/>
            <a:pathLst>
              <a:path w="27" h="41" extrusionOk="0">
                <a:moveTo>
                  <a:pt x="0" y="1"/>
                </a:moveTo>
                <a:lnTo>
                  <a:pt x="27" y="41"/>
                </a:lnTo>
                <a:close/>
              </a:path>
            </a:pathLst>
          </a:custGeom>
          <a:solidFill>
            <a:srgbClr val="E54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5"/>
          <p:cNvSpPr/>
          <p:nvPr/>
        </p:nvSpPr>
        <p:spPr>
          <a:xfrm>
            <a:off x="739718" y="1482564"/>
            <a:ext cx="2753916" cy="553341"/>
          </a:xfrm>
          <a:custGeom>
            <a:avLst/>
            <a:gdLst/>
            <a:ahLst/>
            <a:cxnLst/>
            <a:rect l="l" t="t" r="r" b="b"/>
            <a:pathLst>
              <a:path w="26920" h="5409" extrusionOk="0">
                <a:moveTo>
                  <a:pt x="26551" y="1"/>
                </a:moveTo>
                <a:cubicBezTo>
                  <a:pt x="26393" y="1"/>
                  <a:pt x="26187" y="8"/>
                  <a:pt x="25936" y="24"/>
                </a:cubicBezTo>
                <a:cubicBezTo>
                  <a:pt x="25032" y="91"/>
                  <a:pt x="24141" y="237"/>
                  <a:pt x="23264" y="423"/>
                </a:cubicBezTo>
                <a:cubicBezTo>
                  <a:pt x="22134" y="649"/>
                  <a:pt x="20804" y="981"/>
                  <a:pt x="19329" y="1380"/>
                </a:cubicBezTo>
                <a:cubicBezTo>
                  <a:pt x="17853" y="1792"/>
                  <a:pt x="16232" y="2271"/>
                  <a:pt x="14490" y="2762"/>
                </a:cubicBezTo>
                <a:lnTo>
                  <a:pt x="13467" y="3068"/>
                </a:lnTo>
                <a:lnTo>
                  <a:pt x="12430" y="3347"/>
                </a:lnTo>
                <a:cubicBezTo>
                  <a:pt x="10702" y="3826"/>
                  <a:pt x="9066" y="4251"/>
                  <a:pt x="7578" y="4557"/>
                </a:cubicBezTo>
                <a:cubicBezTo>
                  <a:pt x="6275" y="4823"/>
                  <a:pt x="4946" y="4982"/>
                  <a:pt x="3603" y="5036"/>
                </a:cubicBezTo>
                <a:cubicBezTo>
                  <a:pt x="3461" y="5040"/>
                  <a:pt x="3318" y="5042"/>
                  <a:pt x="3175" y="5042"/>
                </a:cubicBezTo>
                <a:cubicBezTo>
                  <a:pt x="2437" y="5042"/>
                  <a:pt x="1695" y="4983"/>
                  <a:pt x="971" y="4849"/>
                </a:cubicBezTo>
                <a:cubicBezTo>
                  <a:pt x="435" y="4756"/>
                  <a:pt x="124" y="4643"/>
                  <a:pt x="46" y="4643"/>
                </a:cubicBezTo>
                <a:cubicBezTo>
                  <a:pt x="35" y="4643"/>
                  <a:pt x="29" y="4645"/>
                  <a:pt x="27" y="4650"/>
                </a:cubicBezTo>
                <a:cubicBezTo>
                  <a:pt x="1" y="4677"/>
                  <a:pt x="293" y="4889"/>
                  <a:pt x="918" y="5062"/>
                </a:cubicBezTo>
                <a:cubicBezTo>
                  <a:pt x="1751" y="5289"/>
                  <a:pt x="2609" y="5409"/>
                  <a:pt x="3478" y="5409"/>
                </a:cubicBezTo>
                <a:cubicBezTo>
                  <a:pt x="3524" y="5409"/>
                  <a:pt x="3570" y="5408"/>
                  <a:pt x="3616" y="5408"/>
                </a:cubicBezTo>
                <a:cubicBezTo>
                  <a:pt x="4972" y="5408"/>
                  <a:pt x="6328" y="5275"/>
                  <a:pt x="7657" y="5022"/>
                </a:cubicBezTo>
                <a:cubicBezTo>
                  <a:pt x="9186" y="4743"/>
                  <a:pt x="10821" y="4331"/>
                  <a:pt x="12563" y="3853"/>
                </a:cubicBezTo>
                <a:lnTo>
                  <a:pt x="13613" y="3560"/>
                </a:lnTo>
                <a:lnTo>
                  <a:pt x="14650" y="3268"/>
                </a:lnTo>
                <a:lnTo>
                  <a:pt x="19475" y="1845"/>
                </a:lnTo>
                <a:cubicBezTo>
                  <a:pt x="20937" y="1420"/>
                  <a:pt x="22253" y="1061"/>
                  <a:pt x="23357" y="795"/>
                </a:cubicBezTo>
                <a:cubicBezTo>
                  <a:pt x="24460" y="529"/>
                  <a:pt x="25351" y="356"/>
                  <a:pt x="25975" y="250"/>
                </a:cubicBezTo>
                <a:cubicBezTo>
                  <a:pt x="26600" y="130"/>
                  <a:pt x="26919" y="91"/>
                  <a:pt x="26919" y="51"/>
                </a:cubicBezTo>
                <a:cubicBezTo>
                  <a:pt x="26919" y="18"/>
                  <a:pt x="26792" y="1"/>
                  <a:pt x="26551"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35"/>
          <p:cNvSpPr/>
          <p:nvPr/>
        </p:nvSpPr>
        <p:spPr>
          <a:xfrm>
            <a:off x="739718" y="2599453"/>
            <a:ext cx="2753916" cy="551602"/>
          </a:xfrm>
          <a:custGeom>
            <a:avLst/>
            <a:gdLst/>
            <a:ahLst/>
            <a:cxnLst/>
            <a:rect l="l" t="t" r="r" b="b"/>
            <a:pathLst>
              <a:path w="26920" h="5392" extrusionOk="0">
                <a:moveTo>
                  <a:pt x="26494" y="0"/>
                </a:moveTo>
                <a:cubicBezTo>
                  <a:pt x="26345" y="0"/>
                  <a:pt x="26158" y="6"/>
                  <a:pt x="25936" y="20"/>
                </a:cubicBezTo>
                <a:cubicBezTo>
                  <a:pt x="25032" y="100"/>
                  <a:pt x="24141" y="232"/>
                  <a:pt x="23264" y="419"/>
                </a:cubicBezTo>
                <a:cubicBezTo>
                  <a:pt x="22134" y="645"/>
                  <a:pt x="20804" y="977"/>
                  <a:pt x="19329" y="1376"/>
                </a:cubicBezTo>
                <a:cubicBezTo>
                  <a:pt x="17853" y="1788"/>
                  <a:pt x="16232" y="2266"/>
                  <a:pt x="14490" y="2758"/>
                </a:cubicBezTo>
                <a:lnTo>
                  <a:pt x="13467" y="3051"/>
                </a:lnTo>
                <a:lnTo>
                  <a:pt x="12430" y="3343"/>
                </a:lnTo>
                <a:cubicBezTo>
                  <a:pt x="10702" y="3822"/>
                  <a:pt x="9066" y="4247"/>
                  <a:pt x="7578" y="4539"/>
                </a:cubicBezTo>
                <a:cubicBezTo>
                  <a:pt x="6275" y="4819"/>
                  <a:pt x="4946" y="4978"/>
                  <a:pt x="3616" y="5018"/>
                </a:cubicBezTo>
                <a:cubicBezTo>
                  <a:pt x="3445" y="5026"/>
                  <a:pt x="3275" y="5029"/>
                  <a:pt x="3104" y="5029"/>
                </a:cubicBezTo>
                <a:cubicBezTo>
                  <a:pt x="2389" y="5029"/>
                  <a:pt x="1680" y="4963"/>
                  <a:pt x="971" y="4845"/>
                </a:cubicBezTo>
                <a:cubicBezTo>
                  <a:pt x="435" y="4740"/>
                  <a:pt x="124" y="4625"/>
                  <a:pt x="46" y="4625"/>
                </a:cubicBezTo>
                <a:cubicBezTo>
                  <a:pt x="35" y="4625"/>
                  <a:pt x="29" y="4628"/>
                  <a:pt x="27" y="4632"/>
                </a:cubicBezTo>
                <a:cubicBezTo>
                  <a:pt x="1" y="4672"/>
                  <a:pt x="306" y="4885"/>
                  <a:pt x="918" y="5058"/>
                </a:cubicBezTo>
                <a:cubicBezTo>
                  <a:pt x="1751" y="5272"/>
                  <a:pt x="2608" y="5391"/>
                  <a:pt x="3478" y="5391"/>
                </a:cubicBezTo>
                <a:cubicBezTo>
                  <a:pt x="3524" y="5391"/>
                  <a:pt x="3570" y="5391"/>
                  <a:pt x="3616" y="5390"/>
                </a:cubicBezTo>
                <a:cubicBezTo>
                  <a:pt x="4972" y="5390"/>
                  <a:pt x="6328" y="5257"/>
                  <a:pt x="7657" y="5005"/>
                </a:cubicBezTo>
                <a:cubicBezTo>
                  <a:pt x="9186" y="4726"/>
                  <a:pt x="10821" y="4300"/>
                  <a:pt x="12563" y="3835"/>
                </a:cubicBezTo>
                <a:lnTo>
                  <a:pt x="13599" y="3542"/>
                </a:lnTo>
                <a:lnTo>
                  <a:pt x="14636" y="3250"/>
                </a:lnTo>
                <a:lnTo>
                  <a:pt x="19462" y="1828"/>
                </a:lnTo>
                <a:cubicBezTo>
                  <a:pt x="20924" y="1416"/>
                  <a:pt x="22240" y="1043"/>
                  <a:pt x="23343" y="777"/>
                </a:cubicBezTo>
                <a:cubicBezTo>
                  <a:pt x="24447" y="512"/>
                  <a:pt x="25337" y="339"/>
                  <a:pt x="25962" y="232"/>
                </a:cubicBezTo>
                <a:cubicBezTo>
                  <a:pt x="26587" y="126"/>
                  <a:pt x="26919" y="86"/>
                  <a:pt x="26919" y="46"/>
                </a:cubicBezTo>
                <a:cubicBezTo>
                  <a:pt x="26919" y="20"/>
                  <a:pt x="26773" y="0"/>
                  <a:pt x="2649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35"/>
          <p:cNvSpPr/>
          <p:nvPr/>
        </p:nvSpPr>
        <p:spPr>
          <a:xfrm>
            <a:off x="739718" y="1472641"/>
            <a:ext cx="2753916" cy="552420"/>
          </a:xfrm>
          <a:custGeom>
            <a:avLst/>
            <a:gdLst/>
            <a:ahLst/>
            <a:cxnLst/>
            <a:rect l="l" t="t" r="r" b="b"/>
            <a:pathLst>
              <a:path w="26920" h="5400" extrusionOk="0">
                <a:moveTo>
                  <a:pt x="26501" y="1"/>
                </a:moveTo>
                <a:cubicBezTo>
                  <a:pt x="26351" y="1"/>
                  <a:pt x="26162" y="5"/>
                  <a:pt x="25936" y="15"/>
                </a:cubicBezTo>
                <a:cubicBezTo>
                  <a:pt x="25032" y="95"/>
                  <a:pt x="24141" y="227"/>
                  <a:pt x="23264" y="414"/>
                </a:cubicBezTo>
                <a:cubicBezTo>
                  <a:pt x="22134" y="640"/>
                  <a:pt x="20804" y="972"/>
                  <a:pt x="19329" y="1384"/>
                </a:cubicBezTo>
                <a:cubicBezTo>
                  <a:pt x="17853" y="1783"/>
                  <a:pt x="16232" y="2261"/>
                  <a:pt x="14490" y="2753"/>
                </a:cubicBezTo>
                <a:lnTo>
                  <a:pt x="13467" y="3046"/>
                </a:lnTo>
                <a:lnTo>
                  <a:pt x="12430" y="3338"/>
                </a:lnTo>
                <a:cubicBezTo>
                  <a:pt x="10702" y="3817"/>
                  <a:pt x="9066" y="4242"/>
                  <a:pt x="7578" y="4548"/>
                </a:cubicBezTo>
                <a:cubicBezTo>
                  <a:pt x="6275" y="4814"/>
                  <a:pt x="4946" y="4973"/>
                  <a:pt x="3616" y="5013"/>
                </a:cubicBezTo>
                <a:cubicBezTo>
                  <a:pt x="3428" y="5021"/>
                  <a:pt x="3241" y="5026"/>
                  <a:pt x="3054" y="5026"/>
                </a:cubicBezTo>
                <a:cubicBezTo>
                  <a:pt x="2355" y="5026"/>
                  <a:pt x="1663" y="4966"/>
                  <a:pt x="971" y="4840"/>
                </a:cubicBezTo>
                <a:cubicBezTo>
                  <a:pt x="413" y="4743"/>
                  <a:pt x="99" y="4624"/>
                  <a:pt x="38" y="4624"/>
                </a:cubicBezTo>
                <a:cubicBezTo>
                  <a:pt x="32" y="4624"/>
                  <a:pt x="28" y="4625"/>
                  <a:pt x="27" y="4627"/>
                </a:cubicBezTo>
                <a:cubicBezTo>
                  <a:pt x="1" y="4667"/>
                  <a:pt x="306" y="4880"/>
                  <a:pt x="918" y="5053"/>
                </a:cubicBezTo>
                <a:cubicBezTo>
                  <a:pt x="1751" y="5280"/>
                  <a:pt x="2609" y="5399"/>
                  <a:pt x="3478" y="5399"/>
                </a:cubicBezTo>
                <a:cubicBezTo>
                  <a:pt x="3524" y="5399"/>
                  <a:pt x="3570" y="5399"/>
                  <a:pt x="3616" y="5398"/>
                </a:cubicBezTo>
                <a:cubicBezTo>
                  <a:pt x="4972" y="5398"/>
                  <a:pt x="6328" y="5266"/>
                  <a:pt x="7657" y="5013"/>
                </a:cubicBezTo>
                <a:cubicBezTo>
                  <a:pt x="9186" y="4734"/>
                  <a:pt x="10821" y="4308"/>
                  <a:pt x="12563" y="3843"/>
                </a:cubicBezTo>
                <a:lnTo>
                  <a:pt x="13599" y="3551"/>
                </a:lnTo>
                <a:lnTo>
                  <a:pt x="14636" y="3258"/>
                </a:lnTo>
                <a:lnTo>
                  <a:pt x="19462" y="1849"/>
                </a:lnTo>
                <a:cubicBezTo>
                  <a:pt x="20924" y="1411"/>
                  <a:pt x="22240" y="1052"/>
                  <a:pt x="23343" y="786"/>
                </a:cubicBezTo>
                <a:cubicBezTo>
                  <a:pt x="24447" y="520"/>
                  <a:pt x="25337" y="347"/>
                  <a:pt x="25962" y="241"/>
                </a:cubicBezTo>
                <a:cubicBezTo>
                  <a:pt x="26587" y="134"/>
                  <a:pt x="26919" y="81"/>
                  <a:pt x="26919" y="41"/>
                </a:cubicBezTo>
                <a:cubicBezTo>
                  <a:pt x="26919" y="16"/>
                  <a:pt x="26775" y="1"/>
                  <a:pt x="2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35"/>
          <p:cNvSpPr/>
          <p:nvPr/>
        </p:nvSpPr>
        <p:spPr>
          <a:xfrm>
            <a:off x="739718" y="2589121"/>
            <a:ext cx="2753916" cy="550988"/>
          </a:xfrm>
          <a:custGeom>
            <a:avLst/>
            <a:gdLst/>
            <a:ahLst/>
            <a:cxnLst/>
            <a:rect l="l" t="t" r="r" b="b"/>
            <a:pathLst>
              <a:path w="26920" h="5386" extrusionOk="0">
                <a:moveTo>
                  <a:pt x="26501" y="1"/>
                </a:moveTo>
                <a:cubicBezTo>
                  <a:pt x="26351" y="1"/>
                  <a:pt x="26162" y="5"/>
                  <a:pt x="25936" y="14"/>
                </a:cubicBezTo>
                <a:cubicBezTo>
                  <a:pt x="25032" y="94"/>
                  <a:pt x="24141" y="227"/>
                  <a:pt x="23264" y="413"/>
                </a:cubicBezTo>
                <a:cubicBezTo>
                  <a:pt x="22134" y="652"/>
                  <a:pt x="20804" y="972"/>
                  <a:pt x="19329" y="1384"/>
                </a:cubicBezTo>
                <a:cubicBezTo>
                  <a:pt x="17853" y="1782"/>
                  <a:pt x="16232" y="2261"/>
                  <a:pt x="14490" y="2753"/>
                </a:cubicBezTo>
                <a:lnTo>
                  <a:pt x="13467" y="3045"/>
                </a:lnTo>
                <a:lnTo>
                  <a:pt x="12430" y="3338"/>
                </a:lnTo>
                <a:cubicBezTo>
                  <a:pt x="10702" y="3816"/>
                  <a:pt x="9066" y="4242"/>
                  <a:pt x="7578" y="4534"/>
                </a:cubicBezTo>
                <a:cubicBezTo>
                  <a:pt x="6275" y="4800"/>
                  <a:pt x="4946" y="4959"/>
                  <a:pt x="3603" y="5013"/>
                </a:cubicBezTo>
                <a:cubicBezTo>
                  <a:pt x="3434" y="5020"/>
                  <a:pt x="3265" y="5024"/>
                  <a:pt x="3096" y="5024"/>
                </a:cubicBezTo>
                <a:cubicBezTo>
                  <a:pt x="2384" y="5024"/>
                  <a:pt x="1669" y="4958"/>
                  <a:pt x="971" y="4840"/>
                </a:cubicBezTo>
                <a:cubicBezTo>
                  <a:pt x="435" y="4735"/>
                  <a:pt x="124" y="4620"/>
                  <a:pt x="46" y="4620"/>
                </a:cubicBezTo>
                <a:cubicBezTo>
                  <a:pt x="35" y="4620"/>
                  <a:pt x="29" y="4622"/>
                  <a:pt x="27" y="4627"/>
                </a:cubicBezTo>
                <a:cubicBezTo>
                  <a:pt x="1" y="4667"/>
                  <a:pt x="293" y="4866"/>
                  <a:pt x="918" y="5052"/>
                </a:cubicBezTo>
                <a:cubicBezTo>
                  <a:pt x="1751" y="5267"/>
                  <a:pt x="2608" y="5386"/>
                  <a:pt x="3478" y="5386"/>
                </a:cubicBezTo>
                <a:cubicBezTo>
                  <a:pt x="3524" y="5386"/>
                  <a:pt x="3570" y="5385"/>
                  <a:pt x="3616" y="5385"/>
                </a:cubicBezTo>
                <a:cubicBezTo>
                  <a:pt x="4972" y="5385"/>
                  <a:pt x="6328" y="5265"/>
                  <a:pt x="7657" y="4999"/>
                </a:cubicBezTo>
                <a:cubicBezTo>
                  <a:pt x="9186" y="4720"/>
                  <a:pt x="10821" y="4308"/>
                  <a:pt x="12563" y="3843"/>
                </a:cubicBezTo>
                <a:lnTo>
                  <a:pt x="13599" y="3550"/>
                </a:lnTo>
                <a:lnTo>
                  <a:pt x="14636" y="3258"/>
                </a:lnTo>
                <a:lnTo>
                  <a:pt x="19462" y="1836"/>
                </a:lnTo>
                <a:cubicBezTo>
                  <a:pt x="20924" y="1410"/>
                  <a:pt x="22240" y="1051"/>
                  <a:pt x="23343" y="785"/>
                </a:cubicBezTo>
                <a:cubicBezTo>
                  <a:pt x="24447" y="520"/>
                  <a:pt x="25337" y="347"/>
                  <a:pt x="25962" y="240"/>
                </a:cubicBezTo>
                <a:cubicBezTo>
                  <a:pt x="26587" y="121"/>
                  <a:pt x="26919" y="81"/>
                  <a:pt x="26919" y="41"/>
                </a:cubicBezTo>
                <a:cubicBezTo>
                  <a:pt x="26919" y="15"/>
                  <a:pt x="26775" y="1"/>
                  <a:pt x="2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5"/>
          <p:cNvSpPr/>
          <p:nvPr/>
        </p:nvSpPr>
        <p:spPr>
          <a:xfrm>
            <a:off x="885186" y="1510798"/>
            <a:ext cx="2464305" cy="515490"/>
          </a:xfrm>
          <a:custGeom>
            <a:avLst/>
            <a:gdLst/>
            <a:ahLst/>
            <a:cxnLst/>
            <a:rect l="l" t="t" r="r" b="b"/>
            <a:pathLst>
              <a:path w="24089" h="5039" extrusionOk="0">
                <a:moveTo>
                  <a:pt x="24088" y="1"/>
                </a:moveTo>
                <a:cubicBezTo>
                  <a:pt x="23570" y="67"/>
                  <a:pt x="22945" y="160"/>
                  <a:pt x="22240" y="306"/>
                </a:cubicBezTo>
                <a:cubicBezTo>
                  <a:pt x="21124" y="546"/>
                  <a:pt x="19781" y="865"/>
                  <a:pt x="18306" y="1277"/>
                </a:cubicBezTo>
                <a:cubicBezTo>
                  <a:pt x="16830" y="1676"/>
                  <a:pt x="15208" y="2154"/>
                  <a:pt x="13480" y="2646"/>
                </a:cubicBezTo>
                <a:lnTo>
                  <a:pt x="13480" y="2646"/>
                </a:lnTo>
                <a:lnTo>
                  <a:pt x="12443" y="2952"/>
                </a:lnTo>
                <a:lnTo>
                  <a:pt x="11406" y="3244"/>
                </a:lnTo>
                <a:lnTo>
                  <a:pt x="11406" y="3244"/>
                </a:lnTo>
                <a:cubicBezTo>
                  <a:pt x="9678" y="3723"/>
                  <a:pt x="8043" y="4148"/>
                  <a:pt x="6554" y="4441"/>
                </a:cubicBezTo>
                <a:cubicBezTo>
                  <a:pt x="5252" y="4720"/>
                  <a:pt x="3922" y="4879"/>
                  <a:pt x="2593" y="4919"/>
                </a:cubicBezTo>
                <a:cubicBezTo>
                  <a:pt x="1729" y="4959"/>
                  <a:pt x="865" y="4893"/>
                  <a:pt x="1" y="4760"/>
                </a:cubicBezTo>
                <a:cubicBezTo>
                  <a:pt x="812" y="4946"/>
                  <a:pt x="1636" y="5039"/>
                  <a:pt x="2473" y="5025"/>
                </a:cubicBezTo>
                <a:cubicBezTo>
                  <a:pt x="3829" y="5025"/>
                  <a:pt x="5185" y="4906"/>
                  <a:pt x="6515" y="4640"/>
                </a:cubicBezTo>
                <a:cubicBezTo>
                  <a:pt x="8043" y="4361"/>
                  <a:pt x="9678" y="3949"/>
                  <a:pt x="11420" y="3483"/>
                </a:cubicBezTo>
                <a:lnTo>
                  <a:pt x="11420" y="3483"/>
                </a:lnTo>
                <a:lnTo>
                  <a:pt x="12457" y="3191"/>
                </a:lnTo>
                <a:lnTo>
                  <a:pt x="13493" y="2899"/>
                </a:lnTo>
                <a:lnTo>
                  <a:pt x="13493" y="2899"/>
                </a:lnTo>
                <a:lnTo>
                  <a:pt x="18319" y="1476"/>
                </a:lnTo>
                <a:cubicBezTo>
                  <a:pt x="19781" y="1051"/>
                  <a:pt x="21097" y="692"/>
                  <a:pt x="22201" y="426"/>
                </a:cubicBezTo>
                <a:cubicBezTo>
                  <a:pt x="22932" y="227"/>
                  <a:pt x="23570" y="94"/>
                  <a:pt x="2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5"/>
          <p:cNvSpPr/>
          <p:nvPr/>
        </p:nvSpPr>
        <p:spPr>
          <a:xfrm>
            <a:off x="886618" y="2627278"/>
            <a:ext cx="2462873" cy="514160"/>
          </a:xfrm>
          <a:custGeom>
            <a:avLst/>
            <a:gdLst/>
            <a:ahLst/>
            <a:cxnLst/>
            <a:rect l="l" t="t" r="r" b="b"/>
            <a:pathLst>
              <a:path w="24075" h="5026" extrusionOk="0">
                <a:moveTo>
                  <a:pt x="24074" y="0"/>
                </a:moveTo>
                <a:cubicBezTo>
                  <a:pt x="23556" y="67"/>
                  <a:pt x="22931" y="160"/>
                  <a:pt x="22226" y="306"/>
                </a:cubicBezTo>
                <a:cubicBezTo>
                  <a:pt x="21110" y="545"/>
                  <a:pt x="19767" y="878"/>
                  <a:pt x="18292" y="1276"/>
                </a:cubicBezTo>
                <a:cubicBezTo>
                  <a:pt x="16816" y="1675"/>
                  <a:pt x="15194" y="2154"/>
                  <a:pt x="13466" y="2659"/>
                </a:cubicBezTo>
                <a:lnTo>
                  <a:pt x="13466" y="2659"/>
                </a:lnTo>
                <a:lnTo>
                  <a:pt x="12429" y="2951"/>
                </a:lnTo>
                <a:lnTo>
                  <a:pt x="11392" y="3231"/>
                </a:lnTo>
                <a:lnTo>
                  <a:pt x="11392" y="3231"/>
                </a:lnTo>
                <a:cubicBezTo>
                  <a:pt x="9664" y="3709"/>
                  <a:pt x="8029" y="4134"/>
                  <a:pt x="6540" y="4440"/>
                </a:cubicBezTo>
                <a:cubicBezTo>
                  <a:pt x="5238" y="4706"/>
                  <a:pt x="3908" y="4866"/>
                  <a:pt x="2579" y="4919"/>
                </a:cubicBezTo>
                <a:cubicBezTo>
                  <a:pt x="1715" y="4945"/>
                  <a:pt x="851" y="4892"/>
                  <a:pt x="0" y="4746"/>
                </a:cubicBezTo>
                <a:cubicBezTo>
                  <a:pt x="798" y="4932"/>
                  <a:pt x="1635" y="5025"/>
                  <a:pt x="2459" y="5025"/>
                </a:cubicBezTo>
                <a:cubicBezTo>
                  <a:pt x="3815" y="5025"/>
                  <a:pt x="5171" y="4892"/>
                  <a:pt x="6514" y="4640"/>
                </a:cubicBezTo>
                <a:cubicBezTo>
                  <a:pt x="8029" y="4360"/>
                  <a:pt x="9664" y="3948"/>
                  <a:pt x="11419" y="3470"/>
                </a:cubicBezTo>
                <a:lnTo>
                  <a:pt x="11419" y="3470"/>
                </a:lnTo>
                <a:lnTo>
                  <a:pt x="12456" y="3191"/>
                </a:lnTo>
                <a:lnTo>
                  <a:pt x="13493" y="2885"/>
                </a:lnTo>
                <a:lnTo>
                  <a:pt x="13493" y="2885"/>
                </a:lnTo>
                <a:lnTo>
                  <a:pt x="13493" y="2885"/>
                </a:lnTo>
                <a:lnTo>
                  <a:pt x="18305" y="1476"/>
                </a:lnTo>
                <a:cubicBezTo>
                  <a:pt x="19767" y="1050"/>
                  <a:pt x="21083" y="692"/>
                  <a:pt x="22187" y="412"/>
                </a:cubicBezTo>
                <a:cubicBezTo>
                  <a:pt x="22918" y="226"/>
                  <a:pt x="23556" y="107"/>
                  <a:pt x="240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89" name="Google Shape;1689;p35"/>
          <p:cNvGrpSpPr/>
          <p:nvPr/>
        </p:nvGrpSpPr>
        <p:grpSpPr>
          <a:xfrm>
            <a:off x="0" y="3274312"/>
            <a:ext cx="497784" cy="1679430"/>
            <a:chOff x="0" y="3274312"/>
            <a:chExt cx="497784" cy="1679430"/>
          </a:xfrm>
        </p:grpSpPr>
        <p:sp>
          <p:nvSpPr>
            <p:cNvPr id="1690" name="Google Shape;1690;p35"/>
            <p:cNvSpPr/>
            <p:nvPr/>
          </p:nvSpPr>
          <p:spPr>
            <a:xfrm>
              <a:off x="101991" y="3274312"/>
              <a:ext cx="369917" cy="217285"/>
            </a:xfrm>
            <a:custGeom>
              <a:avLst/>
              <a:gdLst/>
              <a:ahLst/>
              <a:cxnLst/>
              <a:rect l="l" t="t" r="r" b="b"/>
              <a:pathLst>
                <a:path w="3616" h="2124" extrusionOk="0">
                  <a:moveTo>
                    <a:pt x="168" y="1"/>
                  </a:moveTo>
                  <a:cubicBezTo>
                    <a:pt x="130" y="1"/>
                    <a:pt x="105" y="10"/>
                    <a:pt x="93" y="29"/>
                  </a:cubicBezTo>
                  <a:cubicBezTo>
                    <a:pt x="0" y="189"/>
                    <a:pt x="651" y="654"/>
                    <a:pt x="1529" y="1199"/>
                  </a:cubicBezTo>
                  <a:cubicBezTo>
                    <a:pt x="1582" y="1226"/>
                    <a:pt x="1622" y="1252"/>
                    <a:pt x="1662" y="1279"/>
                  </a:cubicBezTo>
                  <a:lnTo>
                    <a:pt x="1808" y="1359"/>
                  </a:lnTo>
                  <a:cubicBezTo>
                    <a:pt x="2571" y="1807"/>
                    <a:pt x="3201" y="2124"/>
                    <a:pt x="3435" y="2124"/>
                  </a:cubicBezTo>
                  <a:cubicBezTo>
                    <a:pt x="3478" y="2124"/>
                    <a:pt x="3508" y="2113"/>
                    <a:pt x="3523" y="2090"/>
                  </a:cubicBezTo>
                  <a:cubicBezTo>
                    <a:pt x="3616" y="1944"/>
                    <a:pt x="2964" y="1478"/>
                    <a:pt x="2074" y="933"/>
                  </a:cubicBezTo>
                  <a:lnTo>
                    <a:pt x="1954" y="854"/>
                  </a:lnTo>
                  <a:lnTo>
                    <a:pt x="1821" y="774"/>
                  </a:lnTo>
                  <a:cubicBezTo>
                    <a:pt x="1037" y="319"/>
                    <a:pt x="389" y="1"/>
                    <a:pt x="168"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5"/>
            <p:cNvSpPr/>
            <p:nvPr/>
          </p:nvSpPr>
          <p:spPr>
            <a:xfrm>
              <a:off x="65266" y="4270796"/>
              <a:ext cx="201326" cy="72633"/>
            </a:xfrm>
            <a:custGeom>
              <a:avLst/>
              <a:gdLst/>
              <a:ahLst/>
              <a:cxnLst/>
              <a:rect l="l" t="t" r="r" b="b"/>
              <a:pathLst>
                <a:path w="1968" h="710" extrusionOk="0">
                  <a:moveTo>
                    <a:pt x="1808" y="0"/>
                  </a:moveTo>
                  <a:cubicBezTo>
                    <a:pt x="1650" y="0"/>
                    <a:pt x="1357" y="79"/>
                    <a:pt x="1010" y="192"/>
                  </a:cubicBezTo>
                  <a:lnTo>
                    <a:pt x="931" y="205"/>
                  </a:lnTo>
                  <a:lnTo>
                    <a:pt x="851" y="232"/>
                  </a:lnTo>
                  <a:cubicBezTo>
                    <a:pt x="359" y="405"/>
                    <a:pt x="0" y="564"/>
                    <a:pt x="27" y="670"/>
                  </a:cubicBezTo>
                  <a:cubicBezTo>
                    <a:pt x="34" y="698"/>
                    <a:pt x="74" y="710"/>
                    <a:pt x="138" y="710"/>
                  </a:cubicBezTo>
                  <a:cubicBezTo>
                    <a:pt x="294" y="710"/>
                    <a:pt x="596" y="637"/>
                    <a:pt x="944" y="524"/>
                  </a:cubicBezTo>
                  <a:lnTo>
                    <a:pt x="1024" y="498"/>
                  </a:lnTo>
                  <a:lnTo>
                    <a:pt x="1103" y="471"/>
                  </a:lnTo>
                  <a:cubicBezTo>
                    <a:pt x="1595" y="298"/>
                    <a:pt x="1968" y="125"/>
                    <a:pt x="1928" y="46"/>
                  </a:cubicBezTo>
                  <a:cubicBezTo>
                    <a:pt x="1916" y="14"/>
                    <a:pt x="1874" y="0"/>
                    <a:pt x="180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5"/>
            <p:cNvSpPr/>
            <p:nvPr/>
          </p:nvSpPr>
          <p:spPr>
            <a:xfrm>
              <a:off x="0" y="4709450"/>
              <a:ext cx="376771" cy="244292"/>
            </a:xfrm>
            <a:custGeom>
              <a:avLst/>
              <a:gdLst/>
              <a:ahLst/>
              <a:cxnLst/>
              <a:rect l="l" t="t" r="r" b="b"/>
              <a:pathLst>
                <a:path w="3683" h="2388" extrusionOk="0">
                  <a:moveTo>
                    <a:pt x="3552" y="1"/>
                  </a:moveTo>
                  <a:cubicBezTo>
                    <a:pt x="3450" y="1"/>
                    <a:pt x="3272" y="57"/>
                    <a:pt x="3044" y="158"/>
                  </a:cubicBezTo>
                  <a:cubicBezTo>
                    <a:pt x="2885" y="237"/>
                    <a:pt x="2685" y="317"/>
                    <a:pt x="2486" y="437"/>
                  </a:cubicBezTo>
                  <a:cubicBezTo>
                    <a:pt x="2273" y="556"/>
                    <a:pt x="2047" y="689"/>
                    <a:pt x="1808" y="836"/>
                  </a:cubicBezTo>
                  <a:lnTo>
                    <a:pt x="1662" y="929"/>
                  </a:lnTo>
                  <a:lnTo>
                    <a:pt x="1515" y="1022"/>
                  </a:lnTo>
                  <a:cubicBezTo>
                    <a:pt x="1289" y="1194"/>
                    <a:pt x="1077" y="1341"/>
                    <a:pt x="877" y="1474"/>
                  </a:cubicBezTo>
                  <a:cubicBezTo>
                    <a:pt x="691" y="1620"/>
                    <a:pt x="532" y="1766"/>
                    <a:pt x="399" y="1886"/>
                  </a:cubicBezTo>
                  <a:cubicBezTo>
                    <a:pt x="133" y="2125"/>
                    <a:pt x="0" y="2298"/>
                    <a:pt x="53" y="2364"/>
                  </a:cubicBezTo>
                  <a:cubicBezTo>
                    <a:pt x="66" y="2380"/>
                    <a:pt x="87" y="2388"/>
                    <a:pt x="116" y="2388"/>
                  </a:cubicBezTo>
                  <a:cubicBezTo>
                    <a:pt x="208" y="2388"/>
                    <a:pt x="382" y="2310"/>
                    <a:pt x="625" y="2178"/>
                  </a:cubicBezTo>
                  <a:cubicBezTo>
                    <a:pt x="784" y="2098"/>
                    <a:pt x="957" y="1979"/>
                    <a:pt x="1157" y="1859"/>
                  </a:cubicBezTo>
                  <a:cubicBezTo>
                    <a:pt x="1369" y="1726"/>
                    <a:pt x="1582" y="1593"/>
                    <a:pt x="1808" y="1447"/>
                  </a:cubicBezTo>
                  <a:lnTo>
                    <a:pt x="1954" y="1341"/>
                  </a:lnTo>
                  <a:lnTo>
                    <a:pt x="2087" y="1261"/>
                  </a:lnTo>
                  <a:cubicBezTo>
                    <a:pt x="2326" y="1115"/>
                    <a:pt x="2539" y="968"/>
                    <a:pt x="2725" y="822"/>
                  </a:cubicBezTo>
                  <a:cubicBezTo>
                    <a:pt x="2925" y="689"/>
                    <a:pt x="3097" y="583"/>
                    <a:pt x="3244" y="477"/>
                  </a:cubicBezTo>
                  <a:cubicBezTo>
                    <a:pt x="3523" y="264"/>
                    <a:pt x="3682" y="104"/>
                    <a:pt x="3642" y="38"/>
                  </a:cubicBezTo>
                  <a:cubicBezTo>
                    <a:pt x="3630" y="13"/>
                    <a:pt x="3599" y="1"/>
                    <a:pt x="355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5"/>
            <p:cNvSpPr/>
            <p:nvPr/>
          </p:nvSpPr>
          <p:spPr>
            <a:xfrm>
              <a:off x="436506" y="4634875"/>
              <a:ext cx="61278" cy="50741"/>
            </a:xfrm>
            <a:custGeom>
              <a:avLst/>
              <a:gdLst/>
              <a:ahLst/>
              <a:cxnLst/>
              <a:rect l="l" t="t" r="r" b="b"/>
              <a:pathLst>
                <a:path w="599" h="496" extrusionOk="0">
                  <a:moveTo>
                    <a:pt x="356" y="0"/>
                  </a:moveTo>
                  <a:cubicBezTo>
                    <a:pt x="317" y="0"/>
                    <a:pt x="274" y="8"/>
                    <a:pt x="226" y="23"/>
                  </a:cubicBezTo>
                  <a:lnTo>
                    <a:pt x="186" y="23"/>
                  </a:lnTo>
                  <a:cubicBezTo>
                    <a:pt x="53" y="76"/>
                    <a:pt x="0" y="235"/>
                    <a:pt x="80" y="355"/>
                  </a:cubicBezTo>
                  <a:cubicBezTo>
                    <a:pt x="119" y="443"/>
                    <a:pt x="209" y="495"/>
                    <a:pt x="301" y="495"/>
                  </a:cubicBezTo>
                  <a:cubicBezTo>
                    <a:pt x="334" y="495"/>
                    <a:pt x="368" y="489"/>
                    <a:pt x="399" y="475"/>
                  </a:cubicBezTo>
                  <a:lnTo>
                    <a:pt x="439" y="475"/>
                  </a:lnTo>
                  <a:cubicBezTo>
                    <a:pt x="545" y="421"/>
                    <a:pt x="598" y="288"/>
                    <a:pt x="558" y="169"/>
                  </a:cubicBezTo>
                  <a:cubicBezTo>
                    <a:pt x="530" y="53"/>
                    <a:pt x="459" y="0"/>
                    <a:pt x="356"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94" name="Google Shape;1694;p35"/>
          <p:cNvSpPr/>
          <p:nvPr/>
        </p:nvSpPr>
        <p:spPr>
          <a:xfrm>
            <a:off x="667800" y="4653651"/>
            <a:ext cx="228231" cy="222503"/>
          </a:xfrm>
          <a:custGeom>
            <a:avLst/>
            <a:gdLst/>
            <a:ahLst/>
            <a:cxnLst/>
            <a:rect l="l" t="t" r="r" b="b"/>
            <a:pathLst>
              <a:path w="2231" h="2175" extrusionOk="0">
                <a:moveTo>
                  <a:pt x="2209" y="0"/>
                </a:moveTo>
                <a:cubicBezTo>
                  <a:pt x="2208" y="0"/>
                  <a:pt x="2207" y="1"/>
                  <a:pt x="2207" y="4"/>
                </a:cubicBezTo>
                <a:lnTo>
                  <a:pt x="2167" y="4"/>
                </a:lnTo>
                <a:cubicBezTo>
                  <a:pt x="2140" y="17"/>
                  <a:pt x="2114" y="30"/>
                  <a:pt x="2100" y="44"/>
                </a:cubicBezTo>
                <a:cubicBezTo>
                  <a:pt x="2034" y="70"/>
                  <a:pt x="1954" y="123"/>
                  <a:pt x="1848" y="203"/>
                </a:cubicBezTo>
                <a:cubicBezTo>
                  <a:pt x="1741" y="270"/>
                  <a:pt x="1622" y="349"/>
                  <a:pt x="1462" y="456"/>
                </a:cubicBezTo>
                <a:cubicBezTo>
                  <a:pt x="1316" y="562"/>
                  <a:pt x="1183" y="695"/>
                  <a:pt x="1037" y="841"/>
                </a:cubicBezTo>
                <a:cubicBezTo>
                  <a:pt x="1010" y="868"/>
                  <a:pt x="984" y="894"/>
                  <a:pt x="957" y="921"/>
                </a:cubicBezTo>
                <a:cubicBezTo>
                  <a:pt x="931" y="948"/>
                  <a:pt x="904" y="987"/>
                  <a:pt x="877" y="1014"/>
                </a:cubicBezTo>
                <a:cubicBezTo>
                  <a:pt x="731" y="1160"/>
                  <a:pt x="598" y="1306"/>
                  <a:pt x="505" y="1439"/>
                </a:cubicBezTo>
                <a:cubicBezTo>
                  <a:pt x="399" y="1572"/>
                  <a:pt x="293" y="1692"/>
                  <a:pt x="226" y="1785"/>
                </a:cubicBezTo>
                <a:cubicBezTo>
                  <a:pt x="80" y="1998"/>
                  <a:pt x="0" y="2131"/>
                  <a:pt x="40" y="2170"/>
                </a:cubicBezTo>
                <a:cubicBezTo>
                  <a:pt x="44" y="2173"/>
                  <a:pt x="50" y="2175"/>
                  <a:pt x="57" y="2175"/>
                </a:cubicBezTo>
                <a:cubicBezTo>
                  <a:pt x="108" y="2175"/>
                  <a:pt x="222" y="2084"/>
                  <a:pt x="399" y="1931"/>
                </a:cubicBezTo>
                <a:cubicBezTo>
                  <a:pt x="492" y="1838"/>
                  <a:pt x="598" y="1732"/>
                  <a:pt x="718" y="1612"/>
                </a:cubicBezTo>
                <a:cubicBezTo>
                  <a:pt x="838" y="1493"/>
                  <a:pt x="957" y="1360"/>
                  <a:pt x="1103" y="1213"/>
                </a:cubicBezTo>
                <a:lnTo>
                  <a:pt x="1183" y="1134"/>
                </a:lnTo>
                <a:lnTo>
                  <a:pt x="1263" y="1041"/>
                </a:lnTo>
                <a:cubicBezTo>
                  <a:pt x="1409" y="908"/>
                  <a:pt x="1529" y="775"/>
                  <a:pt x="1648" y="655"/>
                </a:cubicBezTo>
                <a:cubicBezTo>
                  <a:pt x="1768" y="535"/>
                  <a:pt x="1901" y="456"/>
                  <a:pt x="1981" y="363"/>
                </a:cubicBezTo>
                <a:cubicBezTo>
                  <a:pt x="2061" y="296"/>
                  <a:pt x="2127" y="216"/>
                  <a:pt x="2193" y="123"/>
                </a:cubicBezTo>
                <a:cubicBezTo>
                  <a:pt x="2207" y="97"/>
                  <a:pt x="2220" y="70"/>
                  <a:pt x="2220" y="44"/>
                </a:cubicBezTo>
                <a:cubicBezTo>
                  <a:pt x="2231" y="22"/>
                  <a:pt x="2215" y="0"/>
                  <a:pt x="220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5"/>
          <p:cNvSpPr/>
          <p:nvPr/>
        </p:nvSpPr>
        <p:spPr>
          <a:xfrm>
            <a:off x="1216018" y="4748323"/>
            <a:ext cx="149665" cy="374316"/>
          </a:xfrm>
          <a:custGeom>
            <a:avLst/>
            <a:gdLst/>
            <a:ahLst/>
            <a:cxnLst/>
            <a:rect l="l" t="t" r="r" b="b"/>
            <a:pathLst>
              <a:path w="1463" h="3659" extrusionOk="0">
                <a:moveTo>
                  <a:pt x="1356" y="0"/>
                </a:moveTo>
                <a:cubicBezTo>
                  <a:pt x="1316" y="0"/>
                  <a:pt x="1276" y="40"/>
                  <a:pt x="1223" y="120"/>
                </a:cubicBezTo>
                <a:cubicBezTo>
                  <a:pt x="1197" y="173"/>
                  <a:pt x="1183" y="213"/>
                  <a:pt x="1157" y="266"/>
                </a:cubicBezTo>
                <a:cubicBezTo>
                  <a:pt x="1143" y="332"/>
                  <a:pt x="1117" y="399"/>
                  <a:pt x="1077" y="465"/>
                </a:cubicBezTo>
                <a:cubicBezTo>
                  <a:pt x="971" y="758"/>
                  <a:pt x="824" y="1157"/>
                  <a:pt x="625" y="1622"/>
                </a:cubicBezTo>
                <a:cubicBezTo>
                  <a:pt x="612" y="1675"/>
                  <a:pt x="598" y="1715"/>
                  <a:pt x="572" y="1768"/>
                </a:cubicBezTo>
                <a:cubicBezTo>
                  <a:pt x="558" y="1808"/>
                  <a:pt x="532" y="1861"/>
                  <a:pt x="519" y="1901"/>
                </a:cubicBezTo>
                <a:cubicBezTo>
                  <a:pt x="359" y="2300"/>
                  <a:pt x="213" y="2699"/>
                  <a:pt x="93" y="3097"/>
                </a:cubicBezTo>
                <a:cubicBezTo>
                  <a:pt x="0" y="3417"/>
                  <a:pt x="0" y="3629"/>
                  <a:pt x="80" y="3656"/>
                </a:cubicBezTo>
                <a:cubicBezTo>
                  <a:pt x="86" y="3658"/>
                  <a:pt x="92" y="3659"/>
                  <a:pt x="98" y="3659"/>
                </a:cubicBezTo>
                <a:cubicBezTo>
                  <a:pt x="177" y="3659"/>
                  <a:pt x="291" y="3503"/>
                  <a:pt x="439" y="3244"/>
                </a:cubicBezTo>
                <a:cubicBezTo>
                  <a:pt x="651" y="2871"/>
                  <a:pt x="838" y="2486"/>
                  <a:pt x="997" y="2087"/>
                </a:cubicBezTo>
                <a:cubicBezTo>
                  <a:pt x="1024" y="2047"/>
                  <a:pt x="1037" y="1994"/>
                  <a:pt x="1064" y="1941"/>
                </a:cubicBezTo>
                <a:cubicBezTo>
                  <a:pt x="1077" y="1901"/>
                  <a:pt x="1090" y="1848"/>
                  <a:pt x="1117" y="1808"/>
                </a:cubicBezTo>
                <a:cubicBezTo>
                  <a:pt x="1276" y="1396"/>
                  <a:pt x="1383" y="984"/>
                  <a:pt x="1449" y="545"/>
                </a:cubicBezTo>
                <a:cubicBezTo>
                  <a:pt x="1462" y="479"/>
                  <a:pt x="1462" y="399"/>
                  <a:pt x="1462" y="319"/>
                </a:cubicBezTo>
                <a:cubicBezTo>
                  <a:pt x="1462" y="266"/>
                  <a:pt x="1449" y="213"/>
                  <a:pt x="1436" y="160"/>
                </a:cubicBezTo>
                <a:cubicBezTo>
                  <a:pt x="1436" y="53"/>
                  <a:pt x="1396" y="0"/>
                  <a:pt x="1356"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5"/>
          <p:cNvSpPr/>
          <p:nvPr/>
        </p:nvSpPr>
        <p:spPr>
          <a:xfrm>
            <a:off x="1921110" y="4812258"/>
            <a:ext cx="65370" cy="306082"/>
          </a:xfrm>
          <a:custGeom>
            <a:avLst/>
            <a:gdLst/>
            <a:ahLst/>
            <a:cxnLst/>
            <a:rect l="l" t="t" r="r" b="b"/>
            <a:pathLst>
              <a:path w="639" h="2992" extrusionOk="0">
                <a:moveTo>
                  <a:pt x="439" y="0"/>
                </a:moveTo>
                <a:cubicBezTo>
                  <a:pt x="346" y="0"/>
                  <a:pt x="293" y="160"/>
                  <a:pt x="240" y="412"/>
                </a:cubicBezTo>
                <a:cubicBezTo>
                  <a:pt x="213" y="532"/>
                  <a:pt x="200" y="678"/>
                  <a:pt x="160" y="851"/>
                </a:cubicBezTo>
                <a:cubicBezTo>
                  <a:pt x="134" y="1024"/>
                  <a:pt x="107" y="1210"/>
                  <a:pt x="94" y="1409"/>
                </a:cubicBezTo>
                <a:cubicBezTo>
                  <a:pt x="94" y="1449"/>
                  <a:pt x="94" y="1489"/>
                  <a:pt x="81" y="1529"/>
                </a:cubicBezTo>
                <a:cubicBezTo>
                  <a:pt x="67" y="1569"/>
                  <a:pt x="81" y="1609"/>
                  <a:pt x="67" y="1649"/>
                </a:cubicBezTo>
                <a:cubicBezTo>
                  <a:pt x="1" y="2273"/>
                  <a:pt x="54" y="2792"/>
                  <a:pt x="134" y="2991"/>
                </a:cubicBezTo>
                <a:lnTo>
                  <a:pt x="346" y="2991"/>
                </a:lnTo>
                <a:cubicBezTo>
                  <a:pt x="453" y="2792"/>
                  <a:pt x="506" y="2300"/>
                  <a:pt x="586" y="1675"/>
                </a:cubicBezTo>
                <a:cubicBezTo>
                  <a:pt x="586" y="1635"/>
                  <a:pt x="586" y="1595"/>
                  <a:pt x="599" y="1556"/>
                </a:cubicBezTo>
                <a:cubicBezTo>
                  <a:pt x="612" y="1516"/>
                  <a:pt x="599" y="1476"/>
                  <a:pt x="612" y="1436"/>
                </a:cubicBezTo>
                <a:cubicBezTo>
                  <a:pt x="626" y="1237"/>
                  <a:pt x="639" y="1050"/>
                  <a:pt x="639" y="864"/>
                </a:cubicBezTo>
                <a:cubicBezTo>
                  <a:pt x="639" y="718"/>
                  <a:pt x="639" y="572"/>
                  <a:pt x="612" y="412"/>
                </a:cubicBezTo>
                <a:cubicBezTo>
                  <a:pt x="586" y="160"/>
                  <a:pt x="532" y="0"/>
                  <a:pt x="439" y="0"/>
                </a:cubicBezTo>
                <a:close/>
              </a:path>
            </a:pathLst>
          </a:custGeom>
          <a:solidFill>
            <a:srgbClr val="024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5"/>
          <p:cNvSpPr/>
          <p:nvPr/>
        </p:nvSpPr>
        <p:spPr>
          <a:xfrm>
            <a:off x="609805" y="4885751"/>
            <a:ext cx="35498" cy="35805"/>
          </a:xfrm>
          <a:custGeom>
            <a:avLst/>
            <a:gdLst/>
            <a:ahLst/>
            <a:cxnLst/>
            <a:rect l="l" t="t" r="r" b="b"/>
            <a:pathLst>
              <a:path w="347" h="350" extrusionOk="0">
                <a:moveTo>
                  <a:pt x="174" y="1"/>
                </a:moveTo>
                <a:cubicBezTo>
                  <a:pt x="87" y="1"/>
                  <a:pt x="1" y="61"/>
                  <a:pt x="1" y="180"/>
                </a:cubicBezTo>
                <a:cubicBezTo>
                  <a:pt x="1" y="293"/>
                  <a:pt x="87" y="350"/>
                  <a:pt x="174" y="350"/>
                </a:cubicBezTo>
                <a:cubicBezTo>
                  <a:pt x="260" y="350"/>
                  <a:pt x="346" y="293"/>
                  <a:pt x="346" y="180"/>
                </a:cubicBezTo>
                <a:cubicBezTo>
                  <a:pt x="346" y="61"/>
                  <a:pt x="260" y="1"/>
                  <a:pt x="174"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5"/>
          <p:cNvSpPr/>
          <p:nvPr/>
        </p:nvSpPr>
        <p:spPr>
          <a:xfrm>
            <a:off x="1901006" y="5117209"/>
            <a:ext cx="34168" cy="24552"/>
          </a:xfrm>
          <a:custGeom>
            <a:avLst/>
            <a:gdLst/>
            <a:ahLst/>
            <a:cxnLst/>
            <a:rect l="l" t="t" r="r" b="b"/>
            <a:pathLst>
              <a:path w="334" h="240" extrusionOk="0">
                <a:moveTo>
                  <a:pt x="174" y="0"/>
                </a:moveTo>
                <a:cubicBezTo>
                  <a:pt x="81" y="0"/>
                  <a:pt x="1" y="53"/>
                  <a:pt x="1" y="120"/>
                </a:cubicBezTo>
                <a:cubicBezTo>
                  <a:pt x="1" y="186"/>
                  <a:pt x="81" y="239"/>
                  <a:pt x="174" y="239"/>
                </a:cubicBezTo>
                <a:cubicBezTo>
                  <a:pt x="253" y="239"/>
                  <a:pt x="333" y="186"/>
                  <a:pt x="333" y="120"/>
                </a:cubicBezTo>
                <a:cubicBezTo>
                  <a:pt x="333" y="53"/>
                  <a:pt x="253" y="0"/>
                  <a:pt x="17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99" name="Google Shape;1699;p35"/>
          <p:cNvGrpSpPr/>
          <p:nvPr/>
        </p:nvGrpSpPr>
        <p:grpSpPr>
          <a:xfrm>
            <a:off x="2407914" y="3271689"/>
            <a:ext cx="1939272" cy="1891080"/>
            <a:chOff x="2455871" y="3682481"/>
            <a:chExt cx="1939272" cy="1891080"/>
          </a:xfrm>
        </p:grpSpPr>
        <p:sp>
          <p:nvSpPr>
            <p:cNvPr id="1700" name="Google Shape;1700;p35"/>
            <p:cNvSpPr/>
            <p:nvPr/>
          </p:nvSpPr>
          <p:spPr>
            <a:xfrm>
              <a:off x="2455871" y="5077109"/>
              <a:ext cx="219024" cy="365825"/>
            </a:xfrm>
            <a:custGeom>
              <a:avLst/>
              <a:gdLst/>
              <a:ahLst/>
              <a:cxnLst/>
              <a:rect l="l" t="t" r="r" b="b"/>
              <a:pathLst>
                <a:path w="2141" h="3576" extrusionOk="0">
                  <a:moveTo>
                    <a:pt x="110" y="0"/>
                  </a:moveTo>
                  <a:cubicBezTo>
                    <a:pt x="100" y="0"/>
                    <a:pt x="90" y="2"/>
                    <a:pt x="80" y="7"/>
                  </a:cubicBezTo>
                  <a:cubicBezTo>
                    <a:pt x="1" y="33"/>
                    <a:pt x="40" y="233"/>
                    <a:pt x="147" y="565"/>
                  </a:cubicBezTo>
                  <a:cubicBezTo>
                    <a:pt x="200" y="751"/>
                    <a:pt x="280" y="937"/>
                    <a:pt x="359" y="1123"/>
                  </a:cubicBezTo>
                  <a:cubicBezTo>
                    <a:pt x="452" y="1336"/>
                    <a:pt x="559" y="1562"/>
                    <a:pt x="692" y="1788"/>
                  </a:cubicBezTo>
                  <a:lnTo>
                    <a:pt x="772" y="1934"/>
                  </a:lnTo>
                  <a:lnTo>
                    <a:pt x="838" y="2067"/>
                  </a:lnTo>
                  <a:cubicBezTo>
                    <a:pt x="1353" y="2934"/>
                    <a:pt x="1785" y="3576"/>
                    <a:pt x="1955" y="3576"/>
                  </a:cubicBezTo>
                  <a:cubicBezTo>
                    <a:pt x="1964" y="3576"/>
                    <a:pt x="1973" y="3573"/>
                    <a:pt x="1981" y="3569"/>
                  </a:cubicBezTo>
                  <a:cubicBezTo>
                    <a:pt x="2141" y="3503"/>
                    <a:pt x="1808" y="2745"/>
                    <a:pt x="1303" y="1814"/>
                  </a:cubicBezTo>
                  <a:lnTo>
                    <a:pt x="1224" y="1681"/>
                  </a:lnTo>
                  <a:lnTo>
                    <a:pt x="1144" y="1549"/>
                  </a:lnTo>
                  <a:cubicBezTo>
                    <a:pt x="1024" y="1323"/>
                    <a:pt x="891" y="1097"/>
                    <a:pt x="785" y="910"/>
                  </a:cubicBezTo>
                  <a:cubicBezTo>
                    <a:pt x="665" y="724"/>
                    <a:pt x="572" y="538"/>
                    <a:pt x="492" y="419"/>
                  </a:cubicBezTo>
                  <a:cubicBezTo>
                    <a:pt x="325" y="156"/>
                    <a:pt x="201" y="0"/>
                    <a:pt x="110"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5"/>
            <p:cNvSpPr/>
            <p:nvPr/>
          </p:nvSpPr>
          <p:spPr>
            <a:xfrm>
              <a:off x="3267709" y="5015218"/>
              <a:ext cx="284292" cy="300557"/>
            </a:xfrm>
            <a:custGeom>
              <a:avLst/>
              <a:gdLst/>
              <a:ahLst/>
              <a:cxnLst/>
              <a:rect l="l" t="t" r="r" b="b"/>
              <a:pathLst>
                <a:path w="2779" h="2938" extrusionOk="0">
                  <a:moveTo>
                    <a:pt x="53" y="0"/>
                  </a:moveTo>
                  <a:cubicBezTo>
                    <a:pt x="40" y="0"/>
                    <a:pt x="32" y="4"/>
                    <a:pt x="27" y="13"/>
                  </a:cubicBezTo>
                  <a:cubicBezTo>
                    <a:pt x="1" y="27"/>
                    <a:pt x="40" y="80"/>
                    <a:pt x="94" y="146"/>
                  </a:cubicBezTo>
                  <a:cubicBezTo>
                    <a:pt x="147" y="213"/>
                    <a:pt x="240" y="319"/>
                    <a:pt x="359" y="439"/>
                  </a:cubicBezTo>
                  <a:cubicBezTo>
                    <a:pt x="585" y="665"/>
                    <a:pt x="878" y="1010"/>
                    <a:pt x="1224" y="1396"/>
                  </a:cubicBezTo>
                  <a:lnTo>
                    <a:pt x="1317" y="1515"/>
                  </a:lnTo>
                  <a:lnTo>
                    <a:pt x="1423" y="1635"/>
                  </a:lnTo>
                  <a:cubicBezTo>
                    <a:pt x="1596" y="1835"/>
                    <a:pt x="1769" y="2007"/>
                    <a:pt x="1928" y="2167"/>
                  </a:cubicBezTo>
                  <a:lnTo>
                    <a:pt x="2353" y="2566"/>
                  </a:lnTo>
                  <a:cubicBezTo>
                    <a:pt x="2473" y="2672"/>
                    <a:pt x="2566" y="2765"/>
                    <a:pt x="2619" y="2831"/>
                  </a:cubicBezTo>
                  <a:cubicBezTo>
                    <a:pt x="2672" y="2898"/>
                    <a:pt x="2712" y="2938"/>
                    <a:pt x="2739" y="2938"/>
                  </a:cubicBezTo>
                  <a:cubicBezTo>
                    <a:pt x="2766" y="2938"/>
                    <a:pt x="2779" y="2871"/>
                    <a:pt x="2739" y="2778"/>
                  </a:cubicBezTo>
                  <a:cubicBezTo>
                    <a:pt x="2686" y="2645"/>
                    <a:pt x="2619" y="2526"/>
                    <a:pt x="2526" y="2419"/>
                  </a:cubicBezTo>
                  <a:cubicBezTo>
                    <a:pt x="2420" y="2286"/>
                    <a:pt x="2287" y="2140"/>
                    <a:pt x="2141" y="1981"/>
                  </a:cubicBezTo>
                  <a:cubicBezTo>
                    <a:pt x="1995" y="1821"/>
                    <a:pt x="1835" y="1635"/>
                    <a:pt x="1662" y="1436"/>
                  </a:cubicBezTo>
                  <a:lnTo>
                    <a:pt x="1556" y="1316"/>
                  </a:lnTo>
                  <a:lnTo>
                    <a:pt x="1450" y="1210"/>
                  </a:lnTo>
                  <a:cubicBezTo>
                    <a:pt x="1170" y="864"/>
                    <a:pt x="851" y="558"/>
                    <a:pt x="506" y="266"/>
                  </a:cubicBezTo>
                  <a:cubicBezTo>
                    <a:pt x="399" y="186"/>
                    <a:pt x="293" y="106"/>
                    <a:pt x="173" y="53"/>
                  </a:cubicBezTo>
                  <a:cubicBezTo>
                    <a:pt x="120" y="18"/>
                    <a:pt x="79" y="0"/>
                    <a:pt x="5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5"/>
            <p:cNvSpPr/>
            <p:nvPr/>
          </p:nvSpPr>
          <p:spPr>
            <a:xfrm>
              <a:off x="3755876" y="4748323"/>
              <a:ext cx="300660" cy="244190"/>
            </a:xfrm>
            <a:custGeom>
              <a:avLst/>
              <a:gdLst/>
              <a:ahLst/>
              <a:cxnLst/>
              <a:rect l="l" t="t" r="r" b="b"/>
              <a:pathLst>
                <a:path w="2939" h="2387" extrusionOk="0">
                  <a:moveTo>
                    <a:pt x="117" y="1"/>
                  </a:moveTo>
                  <a:cubicBezTo>
                    <a:pt x="95" y="1"/>
                    <a:pt x="78" y="6"/>
                    <a:pt x="67" y="17"/>
                  </a:cubicBezTo>
                  <a:cubicBezTo>
                    <a:pt x="1" y="83"/>
                    <a:pt x="107" y="243"/>
                    <a:pt x="307" y="482"/>
                  </a:cubicBezTo>
                  <a:cubicBezTo>
                    <a:pt x="572" y="788"/>
                    <a:pt x="865" y="1067"/>
                    <a:pt x="1184" y="1333"/>
                  </a:cubicBezTo>
                  <a:lnTo>
                    <a:pt x="1290" y="1426"/>
                  </a:lnTo>
                  <a:cubicBezTo>
                    <a:pt x="1330" y="1453"/>
                    <a:pt x="1370" y="1479"/>
                    <a:pt x="1410" y="1519"/>
                  </a:cubicBezTo>
                  <a:cubicBezTo>
                    <a:pt x="1609" y="1652"/>
                    <a:pt x="1795" y="1798"/>
                    <a:pt x="1981" y="1905"/>
                  </a:cubicBezTo>
                  <a:cubicBezTo>
                    <a:pt x="2168" y="2011"/>
                    <a:pt x="2314" y="2091"/>
                    <a:pt x="2447" y="2157"/>
                  </a:cubicBezTo>
                  <a:cubicBezTo>
                    <a:pt x="2580" y="2237"/>
                    <a:pt x="2659" y="2290"/>
                    <a:pt x="2726" y="2330"/>
                  </a:cubicBezTo>
                  <a:cubicBezTo>
                    <a:pt x="2770" y="2363"/>
                    <a:pt x="2813" y="2387"/>
                    <a:pt x="2850" y="2387"/>
                  </a:cubicBezTo>
                  <a:cubicBezTo>
                    <a:pt x="2858" y="2387"/>
                    <a:pt x="2865" y="2385"/>
                    <a:pt x="2872" y="2383"/>
                  </a:cubicBezTo>
                  <a:cubicBezTo>
                    <a:pt x="2912" y="2370"/>
                    <a:pt x="2939" y="2303"/>
                    <a:pt x="2912" y="2210"/>
                  </a:cubicBezTo>
                  <a:cubicBezTo>
                    <a:pt x="2859" y="2077"/>
                    <a:pt x="2779" y="1971"/>
                    <a:pt x="2686" y="1878"/>
                  </a:cubicBezTo>
                  <a:cubicBezTo>
                    <a:pt x="2540" y="1745"/>
                    <a:pt x="2407" y="1625"/>
                    <a:pt x="2247" y="1519"/>
                  </a:cubicBezTo>
                  <a:cubicBezTo>
                    <a:pt x="2101" y="1413"/>
                    <a:pt x="1915" y="1266"/>
                    <a:pt x="1729" y="1120"/>
                  </a:cubicBezTo>
                  <a:cubicBezTo>
                    <a:pt x="1702" y="1094"/>
                    <a:pt x="1662" y="1067"/>
                    <a:pt x="1623" y="1040"/>
                  </a:cubicBezTo>
                  <a:cubicBezTo>
                    <a:pt x="1583" y="1014"/>
                    <a:pt x="1556" y="974"/>
                    <a:pt x="1516" y="947"/>
                  </a:cubicBezTo>
                  <a:cubicBezTo>
                    <a:pt x="1144" y="655"/>
                    <a:pt x="825" y="376"/>
                    <a:pt x="559" y="216"/>
                  </a:cubicBezTo>
                  <a:cubicBezTo>
                    <a:pt x="359" y="79"/>
                    <a:pt x="200" y="1"/>
                    <a:pt x="11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5"/>
            <p:cNvSpPr/>
            <p:nvPr/>
          </p:nvSpPr>
          <p:spPr>
            <a:xfrm>
              <a:off x="4034638" y="4362455"/>
              <a:ext cx="360505" cy="31406"/>
            </a:xfrm>
            <a:custGeom>
              <a:avLst/>
              <a:gdLst/>
              <a:ahLst/>
              <a:cxnLst/>
              <a:rect l="l" t="t" r="r" b="b"/>
              <a:pathLst>
                <a:path w="3524" h="307" extrusionOk="0">
                  <a:moveTo>
                    <a:pt x="1623" y="0"/>
                  </a:moveTo>
                  <a:cubicBezTo>
                    <a:pt x="705" y="27"/>
                    <a:pt x="1" y="67"/>
                    <a:pt x="1" y="173"/>
                  </a:cubicBezTo>
                  <a:cubicBezTo>
                    <a:pt x="1" y="280"/>
                    <a:pt x="705" y="306"/>
                    <a:pt x="1623" y="306"/>
                  </a:cubicBezTo>
                  <a:lnTo>
                    <a:pt x="1902" y="306"/>
                  </a:lnTo>
                  <a:cubicBezTo>
                    <a:pt x="2819" y="293"/>
                    <a:pt x="3524" y="240"/>
                    <a:pt x="3524" y="147"/>
                  </a:cubicBezTo>
                  <a:cubicBezTo>
                    <a:pt x="3524" y="40"/>
                    <a:pt x="2819" y="0"/>
                    <a:pt x="1902"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5"/>
            <p:cNvSpPr/>
            <p:nvPr/>
          </p:nvSpPr>
          <p:spPr>
            <a:xfrm>
              <a:off x="3837510" y="3998582"/>
              <a:ext cx="368587" cy="98822"/>
            </a:xfrm>
            <a:custGeom>
              <a:avLst/>
              <a:gdLst/>
              <a:ahLst/>
              <a:cxnLst/>
              <a:rect l="l" t="t" r="r" b="b"/>
              <a:pathLst>
                <a:path w="3603" h="966" extrusionOk="0">
                  <a:moveTo>
                    <a:pt x="3338" y="1"/>
                  </a:moveTo>
                  <a:cubicBezTo>
                    <a:pt x="3055" y="1"/>
                    <a:pt x="2517" y="121"/>
                    <a:pt x="1875" y="261"/>
                  </a:cubicBezTo>
                  <a:lnTo>
                    <a:pt x="1742" y="301"/>
                  </a:lnTo>
                  <a:lnTo>
                    <a:pt x="1609" y="327"/>
                  </a:lnTo>
                  <a:cubicBezTo>
                    <a:pt x="1157" y="447"/>
                    <a:pt x="745" y="527"/>
                    <a:pt x="466" y="593"/>
                  </a:cubicBezTo>
                  <a:cubicBezTo>
                    <a:pt x="173" y="673"/>
                    <a:pt x="0" y="739"/>
                    <a:pt x="0" y="819"/>
                  </a:cubicBezTo>
                  <a:cubicBezTo>
                    <a:pt x="0" y="912"/>
                    <a:pt x="200" y="952"/>
                    <a:pt x="506" y="965"/>
                  </a:cubicBezTo>
                  <a:cubicBezTo>
                    <a:pt x="904" y="965"/>
                    <a:pt x="1316" y="912"/>
                    <a:pt x="1715" y="819"/>
                  </a:cubicBezTo>
                  <a:lnTo>
                    <a:pt x="1861" y="792"/>
                  </a:lnTo>
                  <a:lnTo>
                    <a:pt x="1994" y="752"/>
                  </a:lnTo>
                  <a:cubicBezTo>
                    <a:pt x="2938" y="527"/>
                    <a:pt x="3603" y="221"/>
                    <a:pt x="3550" y="75"/>
                  </a:cubicBezTo>
                  <a:cubicBezTo>
                    <a:pt x="3534" y="23"/>
                    <a:pt x="3459" y="1"/>
                    <a:pt x="3338"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5"/>
            <p:cNvSpPr/>
            <p:nvPr/>
          </p:nvSpPr>
          <p:spPr>
            <a:xfrm>
              <a:off x="2672130" y="5523741"/>
              <a:ext cx="58516" cy="49820"/>
            </a:xfrm>
            <a:custGeom>
              <a:avLst/>
              <a:gdLst/>
              <a:ahLst/>
              <a:cxnLst/>
              <a:rect l="l" t="t" r="r" b="b"/>
              <a:pathLst>
                <a:path w="572" h="487" extrusionOk="0">
                  <a:moveTo>
                    <a:pt x="332" y="1"/>
                  </a:moveTo>
                  <a:cubicBezTo>
                    <a:pt x="106" y="1"/>
                    <a:pt x="0" y="267"/>
                    <a:pt x="160" y="413"/>
                  </a:cubicBezTo>
                  <a:cubicBezTo>
                    <a:pt x="211" y="464"/>
                    <a:pt x="271" y="486"/>
                    <a:pt x="330" y="486"/>
                  </a:cubicBezTo>
                  <a:cubicBezTo>
                    <a:pt x="455" y="486"/>
                    <a:pt x="572" y="385"/>
                    <a:pt x="572" y="240"/>
                  </a:cubicBezTo>
                  <a:cubicBezTo>
                    <a:pt x="572" y="107"/>
                    <a:pt x="465" y="1"/>
                    <a:pt x="332"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5"/>
            <p:cNvSpPr/>
            <p:nvPr/>
          </p:nvSpPr>
          <p:spPr>
            <a:xfrm>
              <a:off x="3961291" y="4367877"/>
              <a:ext cx="29974" cy="25473"/>
            </a:xfrm>
            <a:custGeom>
              <a:avLst/>
              <a:gdLst/>
              <a:ahLst/>
              <a:cxnLst/>
              <a:rect l="l" t="t" r="r" b="b"/>
              <a:pathLst>
                <a:path w="293" h="249" extrusionOk="0">
                  <a:moveTo>
                    <a:pt x="160" y="1"/>
                  </a:moveTo>
                  <a:cubicBezTo>
                    <a:pt x="53" y="1"/>
                    <a:pt x="0" y="133"/>
                    <a:pt x="80" y="213"/>
                  </a:cubicBezTo>
                  <a:cubicBezTo>
                    <a:pt x="104" y="238"/>
                    <a:pt x="134" y="248"/>
                    <a:pt x="163" y="248"/>
                  </a:cubicBezTo>
                  <a:cubicBezTo>
                    <a:pt x="229" y="248"/>
                    <a:pt x="293" y="194"/>
                    <a:pt x="293" y="120"/>
                  </a:cubicBezTo>
                  <a:cubicBezTo>
                    <a:pt x="293" y="54"/>
                    <a:pt x="226" y="1"/>
                    <a:pt x="16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5"/>
            <p:cNvSpPr/>
            <p:nvPr/>
          </p:nvSpPr>
          <p:spPr>
            <a:xfrm>
              <a:off x="3731427" y="3682481"/>
              <a:ext cx="28644" cy="24450"/>
            </a:xfrm>
            <a:custGeom>
              <a:avLst/>
              <a:gdLst/>
              <a:ahLst/>
              <a:cxnLst/>
              <a:rect l="l" t="t" r="r" b="b"/>
              <a:pathLst>
                <a:path w="280" h="239" extrusionOk="0">
                  <a:moveTo>
                    <a:pt x="160" y="1"/>
                  </a:moveTo>
                  <a:cubicBezTo>
                    <a:pt x="54" y="1"/>
                    <a:pt x="1" y="134"/>
                    <a:pt x="80" y="200"/>
                  </a:cubicBezTo>
                  <a:cubicBezTo>
                    <a:pt x="107" y="227"/>
                    <a:pt x="138" y="239"/>
                    <a:pt x="167" y="239"/>
                  </a:cubicBezTo>
                  <a:cubicBezTo>
                    <a:pt x="227" y="239"/>
                    <a:pt x="280" y="191"/>
                    <a:pt x="280" y="120"/>
                  </a:cubicBezTo>
                  <a:cubicBezTo>
                    <a:pt x="280" y="54"/>
                    <a:pt x="227" y="1"/>
                    <a:pt x="16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5"/>
            <p:cNvSpPr/>
            <p:nvPr/>
          </p:nvSpPr>
          <p:spPr>
            <a:xfrm>
              <a:off x="3172572" y="4918649"/>
              <a:ext cx="58516" cy="50229"/>
            </a:xfrm>
            <a:custGeom>
              <a:avLst/>
              <a:gdLst/>
              <a:ahLst/>
              <a:cxnLst/>
              <a:rect l="l" t="t" r="r" b="b"/>
              <a:pathLst>
                <a:path w="572" h="491" extrusionOk="0">
                  <a:moveTo>
                    <a:pt x="332" y="0"/>
                  </a:moveTo>
                  <a:cubicBezTo>
                    <a:pt x="106" y="0"/>
                    <a:pt x="0" y="266"/>
                    <a:pt x="160" y="426"/>
                  </a:cubicBezTo>
                  <a:cubicBezTo>
                    <a:pt x="208" y="470"/>
                    <a:pt x="266" y="490"/>
                    <a:pt x="322" y="490"/>
                  </a:cubicBezTo>
                  <a:cubicBezTo>
                    <a:pt x="450" y="490"/>
                    <a:pt x="572" y="387"/>
                    <a:pt x="572" y="240"/>
                  </a:cubicBezTo>
                  <a:cubicBezTo>
                    <a:pt x="572" y="107"/>
                    <a:pt x="465" y="0"/>
                    <a:pt x="332"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9" name="Google Shape;1709;p35"/>
          <p:cNvGrpSpPr/>
          <p:nvPr/>
        </p:nvGrpSpPr>
        <p:grpSpPr>
          <a:xfrm>
            <a:off x="4702" y="2879473"/>
            <a:ext cx="4410079" cy="2304876"/>
            <a:chOff x="0" y="3289350"/>
            <a:chExt cx="4410079" cy="2304876"/>
          </a:xfrm>
        </p:grpSpPr>
        <p:sp>
          <p:nvSpPr>
            <p:cNvPr id="1710" name="Google Shape;1710;p35"/>
            <p:cNvSpPr/>
            <p:nvPr/>
          </p:nvSpPr>
          <p:spPr>
            <a:xfrm>
              <a:off x="88386" y="3289350"/>
              <a:ext cx="368587" cy="223014"/>
            </a:xfrm>
            <a:custGeom>
              <a:avLst/>
              <a:gdLst/>
              <a:ahLst/>
              <a:cxnLst/>
              <a:rect l="l" t="t" r="r" b="b"/>
              <a:pathLst>
                <a:path w="3603" h="2180" extrusionOk="0">
                  <a:moveTo>
                    <a:pt x="159" y="0"/>
                  </a:moveTo>
                  <a:cubicBezTo>
                    <a:pt x="120" y="0"/>
                    <a:pt x="93" y="9"/>
                    <a:pt x="80" y="29"/>
                  </a:cubicBezTo>
                  <a:cubicBezTo>
                    <a:pt x="0" y="175"/>
                    <a:pt x="638" y="667"/>
                    <a:pt x="1529" y="1225"/>
                  </a:cubicBezTo>
                  <a:lnTo>
                    <a:pt x="1662" y="1305"/>
                  </a:lnTo>
                  <a:lnTo>
                    <a:pt x="1795" y="1385"/>
                  </a:lnTo>
                  <a:cubicBezTo>
                    <a:pt x="2555" y="1843"/>
                    <a:pt x="3184" y="2179"/>
                    <a:pt x="3420" y="2179"/>
                  </a:cubicBezTo>
                  <a:cubicBezTo>
                    <a:pt x="3464" y="2179"/>
                    <a:pt x="3495" y="2168"/>
                    <a:pt x="3510" y="2142"/>
                  </a:cubicBezTo>
                  <a:cubicBezTo>
                    <a:pt x="3603" y="1996"/>
                    <a:pt x="2951" y="1504"/>
                    <a:pt x="2074" y="946"/>
                  </a:cubicBezTo>
                  <a:lnTo>
                    <a:pt x="1928" y="866"/>
                  </a:lnTo>
                  <a:lnTo>
                    <a:pt x="1795" y="786"/>
                  </a:lnTo>
                  <a:cubicBezTo>
                    <a:pt x="1033" y="320"/>
                    <a:pt x="388"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5"/>
            <p:cNvSpPr/>
            <p:nvPr/>
          </p:nvSpPr>
          <p:spPr>
            <a:xfrm>
              <a:off x="65266" y="4314887"/>
              <a:ext cx="201326" cy="74577"/>
            </a:xfrm>
            <a:custGeom>
              <a:avLst/>
              <a:gdLst/>
              <a:ahLst/>
              <a:cxnLst/>
              <a:rect l="l" t="t" r="r" b="b"/>
              <a:pathLst>
                <a:path w="1968" h="729" extrusionOk="0">
                  <a:moveTo>
                    <a:pt x="1810" y="0"/>
                  </a:moveTo>
                  <a:cubicBezTo>
                    <a:pt x="1653" y="0"/>
                    <a:pt x="1359" y="73"/>
                    <a:pt x="1010" y="186"/>
                  </a:cubicBezTo>
                  <a:lnTo>
                    <a:pt x="931" y="213"/>
                  </a:lnTo>
                  <a:lnTo>
                    <a:pt x="851" y="239"/>
                  </a:lnTo>
                  <a:cubicBezTo>
                    <a:pt x="359" y="412"/>
                    <a:pt x="0" y="585"/>
                    <a:pt x="27" y="691"/>
                  </a:cubicBezTo>
                  <a:cubicBezTo>
                    <a:pt x="34" y="717"/>
                    <a:pt x="69" y="728"/>
                    <a:pt x="127" y="728"/>
                  </a:cubicBezTo>
                  <a:cubicBezTo>
                    <a:pt x="279" y="728"/>
                    <a:pt x="587" y="648"/>
                    <a:pt x="944" y="532"/>
                  </a:cubicBezTo>
                  <a:lnTo>
                    <a:pt x="1024" y="505"/>
                  </a:lnTo>
                  <a:lnTo>
                    <a:pt x="1103" y="479"/>
                  </a:lnTo>
                  <a:cubicBezTo>
                    <a:pt x="1595" y="306"/>
                    <a:pt x="1968" y="133"/>
                    <a:pt x="1928" y="40"/>
                  </a:cubicBezTo>
                  <a:cubicBezTo>
                    <a:pt x="1916" y="13"/>
                    <a:pt x="1875" y="0"/>
                    <a:pt x="1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5"/>
            <p:cNvSpPr/>
            <p:nvPr/>
          </p:nvSpPr>
          <p:spPr>
            <a:xfrm>
              <a:off x="0" y="4751699"/>
              <a:ext cx="376771" cy="251556"/>
            </a:xfrm>
            <a:custGeom>
              <a:avLst/>
              <a:gdLst/>
              <a:ahLst/>
              <a:cxnLst/>
              <a:rect l="l" t="t" r="r" b="b"/>
              <a:pathLst>
                <a:path w="3683" h="2459" extrusionOk="0">
                  <a:moveTo>
                    <a:pt x="3552" y="0"/>
                  </a:moveTo>
                  <a:cubicBezTo>
                    <a:pt x="3450" y="0"/>
                    <a:pt x="3272" y="57"/>
                    <a:pt x="3044" y="157"/>
                  </a:cubicBezTo>
                  <a:cubicBezTo>
                    <a:pt x="2858" y="250"/>
                    <a:pt x="2659" y="343"/>
                    <a:pt x="2486" y="449"/>
                  </a:cubicBezTo>
                  <a:cubicBezTo>
                    <a:pt x="2273" y="569"/>
                    <a:pt x="2047" y="702"/>
                    <a:pt x="1808" y="861"/>
                  </a:cubicBezTo>
                  <a:lnTo>
                    <a:pt x="1662" y="954"/>
                  </a:lnTo>
                  <a:lnTo>
                    <a:pt x="1515" y="1047"/>
                  </a:lnTo>
                  <a:cubicBezTo>
                    <a:pt x="1289" y="1220"/>
                    <a:pt x="1077" y="1366"/>
                    <a:pt x="877" y="1526"/>
                  </a:cubicBezTo>
                  <a:cubicBezTo>
                    <a:pt x="691" y="1672"/>
                    <a:pt x="532" y="1818"/>
                    <a:pt x="399" y="1938"/>
                  </a:cubicBezTo>
                  <a:cubicBezTo>
                    <a:pt x="133" y="2177"/>
                    <a:pt x="0" y="2363"/>
                    <a:pt x="53" y="2430"/>
                  </a:cubicBezTo>
                  <a:cubicBezTo>
                    <a:pt x="66" y="2450"/>
                    <a:pt x="88" y="2459"/>
                    <a:pt x="119" y="2459"/>
                  </a:cubicBezTo>
                  <a:cubicBezTo>
                    <a:pt x="212" y="2459"/>
                    <a:pt x="385" y="2374"/>
                    <a:pt x="625" y="2244"/>
                  </a:cubicBezTo>
                  <a:cubicBezTo>
                    <a:pt x="784" y="2151"/>
                    <a:pt x="957" y="2031"/>
                    <a:pt x="1157" y="1911"/>
                  </a:cubicBezTo>
                  <a:cubicBezTo>
                    <a:pt x="1369" y="1778"/>
                    <a:pt x="1582" y="1632"/>
                    <a:pt x="1808" y="1486"/>
                  </a:cubicBezTo>
                  <a:lnTo>
                    <a:pt x="1954" y="1380"/>
                  </a:lnTo>
                  <a:lnTo>
                    <a:pt x="2087" y="1300"/>
                  </a:lnTo>
                  <a:cubicBezTo>
                    <a:pt x="2326" y="1140"/>
                    <a:pt x="2539" y="994"/>
                    <a:pt x="2725" y="848"/>
                  </a:cubicBezTo>
                  <a:cubicBezTo>
                    <a:pt x="2925" y="715"/>
                    <a:pt x="3097" y="595"/>
                    <a:pt x="3244" y="476"/>
                  </a:cubicBezTo>
                  <a:cubicBezTo>
                    <a:pt x="3523" y="263"/>
                    <a:pt x="3682" y="104"/>
                    <a:pt x="3642" y="37"/>
                  </a:cubicBezTo>
                  <a:cubicBezTo>
                    <a:pt x="3630" y="12"/>
                    <a:pt x="3599" y="0"/>
                    <a:pt x="3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5"/>
            <p:cNvSpPr/>
            <p:nvPr/>
          </p:nvSpPr>
          <p:spPr>
            <a:xfrm>
              <a:off x="436506" y="4674362"/>
              <a:ext cx="61278" cy="53298"/>
            </a:xfrm>
            <a:custGeom>
              <a:avLst/>
              <a:gdLst/>
              <a:ahLst/>
              <a:cxnLst/>
              <a:rect l="l" t="t" r="r" b="b"/>
              <a:pathLst>
                <a:path w="599" h="521" extrusionOk="0">
                  <a:moveTo>
                    <a:pt x="354" y="0"/>
                  </a:moveTo>
                  <a:cubicBezTo>
                    <a:pt x="316" y="0"/>
                    <a:pt x="273" y="8"/>
                    <a:pt x="226" y="22"/>
                  </a:cubicBezTo>
                  <a:cubicBezTo>
                    <a:pt x="213" y="22"/>
                    <a:pt x="213" y="22"/>
                    <a:pt x="213" y="35"/>
                  </a:cubicBezTo>
                  <a:lnTo>
                    <a:pt x="186" y="35"/>
                  </a:lnTo>
                  <a:cubicBezTo>
                    <a:pt x="53" y="89"/>
                    <a:pt x="0" y="248"/>
                    <a:pt x="80" y="368"/>
                  </a:cubicBezTo>
                  <a:cubicBezTo>
                    <a:pt x="119" y="466"/>
                    <a:pt x="210" y="521"/>
                    <a:pt x="303" y="521"/>
                  </a:cubicBezTo>
                  <a:cubicBezTo>
                    <a:pt x="335" y="521"/>
                    <a:pt x="368" y="514"/>
                    <a:pt x="399" y="501"/>
                  </a:cubicBezTo>
                  <a:lnTo>
                    <a:pt x="439" y="501"/>
                  </a:lnTo>
                  <a:cubicBezTo>
                    <a:pt x="545" y="434"/>
                    <a:pt x="598" y="301"/>
                    <a:pt x="558" y="182"/>
                  </a:cubicBezTo>
                  <a:cubicBezTo>
                    <a:pt x="529" y="55"/>
                    <a:pt x="458"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5"/>
            <p:cNvSpPr/>
            <p:nvPr/>
          </p:nvSpPr>
          <p:spPr>
            <a:xfrm>
              <a:off x="654094" y="4972662"/>
              <a:ext cx="228231" cy="230686"/>
            </a:xfrm>
            <a:custGeom>
              <a:avLst/>
              <a:gdLst/>
              <a:ahLst/>
              <a:cxnLst/>
              <a:rect l="l" t="t" r="r" b="b"/>
              <a:pathLst>
                <a:path w="2231" h="2255" extrusionOk="0">
                  <a:moveTo>
                    <a:pt x="2209" y="0"/>
                  </a:moveTo>
                  <a:cubicBezTo>
                    <a:pt x="2208" y="0"/>
                    <a:pt x="2207" y="2"/>
                    <a:pt x="2207" y="4"/>
                  </a:cubicBezTo>
                  <a:cubicBezTo>
                    <a:pt x="2200" y="11"/>
                    <a:pt x="2193" y="11"/>
                    <a:pt x="2187" y="11"/>
                  </a:cubicBezTo>
                  <a:cubicBezTo>
                    <a:pt x="2180" y="11"/>
                    <a:pt x="2174" y="11"/>
                    <a:pt x="2167" y="17"/>
                  </a:cubicBezTo>
                  <a:cubicBezTo>
                    <a:pt x="2140" y="31"/>
                    <a:pt x="2114" y="31"/>
                    <a:pt x="2100" y="57"/>
                  </a:cubicBezTo>
                  <a:cubicBezTo>
                    <a:pt x="2034" y="84"/>
                    <a:pt x="1954" y="137"/>
                    <a:pt x="1848" y="217"/>
                  </a:cubicBezTo>
                  <a:cubicBezTo>
                    <a:pt x="1741" y="296"/>
                    <a:pt x="1622" y="376"/>
                    <a:pt x="1462" y="483"/>
                  </a:cubicBezTo>
                  <a:cubicBezTo>
                    <a:pt x="1316" y="589"/>
                    <a:pt x="1183" y="735"/>
                    <a:pt x="1037" y="868"/>
                  </a:cubicBezTo>
                  <a:lnTo>
                    <a:pt x="957" y="961"/>
                  </a:lnTo>
                  <a:lnTo>
                    <a:pt x="877" y="1054"/>
                  </a:lnTo>
                  <a:cubicBezTo>
                    <a:pt x="731" y="1214"/>
                    <a:pt x="598" y="1360"/>
                    <a:pt x="505" y="1493"/>
                  </a:cubicBezTo>
                  <a:cubicBezTo>
                    <a:pt x="399" y="1626"/>
                    <a:pt x="293" y="1745"/>
                    <a:pt x="226" y="1852"/>
                  </a:cubicBezTo>
                  <a:cubicBezTo>
                    <a:pt x="80" y="2064"/>
                    <a:pt x="0" y="2211"/>
                    <a:pt x="40" y="2251"/>
                  </a:cubicBezTo>
                  <a:cubicBezTo>
                    <a:pt x="44" y="2253"/>
                    <a:pt x="50" y="2255"/>
                    <a:pt x="56" y="2255"/>
                  </a:cubicBezTo>
                  <a:cubicBezTo>
                    <a:pt x="108" y="2255"/>
                    <a:pt x="222" y="2163"/>
                    <a:pt x="399" y="1998"/>
                  </a:cubicBezTo>
                  <a:cubicBezTo>
                    <a:pt x="492" y="1918"/>
                    <a:pt x="598" y="1799"/>
                    <a:pt x="718" y="1666"/>
                  </a:cubicBezTo>
                  <a:cubicBezTo>
                    <a:pt x="838" y="1533"/>
                    <a:pt x="957" y="1400"/>
                    <a:pt x="1103" y="1267"/>
                  </a:cubicBezTo>
                  <a:lnTo>
                    <a:pt x="1183" y="1174"/>
                  </a:lnTo>
                  <a:lnTo>
                    <a:pt x="1263" y="1081"/>
                  </a:lnTo>
                  <a:cubicBezTo>
                    <a:pt x="1409" y="948"/>
                    <a:pt x="1529" y="815"/>
                    <a:pt x="1648" y="695"/>
                  </a:cubicBezTo>
                  <a:cubicBezTo>
                    <a:pt x="1768" y="562"/>
                    <a:pt x="1901" y="483"/>
                    <a:pt x="1981" y="389"/>
                  </a:cubicBezTo>
                  <a:cubicBezTo>
                    <a:pt x="2061" y="310"/>
                    <a:pt x="2127" y="230"/>
                    <a:pt x="2193" y="137"/>
                  </a:cubicBezTo>
                  <a:cubicBezTo>
                    <a:pt x="2207" y="110"/>
                    <a:pt x="2220" y="84"/>
                    <a:pt x="2220" y="44"/>
                  </a:cubicBezTo>
                  <a:cubicBezTo>
                    <a:pt x="2231" y="22"/>
                    <a:pt x="2215" y="0"/>
                    <a:pt x="2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5"/>
            <p:cNvSpPr/>
            <p:nvPr/>
          </p:nvSpPr>
          <p:spPr>
            <a:xfrm>
              <a:off x="1183078" y="5076392"/>
              <a:ext cx="149665" cy="384136"/>
            </a:xfrm>
            <a:custGeom>
              <a:avLst/>
              <a:gdLst/>
              <a:ahLst/>
              <a:cxnLst/>
              <a:rect l="l" t="t" r="r" b="b"/>
              <a:pathLst>
                <a:path w="1463" h="3755" extrusionOk="0">
                  <a:moveTo>
                    <a:pt x="1356" y="0"/>
                  </a:moveTo>
                  <a:cubicBezTo>
                    <a:pt x="1316" y="0"/>
                    <a:pt x="1276" y="40"/>
                    <a:pt x="1223" y="120"/>
                  </a:cubicBezTo>
                  <a:cubicBezTo>
                    <a:pt x="1197" y="173"/>
                    <a:pt x="1183" y="226"/>
                    <a:pt x="1157" y="279"/>
                  </a:cubicBezTo>
                  <a:cubicBezTo>
                    <a:pt x="1143" y="333"/>
                    <a:pt x="1117" y="399"/>
                    <a:pt x="1077" y="479"/>
                  </a:cubicBezTo>
                  <a:cubicBezTo>
                    <a:pt x="971" y="771"/>
                    <a:pt x="824" y="1197"/>
                    <a:pt x="625" y="1675"/>
                  </a:cubicBezTo>
                  <a:cubicBezTo>
                    <a:pt x="612" y="1715"/>
                    <a:pt x="598" y="1768"/>
                    <a:pt x="572" y="1808"/>
                  </a:cubicBezTo>
                  <a:cubicBezTo>
                    <a:pt x="558" y="1861"/>
                    <a:pt x="532" y="1914"/>
                    <a:pt x="519" y="1954"/>
                  </a:cubicBezTo>
                  <a:cubicBezTo>
                    <a:pt x="359" y="2353"/>
                    <a:pt x="213" y="2765"/>
                    <a:pt x="93" y="3191"/>
                  </a:cubicBezTo>
                  <a:cubicBezTo>
                    <a:pt x="0" y="3523"/>
                    <a:pt x="0" y="3722"/>
                    <a:pt x="80" y="3749"/>
                  </a:cubicBezTo>
                  <a:cubicBezTo>
                    <a:pt x="88" y="3753"/>
                    <a:pt x="96" y="3755"/>
                    <a:pt x="104" y="3755"/>
                  </a:cubicBezTo>
                  <a:cubicBezTo>
                    <a:pt x="183" y="3755"/>
                    <a:pt x="295" y="3588"/>
                    <a:pt x="439" y="3324"/>
                  </a:cubicBezTo>
                  <a:cubicBezTo>
                    <a:pt x="651" y="2951"/>
                    <a:pt x="838" y="2553"/>
                    <a:pt x="997" y="2140"/>
                  </a:cubicBezTo>
                  <a:cubicBezTo>
                    <a:pt x="1024" y="2101"/>
                    <a:pt x="1037" y="2047"/>
                    <a:pt x="1064" y="1994"/>
                  </a:cubicBezTo>
                  <a:cubicBezTo>
                    <a:pt x="1077" y="1954"/>
                    <a:pt x="1090" y="1901"/>
                    <a:pt x="1117" y="1848"/>
                  </a:cubicBezTo>
                  <a:cubicBezTo>
                    <a:pt x="1276" y="1436"/>
                    <a:pt x="1383" y="997"/>
                    <a:pt x="1449" y="559"/>
                  </a:cubicBezTo>
                  <a:cubicBezTo>
                    <a:pt x="1462" y="479"/>
                    <a:pt x="1462" y="399"/>
                    <a:pt x="1462" y="333"/>
                  </a:cubicBezTo>
                  <a:cubicBezTo>
                    <a:pt x="1462" y="266"/>
                    <a:pt x="1449" y="213"/>
                    <a:pt x="1436" y="146"/>
                  </a:cubicBezTo>
                  <a:cubicBezTo>
                    <a:pt x="1436" y="67"/>
                    <a:pt x="1396" y="14"/>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35"/>
            <p:cNvSpPr/>
            <p:nvPr/>
          </p:nvSpPr>
          <p:spPr>
            <a:xfrm>
              <a:off x="1872465" y="5228714"/>
              <a:ext cx="65370" cy="315596"/>
            </a:xfrm>
            <a:custGeom>
              <a:avLst/>
              <a:gdLst/>
              <a:ahLst/>
              <a:cxnLst/>
              <a:rect l="l" t="t" r="r" b="b"/>
              <a:pathLst>
                <a:path w="639" h="3085" extrusionOk="0">
                  <a:moveTo>
                    <a:pt x="439" y="0"/>
                  </a:moveTo>
                  <a:cubicBezTo>
                    <a:pt x="346" y="0"/>
                    <a:pt x="293" y="173"/>
                    <a:pt x="240" y="425"/>
                  </a:cubicBezTo>
                  <a:cubicBezTo>
                    <a:pt x="213" y="558"/>
                    <a:pt x="200" y="705"/>
                    <a:pt x="160" y="877"/>
                  </a:cubicBezTo>
                  <a:cubicBezTo>
                    <a:pt x="134" y="1064"/>
                    <a:pt x="107" y="1250"/>
                    <a:pt x="94" y="1462"/>
                  </a:cubicBezTo>
                  <a:cubicBezTo>
                    <a:pt x="94" y="1502"/>
                    <a:pt x="94" y="1542"/>
                    <a:pt x="81" y="1582"/>
                  </a:cubicBezTo>
                  <a:cubicBezTo>
                    <a:pt x="67" y="1622"/>
                    <a:pt x="81" y="1662"/>
                    <a:pt x="67" y="1702"/>
                  </a:cubicBezTo>
                  <a:cubicBezTo>
                    <a:pt x="1" y="2340"/>
                    <a:pt x="54" y="2885"/>
                    <a:pt x="134" y="3084"/>
                  </a:cubicBezTo>
                  <a:lnTo>
                    <a:pt x="346" y="3084"/>
                  </a:lnTo>
                  <a:cubicBezTo>
                    <a:pt x="453" y="2885"/>
                    <a:pt x="506" y="2366"/>
                    <a:pt x="586" y="1728"/>
                  </a:cubicBezTo>
                  <a:cubicBezTo>
                    <a:pt x="586" y="1688"/>
                    <a:pt x="586" y="1648"/>
                    <a:pt x="599" y="1609"/>
                  </a:cubicBezTo>
                  <a:cubicBezTo>
                    <a:pt x="612" y="1569"/>
                    <a:pt x="599" y="1529"/>
                    <a:pt x="612" y="1489"/>
                  </a:cubicBezTo>
                  <a:cubicBezTo>
                    <a:pt x="626" y="1276"/>
                    <a:pt x="639" y="1077"/>
                    <a:pt x="639" y="904"/>
                  </a:cubicBezTo>
                  <a:cubicBezTo>
                    <a:pt x="639" y="744"/>
                    <a:pt x="639" y="585"/>
                    <a:pt x="612" y="425"/>
                  </a:cubicBezTo>
                  <a:cubicBezTo>
                    <a:pt x="586" y="160"/>
                    <a:pt x="532" y="0"/>
                    <a:pt x="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35"/>
            <p:cNvSpPr/>
            <p:nvPr/>
          </p:nvSpPr>
          <p:spPr>
            <a:xfrm>
              <a:off x="2455871" y="5083963"/>
              <a:ext cx="219024" cy="377794"/>
            </a:xfrm>
            <a:custGeom>
              <a:avLst/>
              <a:gdLst/>
              <a:ahLst/>
              <a:cxnLst/>
              <a:rect l="l" t="t" r="r" b="b"/>
              <a:pathLst>
                <a:path w="2141" h="3693" extrusionOk="0">
                  <a:moveTo>
                    <a:pt x="108" y="0"/>
                  </a:moveTo>
                  <a:cubicBezTo>
                    <a:pt x="98" y="0"/>
                    <a:pt x="89" y="2"/>
                    <a:pt x="80" y="6"/>
                  </a:cubicBezTo>
                  <a:cubicBezTo>
                    <a:pt x="1" y="33"/>
                    <a:pt x="40" y="245"/>
                    <a:pt x="147" y="578"/>
                  </a:cubicBezTo>
                  <a:cubicBezTo>
                    <a:pt x="200" y="777"/>
                    <a:pt x="280" y="963"/>
                    <a:pt x="359" y="1163"/>
                  </a:cubicBezTo>
                  <a:cubicBezTo>
                    <a:pt x="452" y="1375"/>
                    <a:pt x="559" y="1601"/>
                    <a:pt x="692" y="1840"/>
                  </a:cubicBezTo>
                  <a:cubicBezTo>
                    <a:pt x="718" y="1894"/>
                    <a:pt x="745" y="1947"/>
                    <a:pt x="772" y="1987"/>
                  </a:cubicBezTo>
                  <a:lnTo>
                    <a:pt x="838" y="2133"/>
                  </a:lnTo>
                  <a:cubicBezTo>
                    <a:pt x="1358" y="3034"/>
                    <a:pt x="1794" y="3693"/>
                    <a:pt x="1959" y="3693"/>
                  </a:cubicBezTo>
                  <a:cubicBezTo>
                    <a:pt x="1967" y="3693"/>
                    <a:pt x="1975" y="3691"/>
                    <a:pt x="1981" y="3688"/>
                  </a:cubicBezTo>
                  <a:cubicBezTo>
                    <a:pt x="2141" y="3608"/>
                    <a:pt x="1808" y="2837"/>
                    <a:pt x="1303" y="1880"/>
                  </a:cubicBezTo>
                  <a:cubicBezTo>
                    <a:pt x="1277" y="1840"/>
                    <a:pt x="1250" y="1787"/>
                    <a:pt x="1224" y="1747"/>
                  </a:cubicBezTo>
                  <a:lnTo>
                    <a:pt x="1144" y="1601"/>
                  </a:lnTo>
                  <a:cubicBezTo>
                    <a:pt x="1024" y="1362"/>
                    <a:pt x="891" y="1149"/>
                    <a:pt x="785" y="950"/>
                  </a:cubicBezTo>
                  <a:cubicBezTo>
                    <a:pt x="665" y="750"/>
                    <a:pt x="572" y="564"/>
                    <a:pt x="492" y="431"/>
                  </a:cubicBezTo>
                  <a:cubicBezTo>
                    <a:pt x="324" y="167"/>
                    <a:pt x="199"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5"/>
            <p:cNvSpPr/>
            <p:nvPr/>
          </p:nvSpPr>
          <p:spPr>
            <a:xfrm>
              <a:off x="3254104" y="5051841"/>
              <a:ext cx="282962" cy="308844"/>
            </a:xfrm>
            <a:custGeom>
              <a:avLst/>
              <a:gdLst/>
              <a:ahLst/>
              <a:cxnLst/>
              <a:rect l="l" t="t" r="r" b="b"/>
              <a:pathLst>
                <a:path w="2766" h="3019" extrusionOk="0">
                  <a:moveTo>
                    <a:pt x="40" y="1"/>
                  </a:moveTo>
                  <a:cubicBezTo>
                    <a:pt x="27" y="1"/>
                    <a:pt x="18" y="5"/>
                    <a:pt x="14" y="14"/>
                  </a:cubicBezTo>
                  <a:cubicBezTo>
                    <a:pt x="1" y="28"/>
                    <a:pt x="27" y="81"/>
                    <a:pt x="80" y="147"/>
                  </a:cubicBezTo>
                  <a:cubicBezTo>
                    <a:pt x="134" y="227"/>
                    <a:pt x="227" y="320"/>
                    <a:pt x="346" y="440"/>
                  </a:cubicBezTo>
                  <a:cubicBezTo>
                    <a:pt x="572" y="679"/>
                    <a:pt x="865" y="1038"/>
                    <a:pt x="1210" y="1437"/>
                  </a:cubicBezTo>
                  <a:lnTo>
                    <a:pt x="1317" y="1556"/>
                  </a:lnTo>
                  <a:lnTo>
                    <a:pt x="1410" y="1676"/>
                  </a:lnTo>
                  <a:cubicBezTo>
                    <a:pt x="1583" y="1889"/>
                    <a:pt x="1755" y="2061"/>
                    <a:pt x="1915" y="2221"/>
                  </a:cubicBezTo>
                  <a:lnTo>
                    <a:pt x="2340" y="2633"/>
                  </a:lnTo>
                  <a:cubicBezTo>
                    <a:pt x="2460" y="2753"/>
                    <a:pt x="2553" y="2846"/>
                    <a:pt x="2606" y="2912"/>
                  </a:cubicBezTo>
                  <a:cubicBezTo>
                    <a:pt x="2673" y="2979"/>
                    <a:pt x="2699" y="3019"/>
                    <a:pt x="2726" y="3019"/>
                  </a:cubicBezTo>
                  <a:cubicBezTo>
                    <a:pt x="2752" y="3019"/>
                    <a:pt x="2766" y="2952"/>
                    <a:pt x="2726" y="2859"/>
                  </a:cubicBezTo>
                  <a:cubicBezTo>
                    <a:pt x="2673" y="2726"/>
                    <a:pt x="2606" y="2606"/>
                    <a:pt x="2513" y="2500"/>
                  </a:cubicBezTo>
                  <a:cubicBezTo>
                    <a:pt x="2420" y="2354"/>
                    <a:pt x="2274" y="2208"/>
                    <a:pt x="2128" y="2035"/>
                  </a:cubicBezTo>
                  <a:cubicBezTo>
                    <a:pt x="1981" y="1862"/>
                    <a:pt x="1822" y="1676"/>
                    <a:pt x="1649" y="1477"/>
                  </a:cubicBezTo>
                  <a:lnTo>
                    <a:pt x="1556" y="1357"/>
                  </a:lnTo>
                  <a:lnTo>
                    <a:pt x="1450" y="1237"/>
                  </a:lnTo>
                  <a:cubicBezTo>
                    <a:pt x="1157" y="892"/>
                    <a:pt x="838" y="573"/>
                    <a:pt x="492" y="280"/>
                  </a:cubicBezTo>
                  <a:cubicBezTo>
                    <a:pt x="399" y="187"/>
                    <a:pt x="280" y="107"/>
                    <a:pt x="160" y="54"/>
                  </a:cubicBezTo>
                  <a:cubicBezTo>
                    <a:pt x="107" y="19"/>
                    <a:pt x="66"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5"/>
            <p:cNvSpPr/>
            <p:nvPr/>
          </p:nvSpPr>
          <p:spPr>
            <a:xfrm>
              <a:off x="3755876" y="4791084"/>
              <a:ext cx="300660" cy="251760"/>
            </a:xfrm>
            <a:custGeom>
              <a:avLst/>
              <a:gdLst/>
              <a:ahLst/>
              <a:cxnLst/>
              <a:rect l="l" t="t" r="r" b="b"/>
              <a:pathLst>
                <a:path w="2939" h="2461" extrusionOk="0">
                  <a:moveTo>
                    <a:pt x="127" y="1"/>
                  </a:moveTo>
                  <a:cubicBezTo>
                    <a:pt x="100" y="1"/>
                    <a:pt x="80" y="8"/>
                    <a:pt x="67" y="24"/>
                  </a:cubicBezTo>
                  <a:cubicBezTo>
                    <a:pt x="1" y="91"/>
                    <a:pt x="107" y="250"/>
                    <a:pt x="307" y="490"/>
                  </a:cubicBezTo>
                  <a:cubicBezTo>
                    <a:pt x="572" y="809"/>
                    <a:pt x="865" y="1101"/>
                    <a:pt x="1184" y="1367"/>
                  </a:cubicBezTo>
                  <a:lnTo>
                    <a:pt x="1290" y="1460"/>
                  </a:lnTo>
                  <a:cubicBezTo>
                    <a:pt x="1330" y="1500"/>
                    <a:pt x="1370" y="1526"/>
                    <a:pt x="1410" y="1553"/>
                  </a:cubicBezTo>
                  <a:cubicBezTo>
                    <a:pt x="1609" y="1712"/>
                    <a:pt x="1795" y="1845"/>
                    <a:pt x="1981" y="1965"/>
                  </a:cubicBezTo>
                  <a:cubicBezTo>
                    <a:pt x="2168" y="2071"/>
                    <a:pt x="2314" y="2151"/>
                    <a:pt x="2447" y="2231"/>
                  </a:cubicBezTo>
                  <a:cubicBezTo>
                    <a:pt x="2580" y="2297"/>
                    <a:pt x="2659" y="2351"/>
                    <a:pt x="2726" y="2404"/>
                  </a:cubicBezTo>
                  <a:cubicBezTo>
                    <a:pt x="2770" y="2437"/>
                    <a:pt x="2813" y="2460"/>
                    <a:pt x="2850" y="2460"/>
                  </a:cubicBezTo>
                  <a:cubicBezTo>
                    <a:pt x="2858" y="2460"/>
                    <a:pt x="2865" y="2459"/>
                    <a:pt x="2872" y="2457"/>
                  </a:cubicBezTo>
                  <a:cubicBezTo>
                    <a:pt x="2912" y="2444"/>
                    <a:pt x="2939" y="2377"/>
                    <a:pt x="2912" y="2271"/>
                  </a:cubicBezTo>
                  <a:cubicBezTo>
                    <a:pt x="2859" y="2138"/>
                    <a:pt x="2779" y="2032"/>
                    <a:pt x="2686" y="1925"/>
                  </a:cubicBezTo>
                  <a:cubicBezTo>
                    <a:pt x="2540" y="1792"/>
                    <a:pt x="2407" y="1673"/>
                    <a:pt x="2247" y="1566"/>
                  </a:cubicBezTo>
                  <a:cubicBezTo>
                    <a:pt x="2101" y="1447"/>
                    <a:pt x="1915" y="1300"/>
                    <a:pt x="1729" y="1154"/>
                  </a:cubicBezTo>
                  <a:cubicBezTo>
                    <a:pt x="1702" y="1128"/>
                    <a:pt x="1662" y="1101"/>
                    <a:pt x="1623" y="1061"/>
                  </a:cubicBezTo>
                  <a:lnTo>
                    <a:pt x="1516" y="968"/>
                  </a:lnTo>
                  <a:cubicBezTo>
                    <a:pt x="1144" y="676"/>
                    <a:pt x="825" y="383"/>
                    <a:pt x="559" y="210"/>
                  </a:cubicBezTo>
                  <a:cubicBezTo>
                    <a:pt x="367" y="79"/>
                    <a:pt x="213"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5"/>
            <p:cNvSpPr/>
            <p:nvPr/>
          </p:nvSpPr>
          <p:spPr>
            <a:xfrm>
              <a:off x="4049676" y="4395088"/>
              <a:ext cx="360403" cy="31406"/>
            </a:xfrm>
            <a:custGeom>
              <a:avLst/>
              <a:gdLst/>
              <a:ahLst/>
              <a:cxnLst/>
              <a:rect l="l" t="t" r="r" b="b"/>
              <a:pathLst>
                <a:path w="3523" h="307" extrusionOk="0">
                  <a:moveTo>
                    <a:pt x="1635" y="0"/>
                  </a:moveTo>
                  <a:cubicBezTo>
                    <a:pt x="705" y="14"/>
                    <a:pt x="0" y="67"/>
                    <a:pt x="0" y="160"/>
                  </a:cubicBezTo>
                  <a:cubicBezTo>
                    <a:pt x="0" y="266"/>
                    <a:pt x="705" y="306"/>
                    <a:pt x="1635" y="306"/>
                  </a:cubicBezTo>
                  <a:lnTo>
                    <a:pt x="1901" y="306"/>
                  </a:lnTo>
                  <a:cubicBezTo>
                    <a:pt x="2818" y="293"/>
                    <a:pt x="3523" y="240"/>
                    <a:pt x="3523" y="133"/>
                  </a:cubicBezTo>
                  <a:cubicBezTo>
                    <a:pt x="3523" y="27"/>
                    <a:pt x="2818" y="0"/>
                    <a:pt x="1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5"/>
            <p:cNvSpPr/>
            <p:nvPr/>
          </p:nvSpPr>
          <p:spPr>
            <a:xfrm>
              <a:off x="3852445" y="4035409"/>
              <a:ext cx="368689" cy="101379"/>
            </a:xfrm>
            <a:custGeom>
              <a:avLst/>
              <a:gdLst/>
              <a:ahLst/>
              <a:cxnLst/>
              <a:rect l="l" t="t" r="r" b="b"/>
              <a:pathLst>
                <a:path w="3604" h="991" extrusionOk="0">
                  <a:moveTo>
                    <a:pt x="3339" y="0"/>
                  </a:moveTo>
                  <a:cubicBezTo>
                    <a:pt x="3054" y="0"/>
                    <a:pt x="2510" y="123"/>
                    <a:pt x="1875" y="273"/>
                  </a:cubicBezTo>
                  <a:lnTo>
                    <a:pt x="1742" y="313"/>
                  </a:lnTo>
                  <a:lnTo>
                    <a:pt x="1596" y="339"/>
                  </a:lnTo>
                  <a:cubicBezTo>
                    <a:pt x="1144" y="446"/>
                    <a:pt x="745" y="539"/>
                    <a:pt x="453" y="618"/>
                  </a:cubicBezTo>
                  <a:cubicBezTo>
                    <a:pt x="173" y="698"/>
                    <a:pt x="1" y="751"/>
                    <a:pt x="1" y="844"/>
                  </a:cubicBezTo>
                  <a:cubicBezTo>
                    <a:pt x="1" y="938"/>
                    <a:pt x="187" y="977"/>
                    <a:pt x="492" y="991"/>
                  </a:cubicBezTo>
                  <a:cubicBezTo>
                    <a:pt x="905" y="991"/>
                    <a:pt x="1317" y="938"/>
                    <a:pt x="1715" y="844"/>
                  </a:cubicBezTo>
                  <a:lnTo>
                    <a:pt x="1848" y="818"/>
                  </a:lnTo>
                  <a:lnTo>
                    <a:pt x="1995" y="778"/>
                  </a:lnTo>
                  <a:cubicBezTo>
                    <a:pt x="2925" y="539"/>
                    <a:pt x="3603" y="220"/>
                    <a:pt x="3550" y="73"/>
                  </a:cubicBezTo>
                  <a:cubicBezTo>
                    <a:pt x="3534" y="22"/>
                    <a:pt x="3460" y="0"/>
                    <a:pt x="3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5"/>
            <p:cNvSpPr/>
            <p:nvPr/>
          </p:nvSpPr>
          <p:spPr>
            <a:xfrm>
              <a:off x="606423" y="5225952"/>
              <a:ext cx="39590" cy="34987"/>
            </a:xfrm>
            <a:custGeom>
              <a:avLst/>
              <a:gdLst/>
              <a:ahLst/>
              <a:cxnLst/>
              <a:rect l="l" t="t" r="r" b="b"/>
              <a:pathLst>
                <a:path w="387" h="342" extrusionOk="0">
                  <a:moveTo>
                    <a:pt x="214" y="0"/>
                  </a:moveTo>
                  <a:cubicBezTo>
                    <a:pt x="67" y="0"/>
                    <a:pt x="1" y="187"/>
                    <a:pt x="107" y="293"/>
                  </a:cubicBezTo>
                  <a:cubicBezTo>
                    <a:pt x="137" y="327"/>
                    <a:pt x="176" y="342"/>
                    <a:pt x="215" y="342"/>
                  </a:cubicBezTo>
                  <a:cubicBezTo>
                    <a:pt x="300" y="342"/>
                    <a:pt x="386" y="273"/>
                    <a:pt x="386" y="173"/>
                  </a:cubicBezTo>
                  <a:cubicBezTo>
                    <a:pt x="386" y="80"/>
                    <a:pt x="307"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5"/>
            <p:cNvSpPr/>
            <p:nvPr/>
          </p:nvSpPr>
          <p:spPr>
            <a:xfrm>
              <a:off x="1901006" y="5156594"/>
              <a:ext cx="34168" cy="25984"/>
            </a:xfrm>
            <a:custGeom>
              <a:avLst/>
              <a:gdLst/>
              <a:ahLst/>
              <a:cxnLst/>
              <a:rect l="l" t="t" r="r" b="b"/>
              <a:pathLst>
                <a:path w="334" h="254" extrusionOk="0">
                  <a:moveTo>
                    <a:pt x="174" y="1"/>
                  </a:moveTo>
                  <a:cubicBezTo>
                    <a:pt x="81" y="1"/>
                    <a:pt x="1" y="54"/>
                    <a:pt x="1" y="120"/>
                  </a:cubicBezTo>
                  <a:cubicBezTo>
                    <a:pt x="1" y="187"/>
                    <a:pt x="81" y="253"/>
                    <a:pt x="174" y="253"/>
                  </a:cubicBezTo>
                  <a:cubicBezTo>
                    <a:pt x="253" y="253"/>
                    <a:pt x="333" y="187"/>
                    <a:pt x="333" y="120"/>
                  </a:cubicBezTo>
                  <a:cubicBezTo>
                    <a:pt x="333" y="54"/>
                    <a:pt x="253"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5"/>
            <p:cNvSpPr/>
            <p:nvPr/>
          </p:nvSpPr>
          <p:spPr>
            <a:xfrm>
              <a:off x="2672130" y="5544201"/>
              <a:ext cx="58516" cy="50025"/>
            </a:xfrm>
            <a:custGeom>
              <a:avLst/>
              <a:gdLst/>
              <a:ahLst/>
              <a:cxnLst/>
              <a:rect l="l" t="t" r="r" b="b"/>
              <a:pathLst>
                <a:path w="572" h="489" extrusionOk="0">
                  <a:moveTo>
                    <a:pt x="332" y="0"/>
                  </a:moveTo>
                  <a:cubicBezTo>
                    <a:pt x="106" y="0"/>
                    <a:pt x="0" y="266"/>
                    <a:pt x="160" y="412"/>
                  </a:cubicBezTo>
                  <a:cubicBezTo>
                    <a:pt x="208" y="465"/>
                    <a:pt x="270" y="489"/>
                    <a:pt x="331" y="489"/>
                  </a:cubicBezTo>
                  <a:cubicBezTo>
                    <a:pt x="454" y="489"/>
                    <a:pt x="572" y="394"/>
                    <a:pt x="572" y="253"/>
                  </a:cubicBezTo>
                  <a:cubicBezTo>
                    <a:pt x="572" y="106"/>
                    <a:pt x="465"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5"/>
            <p:cNvSpPr/>
            <p:nvPr/>
          </p:nvSpPr>
          <p:spPr>
            <a:xfrm>
              <a:off x="3976226" y="4400203"/>
              <a:ext cx="28644" cy="24859"/>
            </a:xfrm>
            <a:custGeom>
              <a:avLst/>
              <a:gdLst/>
              <a:ahLst/>
              <a:cxnLst/>
              <a:rect l="l" t="t" r="r" b="b"/>
              <a:pathLst>
                <a:path w="280" h="243" extrusionOk="0">
                  <a:moveTo>
                    <a:pt x="153" y="1"/>
                  </a:moveTo>
                  <a:cubicBezTo>
                    <a:pt x="126" y="1"/>
                    <a:pt x="100" y="10"/>
                    <a:pt x="80" y="30"/>
                  </a:cubicBezTo>
                  <a:cubicBezTo>
                    <a:pt x="0" y="110"/>
                    <a:pt x="53" y="243"/>
                    <a:pt x="160" y="243"/>
                  </a:cubicBezTo>
                  <a:cubicBezTo>
                    <a:pt x="226" y="243"/>
                    <a:pt x="279" y="190"/>
                    <a:pt x="279" y="123"/>
                  </a:cubicBezTo>
                  <a:cubicBezTo>
                    <a:pt x="279" y="49"/>
                    <a:pt x="21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5"/>
            <p:cNvSpPr/>
            <p:nvPr/>
          </p:nvSpPr>
          <p:spPr>
            <a:xfrm>
              <a:off x="3746362" y="3708362"/>
              <a:ext cx="28644" cy="25677"/>
            </a:xfrm>
            <a:custGeom>
              <a:avLst/>
              <a:gdLst/>
              <a:ahLst/>
              <a:cxnLst/>
              <a:rect l="l" t="t" r="r" b="b"/>
              <a:pathLst>
                <a:path w="280" h="251" extrusionOk="0">
                  <a:moveTo>
                    <a:pt x="160" y="0"/>
                  </a:moveTo>
                  <a:cubicBezTo>
                    <a:pt x="54" y="0"/>
                    <a:pt x="1" y="133"/>
                    <a:pt x="67" y="213"/>
                  </a:cubicBezTo>
                  <a:cubicBezTo>
                    <a:pt x="93" y="239"/>
                    <a:pt x="125" y="251"/>
                    <a:pt x="156" y="251"/>
                  </a:cubicBezTo>
                  <a:cubicBezTo>
                    <a:pt x="220" y="251"/>
                    <a:pt x="280" y="201"/>
                    <a:pt x="280" y="120"/>
                  </a:cubicBezTo>
                  <a:cubicBezTo>
                    <a:pt x="280" y="54"/>
                    <a:pt x="227"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5"/>
            <p:cNvSpPr/>
            <p:nvPr/>
          </p:nvSpPr>
          <p:spPr>
            <a:xfrm>
              <a:off x="3157534" y="4952612"/>
              <a:ext cx="58618" cy="49206"/>
            </a:xfrm>
            <a:custGeom>
              <a:avLst/>
              <a:gdLst/>
              <a:ahLst/>
              <a:cxnLst/>
              <a:rect l="l" t="t" r="r" b="b"/>
              <a:pathLst>
                <a:path w="573" h="481" extrusionOk="0">
                  <a:moveTo>
                    <a:pt x="333" y="1"/>
                  </a:moveTo>
                  <a:cubicBezTo>
                    <a:pt x="120" y="1"/>
                    <a:pt x="1" y="253"/>
                    <a:pt x="160" y="413"/>
                  </a:cubicBezTo>
                  <a:cubicBezTo>
                    <a:pt x="207" y="459"/>
                    <a:pt x="266" y="480"/>
                    <a:pt x="324" y="480"/>
                  </a:cubicBezTo>
                  <a:cubicBezTo>
                    <a:pt x="449" y="480"/>
                    <a:pt x="572" y="385"/>
                    <a:pt x="572" y="240"/>
                  </a:cubicBezTo>
                  <a:cubicBezTo>
                    <a:pt x="572" y="107"/>
                    <a:pt x="466"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10" name="Google Shape;1810;p35"/>
          <p:cNvSpPr/>
          <p:nvPr/>
        </p:nvSpPr>
        <p:spPr>
          <a:xfrm>
            <a:off x="2238283" y="2736634"/>
            <a:ext cx="1422584" cy="909549"/>
          </a:xfrm>
          <a:custGeom>
            <a:avLst/>
            <a:gdLst/>
            <a:ahLst/>
            <a:cxnLst/>
            <a:rect l="l" t="t" r="r" b="b"/>
            <a:pathLst>
              <a:path w="13906" h="8891" extrusionOk="0">
                <a:moveTo>
                  <a:pt x="12101" y="0"/>
                </a:moveTo>
                <a:cubicBezTo>
                  <a:pt x="12049" y="0"/>
                  <a:pt x="11995" y="3"/>
                  <a:pt x="11938" y="8"/>
                </a:cubicBezTo>
                <a:cubicBezTo>
                  <a:pt x="8974" y="287"/>
                  <a:pt x="3922" y="2879"/>
                  <a:pt x="1583" y="4421"/>
                </a:cubicBezTo>
                <a:cubicBezTo>
                  <a:pt x="1237" y="4647"/>
                  <a:pt x="1" y="7173"/>
                  <a:pt x="1" y="8077"/>
                </a:cubicBezTo>
                <a:lnTo>
                  <a:pt x="772" y="8861"/>
                </a:lnTo>
                <a:cubicBezTo>
                  <a:pt x="772" y="8861"/>
                  <a:pt x="783" y="8891"/>
                  <a:pt x="1311" y="8891"/>
                </a:cubicBezTo>
                <a:cubicBezTo>
                  <a:pt x="1575" y="8891"/>
                  <a:pt x="1968" y="8883"/>
                  <a:pt x="2553" y="8861"/>
                </a:cubicBezTo>
                <a:lnTo>
                  <a:pt x="12549" y="8755"/>
                </a:lnTo>
                <a:cubicBezTo>
                  <a:pt x="12549" y="8755"/>
                  <a:pt x="13905" y="1590"/>
                  <a:pt x="13467" y="992"/>
                </a:cubicBezTo>
                <a:cubicBezTo>
                  <a:pt x="13131" y="519"/>
                  <a:pt x="12853" y="0"/>
                  <a:pt x="12101"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35"/>
          <p:cNvSpPr/>
          <p:nvPr/>
        </p:nvSpPr>
        <p:spPr>
          <a:xfrm>
            <a:off x="2765937" y="2755048"/>
            <a:ext cx="840497" cy="803873"/>
          </a:xfrm>
          <a:custGeom>
            <a:avLst/>
            <a:gdLst/>
            <a:ahLst/>
            <a:cxnLst/>
            <a:rect l="l" t="t" r="r" b="b"/>
            <a:pathLst>
              <a:path w="8216" h="7858" extrusionOk="0">
                <a:moveTo>
                  <a:pt x="7538" y="14"/>
                </a:moveTo>
                <a:lnTo>
                  <a:pt x="7484" y="1"/>
                </a:lnTo>
                <a:cubicBezTo>
                  <a:pt x="7365" y="852"/>
                  <a:pt x="7325" y="1702"/>
                  <a:pt x="7152" y="2540"/>
                </a:cubicBezTo>
                <a:cubicBezTo>
                  <a:pt x="6846" y="3962"/>
                  <a:pt x="6674" y="5345"/>
                  <a:pt x="6235" y="6727"/>
                </a:cubicBezTo>
                <a:cubicBezTo>
                  <a:pt x="6089" y="7219"/>
                  <a:pt x="6168" y="7272"/>
                  <a:pt x="5610" y="7299"/>
                </a:cubicBezTo>
                <a:cubicBezTo>
                  <a:pt x="5118" y="7299"/>
                  <a:pt x="4613" y="7325"/>
                  <a:pt x="4121" y="7379"/>
                </a:cubicBezTo>
                <a:cubicBezTo>
                  <a:pt x="3417" y="7485"/>
                  <a:pt x="2712" y="7511"/>
                  <a:pt x="1994" y="7605"/>
                </a:cubicBezTo>
                <a:cubicBezTo>
                  <a:pt x="1356" y="7698"/>
                  <a:pt x="599" y="7671"/>
                  <a:pt x="0" y="7857"/>
                </a:cubicBezTo>
                <a:lnTo>
                  <a:pt x="0" y="7857"/>
                </a:lnTo>
                <a:lnTo>
                  <a:pt x="6620" y="7777"/>
                </a:lnTo>
                <a:cubicBezTo>
                  <a:pt x="6620" y="7777"/>
                  <a:pt x="8216" y="320"/>
                  <a:pt x="7538" y="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35"/>
          <p:cNvSpPr/>
          <p:nvPr/>
        </p:nvSpPr>
        <p:spPr>
          <a:xfrm>
            <a:off x="2179871" y="2706866"/>
            <a:ext cx="1467391" cy="899115"/>
          </a:xfrm>
          <a:custGeom>
            <a:avLst/>
            <a:gdLst/>
            <a:ahLst/>
            <a:cxnLst/>
            <a:rect l="l" t="t" r="r" b="b"/>
            <a:pathLst>
              <a:path w="14344" h="8789" extrusionOk="0">
                <a:moveTo>
                  <a:pt x="12141" y="0"/>
                </a:moveTo>
                <a:cubicBezTo>
                  <a:pt x="9025" y="0"/>
                  <a:pt x="3609" y="2191"/>
                  <a:pt x="864" y="3995"/>
                </a:cubicBezTo>
                <a:cubicBezTo>
                  <a:pt x="492" y="4234"/>
                  <a:pt x="0" y="4433"/>
                  <a:pt x="0" y="5404"/>
                </a:cubicBezTo>
                <a:lnTo>
                  <a:pt x="0" y="8753"/>
                </a:lnTo>
                <a:cubicBezTo>
                  <a:pt x="0" y="8753"/>
                  <a:pt x="12" y="8789"/>
                  <a:pt x="579" y="8789"/>
                </a:cubicBezTo>
                <a:cubicBezTo>
                  <a:pt x="863" y="8789"/>
                  <a:pt x="1285" y="8780"/>
                  <a:pt x="1914" y="8753"/>
                </a:cubicBezTo>
                <a:lnTo>
                  <a:pt x="12629" y="8634"/>
                </a:lnTo>
                <a:cubicBezTo>
                  <a:pt x="12629" y="8634"/>
                  <a:pt x="14343" y="565"/>
                  <a:pt x="13612" y="246"/>
                </a:cubicBezTo>
                <a:cubicBezTo>
                  <a:pt x="13223" y="77"/>
                  <a:pt x="12722" y="0"/>
                  <a:pt x="12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35"/>
          <p:cNvSpPr/>
          <p:nvPr/>
        </p:nvSpPr>
        <p:spPr>
          <a:xfrm>
            <a:off x="2238283" y="2649067"/>
            <a:ext cx="1368160" cy="919370"/>
          </a:xfrm>
          <a:custGeom>
            <a:avLst/>
            <a:gdLst/>
            <a:ahLst/>
            <a:cxnLst/>
            <a:rect l="l" t="t" r="r" b="b"/>
            <a:pathLst>
              <a:path w="13374" h="8987" extrusionOk="0">
                <a:moveTo>
                  <a:pt x="1" y="5796"/>
                </a:moveTo>
                <a:lnTo>
                  <a:pt x="1" y="8933"/>
                </a:lnTo>
                <a:cubicBezTo>
                  <a:pt x="1" y="8933"/>
                  <a:pt x="27" y="8986"/>
                  <a:pt x="1782" y="8933"/>
                </a:cubicBezTo>
                <a:lnTo>
                  <a:pt x="11778" y="8813"/>
                </a:lnTo>
                <a:cubicBezTo>
                  <a:pt x="11778" y="8813"/>
                  <a:pt x="13374" y="1289"/>
                  <a:pt x="12696" y="997"/>
                </a:cubicBezTo>
                <a:cubicBezTo>
                  <a:pt x="10383" y="0"/>
                  <a:pt x="3842" y="2486"/>
                  <a:pt x="812" y="4480"/>
                </a:cubicBezTo>
                <a:cubicBezTo>
                  <a:pt x="466" y="4719"/>
                  <a:pt x="1" y="4892"/>
                  <a:pt x="1" y="5796"/>
                </a:cubicBezTo>
                <a:close/>
              </a:path>
            </a:pathLst>
          </a:custGeom>
          <a:solidFill>
            <a:srgbClr val="A5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35"/>
          <p:cNvSpPr/>
          <p:nvPr/>
        </p:nvSpPr>
        <p:spPr>
          <a:xfrm>
            <a:off x="2226271" y="2641430"/>
            <a:ext cx="1368160" cy="919370"/>
          </a:xfrm>
          <a:custGeom>
            <a:avLst/>
            <a:gdLst/>
            <a:ahLst/>
            <a:cxnLst/>
            <a:rect l="l" t="t" r="r" b="b"/>
            <a:pathLst>
              <a:path w="13374" h="8987" extrusionOk="0">
                <a:moveTo>
                  <a:pt x="1" y="5796"/>
                </a:moveTo>
                <a:lnTo>
                  <a:pt x="1" y="8933"/>
                </a:lnTo>
                <a:cubicBezTo>
                  <a:pt x="1" y="8933"/>
                  <a:pt x="27" y="8986"/>
                  <a:pt x="1782" y="8933"/>
                </a:cubicBezTo>
                <a:lnTo>
                  <a:pt x="11778" y="8813"/>
                </a:lnTo>
                <a:cubicBezTo>
                  <a:pt x="11778" y="8813"/>
                  <a:pt x="13374" y="1289"/>
                  <a:pt x="12696" y="997"/>
                </a:cubicBezTo>
                <a:cubicBezTo>
                  <a:pt x="10383" y="0"/>
                  <a:pt x="3842" y="2486"/>
                  <a:pt x="812" y="4480"/>
                </a:cubicBezTo>
                <a:cubicBezTo>
                  <a:pt x="466" y="4719"/>
                  <a:pt x="1" y="4892"/>
                  <a:pt x="1" y="579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5"/>
          <p:cNvSpPr/>
          <p:nvPr/>
        </p:nvSpPr>
        <p:spPr>
          <a:xfrm>
            <a:off x="3263617" y="3169866"/>
            <a:ext cx="72224" cy="102"/>
          </a:xfrm>
          <a:custGeom>
            <a:avLst/>
            <a:gdLst/>
            <a:ahLst/>
            <a:cxnLst/>
            <a:rect l="l" t="t" r="r" b="b"/>
            <a:pathLst>
              <a:path w="706" h="1" fill="none" extrusionOk="0">
                <a:moveTo>
                  <a:pt x="705" y="0"/>
                </a:moveTo>
                <a:lnTo>
                  <a:pt x="1" y="0"/>
                </a:lnTo>
              </a:path>
            </a:pathLst>
          </a:custGeom>
          <a:noFill/>
          <a:ln w="1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5"/>
          <p:cNvSpPr/>
          <p:nvPr/>
        </p:nvSpPr>
        <p:spPr>
          <a:xfrm>
            <a:off x="1793579" y="975064"/>
            <a:ext cx="826993" cy="832313"/>
          </a:xfrm>
          <a:custGeom>
            <a:avLst/>
            <a:gdLst/>
            <a:ahLst/>
            <a:cxnLst/>
            <a:rect l="l" t="t" r="r" b="b"/>
            <a:pathLst>
              <a:path w="8084" h="8136" extrusionOk="0">
                <a:moveTo>
                  <a:pt x="3271" y="239"/>
                </a:moveTo>
                <a:cubicBezTo>
                  <a:pt x="6289" y="0"/>
                  <a:pt x="8083" y="3536"/>
                  <a:pt x="6129" y="5836"/>
                </a:cubicBezTo>
                <a:cubicBezTo>
                  <a:pt x="4162" y="8136"/>
                  <a:pt x="400" y="6913"/>
                  <a:pt x="160" y="3895"/>
                </a:cubicBezTo>
                <a:cubicBezTo>
                  <a:pt x="1" y="2021"/>
                  <a:pt x="1397" y="386"/>
                  <a:pt x="327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5"/>
          <p:cNvSpPr/>
          <p:nvPr/>
        </p:nvSpPr>
        <p:spPr>
          <a:xfrm>
            <a:off x="1689600" y="998747"/>
            <a:ext cx="811955" cy="695538"/>
          </a:xfrm>
          <a:custGeom>
            <a:avLst/>
            <a:gdLst/>
            <a:ahLst/>
            <a:cxnLst/>
            <a:rect l="l" t="t" r="r" b="b"/>
            <a:pathLst>
              <a:path w="7937" h="6799" extrusionOk="0">
                <a:moveTo>
                  <a:pt x="4534" y="0"/>
                </a:moveTo>
                <a:cubicBezTo>
                  <a:pt x="1516" y="0"/>
                  <a:pt x="1" y="3656"/>
                  <a:pt x="2141" y="5796"/>
                </a:cubicBezTo>
                <a:cubicBezTo>
                  <a:pt x="2833" y="6488"/>
                  <a:pt x="3684" y="6798"/>
                  <a:pt x="4518" y="6798"/>
                </a:cubicBezTo>
                <a:cubicBezTo>
                  <a:pt x="6263" y="6798"/>
                  <a:pt x="7937" y="5441"/>
                  <a:pt x="7937" y="3390"/>
                </a:cubicBezTo>
                <a:cubicBezTo>
                  <a:pt x="7937" y="1516"/>
                  <a:pt x="6408" y="0"/>
                  <a:pt x="4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5"/>
          <p:cNvSpPr/>
          <p:nvPr/>
        </p:nvSpPr>
        <p:spPr>
          <a:xfrm>
            <a:off x="2457201" y="1290551"/>
            <a:ext cx="6956" cy="19130"/>
          </a:xfrm>
          <a:custGeom>
            <a:avLst/>
            <a:gdLst/>
            <a:ahLst/>
            <a:cxnLst/>
            <a:rect l="l" t="t" r="r" b="b"/>
            <a:pathLst>
              <a:path w="68" h="187" extrusionOk="0">
                <a:moveTo>
                  <a:pt x="1" y="0"/>
                </a:moveTo>
                <a:lnTo>
                  <a:pt x="1" y="173"/>
                </a:lnTo>
                <a:lnTo>
                  <a:pt x="67" y="186"/>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5"/>
          <p:cNvSpPr/>
          <p:nvPr/>
        </p:nvSpPr>
        <p:spPr>
          <a:xfrm>
            <a:off x="2454541" y="1317762"/>
            <a:ext cx="8184" cy="17698"/>
          </a:xfrm>
          <a:custGeom>
            <a:avLst/>
            <a:gdLst/>
            <a:ahLst/>
            <a:cxnLst/>
            <a:rect l="l" t="t" r="r" b="b"/>
            <a:pathLst>
              <a:path w="80" h="173" extrusionOk="0">
                <a:moveTo>
                  <a:pt x="14" y="0"/>
                </a:moveTo>
                <a:lnTo>
                  <a:pt x="0" y="173"/>
                </a:lnTo>
                <a:lnTo>
                  <a:pt x="53" y="173"/>
                </a:lnTo>
                <a:cubicBezTo>
                  <a:pt x="67" y="120"/>
                  <a:pt x="80" y="67"/>
                  <a:pt x="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5"/>
          <p:cNvSpPr/>
          <p:nvPr/>
        </p:nvSpPr>
        <p:spPr>
          <a:xfrm>
            <a:off x="2449120" y="1343541"/>
            <a:ext cx="10946" cy="19130"/>
          </a:xfrm>
          <a:custGeom>
            <a:avLst/>
            <a:gdLst/>
            <a:ahLst/>
            <a:cxnLst/>
            <a:rect l="l" t="t" r="r" b="b"/>
            <a:pathLst>
              <a:path w="107" h="187" extrusionOk="0">
                <a:moveTo>
                  <a:pt x="40" y="1"/>
                </a:moveTo>
                <a:cubicBezTo>
                  <a:pt x="27" y="27"/>
                  <a:pt x="27" y="54"/>
                  <a:pt x="27" y="94"/>
                </a:cubicBezTo>
                <a:cubicBezTo>
                  <a:pt x="13" y="134"/>
                  <a:pt x="0" y="173"/>
                  <a:pt x="0" y="173"/>
                </a:cubicBezTo>
                <a:lnTo>
                  <a:pt x="67" y="187"/>
                </a:lnTo>
                <a:cubicBezTo>
                  <a:pt x="67" y="187"/>
                  <a:pt x="67" y="147"/>
                  <a:pt x="80" y="107"/>
                </a:cubicBezTo>
                <a:cubicBezTo>
                  <a:pt x="93" y="67"/>
                  <a:pt x="93" y="40"/>
                  <a:pt x="106" y="14"/>
                </a:cubicBezTo>
                <a:lnTo>
                  <a:pt x="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5"/>
          <p:cNvSpPr/>
          <p:nvPr/>
        </p:nvSpPr>
        <p:spPr>
          <a:xfrm>
            <a:off x="2440936" y="1369423"/>
            <a:ext cx="12276" cy="19130"/>
          </a:xfrm>
          <a:custGeom>
            <a:avLst/>
            <a:gdLst/>
            <a:ahLst/>
            <a:cxnLst/>
            <a:rect l="l" t="t" r="r" b="b"/>
            <a:pathLst>
              <a:path w="120" h="187" extrusionOk="0">
                <a:moveTo>
                  <a:pt x="53" y="0"/>
                </a:moveTo>
                <a:cubicBezTo>
                  <a:pt x="53" y="0"/>
                  <a:pt x="40" y="40"/>
                  <a:pt x="40" y="93"/>
                </a:cubicBezTo>
                <a:lnTo>
                  <a:pt x="0" y="173"/>
                </a:lnTo>
                <a:lnTo>
                  <a:pt x="67" y="186"/>
                </a:lnTo>
                <a:lnTo>
                  <a:pt x="93" y="107"/>
                </a:lnTo>
                <a:lnTo>
                  <a:pt x="120" y="13"/>
                </a:lnTo>
                <a:lnTo>
                  <a:pt x="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5"/>
          <p:cNvSpPr/>
          <p:nvPr/>
        </p:nvSpPr>
        <p:spPr>
          <a:xfrm>
            <a:off x="2431422" y="1395202"/>
            <a:ext cx="13708" cy="19130"/>
          </a:xfrm>
          <a:custGeom>
            <a:avLst/>
            <a:gdLst/>
            <a:ahLst/>
            <a:cxnLst/>
            <a:rect l="l" t="t" r="r" b="b"/>
            <a:pathLst>
              <a:path w="134" h="187" extrusionOk="0">
                <a:moveTo>
                  <a:pt x="67" y="1"/>
                </a:moveTo>
                <a:lnTo>
                  <a:pt x="40" y="81"/>
                </a:lnTo>
                <a:cubicBezTo>
                  <a:pt x="27" y="94"/>
                  <a:pt x="27" y="120"/>
                  <a:pt x="14" y="134"/>
                </a:cubicBezTo>
                <a:lnTo>
                  <a:pt x="0" y="160"/>
                </a:lnTo>
                <a:lnTo>
                  <a:pt x="67" y="187"/>
                </a:lnTo>
                <a:lnTo>
                  <a:pt x="80" y="160"/>
                </a:lnTo>
                <a:cubicBezTo>
                  <a:pt x="80" y="147"/>
                  <a:pt x="93" y="120"/>
                  <a:pt x="107" y="107"/>
                </a:cubicBezTo>
                <a:lnTo>
                  <a:pt x="133" y="27"/>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5"/>
          <p:cNvSpPr/>
          <p:nvPr/>
        </p:nvSpPr>
        <p:spPr>
          <a:xfrm>
            <a:off x="2420476" y="1418321"/>
            <a:ext cx="13708" cy="20562"/>
          </a:xfrm>
          <a:custGeom>
            <a:avLst/>
            <a:gdLst/>
            <a:ahLst/>
            <a:cxnLst/>
            <a:rect l="l" t="t" r="r" b="b"/>
            <a:pathLst>
              <a:path w="134" h="201" extrusionOk="0">
                <a:moveTo>
                  <a:pt x="81" y="1"/>
                </a:moveTo>
                <a:cubicBezTo>
                  <a:pt x="81" y="1"/>
                  <a:pt x="10" y="155"/>
                  <a:pt x="2" y="161"/>
                </a:cubicBezTo>
                <a:lnTo>
                  <a:pt x="2" y="161"/>
                </a:lnTo>
                <a:lnTo>
                  <a:pt x="1" y="160"/>
                </a:lnTo>
                <a:lnTo>
                  <a:pt x="1" y="160"/>
                </a:lnTo>
                <a:cubicBezTo>
                  <a:pt x="1" y="161"/>
                  <a:pt x="1" y="161"/>
                  <a:pt x="1" y="161"/>
                </a:cubicBezTo>
                <a:cubicBezTo>
                  <a:pt x="1" y="161"/>
                  <a:pt x="1" y="161"/>
                  <a:pt x="2" y="161"/>
                </a:cubicBezTo>
                <a:lnTo>
                  <a:pt x="2" y="161"/>
                </a:lnTo>
                <a:lnTo>
                  <a:pt x="54" y="200"/>
                </a:lnTo>
                <a:lnTo>
                  <a:pt x="134" y="27"/>
                </a:lnTo>
                <a:lnTo>
                  <a:pt x="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5"/>
          <p:cNvSpPr/>
          <p:nvPr/>
        </p:nvSpPr>
        <p:spPr>
          <a:xfrm>
            <a:off x="2405541" y="1442873"/>
            <a:ext cx="16470" cy="19130"/>
          </a:xfrm>
          <a:custGeom>
            <a:avLst/>
            <a:gdLst/>
            <a:ahLst/>
            <a:cxnLst/>
            <a:rect l="l" t="t" r="r" b="b"/>
            <a:pathLst>
              <a:path w="161" h="187" extrusionOk="0">
                <a:moveTo>
                  <a:pt x="94" y="0"/>
                </a:moveTo>
                <a:lnTo>
                  <a:pt x="54" y="66"/>
                </a:lnTo>
                <a:cubicBezTo>
                  <a:pt x="41" y="93"/>
                  <a:pt x="27" y="106"/>
                  <a:pt x="14" y="120"/>
                </a:cubicBezTo>
                <a:cubicBezTo>
                  <a:pt x="14" y="133"/>
                  <a:pt x="14" y="133"/>
                  <a:pt x="1" y="146"/>
                </a:cubicBezTo>
                <a:lnTo>
                  <a:pt x="67" y="186"/>
                </a:lnTo>
                <a:cubicBezTo>
                  <a:pt x="67" y="173"/>
                  <a:pt x="67" y="173"/>
                  <a:pt x="80" y="160"/>
                </a:cubicBezTo>
                <a:lnTo>
                  <a:pt x="107" y="106"/>
                </a:lnTo>
                <a:lnTo>
                  <a:pt x="160" y="27"/>
                </a:lnTo>
                <a:lnTo>
                  <a:pt x="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5"/>
          <p:cNvSpPr/>
          <p:nvPr/>
        </p:nvSpPr>
        <p:spPr>
          <a:xfrm>
            <a:off x="2390605" y="1464560"/>
            <a:ext cx="16368" cy="19130"/>
          </a:xfrm>
          <a:custGeom>
            <a:avLst/>
            <a:gdLst/>
            <a:ahLst/>
            <a:cxnLst/>
            <a:rect l="l" t="t" r="r" b="b"/>
            <a:pathLst>
              <a:path w="160" h="187" extrusionOk="0">
                <a:moveTo>
                  <a:pt x="107" y="1"/>
                </a:moveTo>
                <a:lnTo>
                  <a:pt x="0" y="147"/>
                </a:lnTo>
                <a:lnTo>
                  <a:pt x="54" y="187"/>
                </a:lnTo>
                <a:lnTo>
                  <a:pt x="160" y="41"/>
                </a:lnTo>
                <a:lnTo>
                  <a:pt x="1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5"/>
          <p:cNvSpPr/>
          <p:nvPr/>
        </p:nvSpPr>
        <p:spPr>
          <a:xfrm>
            <a:off x="2372908" y="1485019"/>
            <a:ext cx="16470" cy="19130"/>
          </a:xfrm>
          <a:custGeom>
            <a:avLst/>
            <a:gdLst/>
            <a:ahLst/>
            <a:cxnLst/>
            <a:rect l="l" t="t" r="r" b="b"/>
            <a:pathLst>
              <a:path w="161" h="187" extrusionOk="0">
                <a:moveTo>
                  <a:pt x="107" y="0"/>
                </a:moveTo>
                <a:lnTo>
                  <a:pt x="1" y="133"/>
                </a:lnTo>
                <a:lnTo>
                  <a:pt x="41" y="186"/>
                </a:lnTo>
                <a:lnTo>
                  <a:pt x="160" y="53"/>
                </a:ln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5"/>
          <p:cNvSpPr/>
          <p:nvPr/>
        </p:nvSpPr>
        <p:spPr>
          <a:xfrm>
            <a:off x="2352550" y="1505377"/>
            <a:ext cx="17800" cy="16368"/>
          </a:xfrm>
          <a:custGeom>
            <a:avLst/>
            <a:gdLst/>
            <a:ahLst/>
            <a:cxnLst/>
            <a:rect l="l" t="t" r="r" b="b"/>
            <a:pathLst>
              <a:path w="174" h="160" extrusionOk="0">
                <a:moveTo>
                  <a:pt x="133" y="0"/>
                </a:moveTo>
                <a:lnTo>
                  <a:pt x="0" y="107"/>
                </a:lnTo>
                <a:lnTo>
                  <a:pt x="40" y="160"/>
                </a:lnTo>
                <a:lnTo>
                  <a:pt x="173" y="40"/>
                </a:lnTo>
                <a:lnTo>
                  <a:pt x="1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5"/>
          <p:cNvSpPr/>
          <p:nvPr/>
        </p:nvSpPr>
        <p:spPr>
          <a:xfrm>
            <a:off x="2332091" y="1521744"/>
            <a:ext cx="17800" cy="16368"/>
          </a:xfrm>
          <a:custGeom>
            <a:avLst/>
            <a:gdLst/>
            <a:ahLst/>
            <a:cxnLst/>
            <a:rect l="l" t="t" r="r" b="b"/>
            <a:pathLst>
              <a:path w="174" h="160" extrusionOk="0">
                <a:moveTo>
                  <a:pt x="134" y="0"/>
                </a:moveTo>
                <a:lnTo>
                  <a:pt x="1" y="106"/>
                </a:lnTo>
                <a:lnTo>
                  <a:pt x="41" y="160"/>
                </a:lnTo>
                <a:lnTo>
                  <a:pt x="174" y="53"/>
                </a:lnTo>
                <a:lnTo>
                  <a:pt x="1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5"/>
          <p:cNvSpPr/>
          <p:nvPr/>
        </p:nvSpPr>
        <p:spPr>
          <a:xfrm>
            <a:off x="2308971" y="1538010"/>
            <a:ext cx="19130" cy="15038"/>
          </a:xfrm>
          <a:custGeom>
            <a:avLst/>
            <a:gdLst/>
            <a:ahLst/>
            <a:cxnLst/>
            <a:rect l="l" t="t" r="r" b="b"/>
            <a:pathLst>
              <a:path w="187" h="147" extrusionOk="0">
                <a:moveTo>
                  <a:pt x="147" y="1"/>
                </a:moveTo>
                <a:lnTo>
                  <a:pt x="1" y="94"/>
                </a:lnTo>
                <a:lnTo>
                  <a:pt x="41" y="147"/>
                </a:lnTo>
                <a:lnTo>
                  <a:pt x="187" y="54"/>
                </a:lnTo>
                <a:lnTo>
                  <a:pt x="1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5"/>
          <p:cNvSpPr/>
          <p:nvPr/>
        </p:nvSpPr>
        <p:spPr>
          <a:xfrm>
            <a:off x="2285852" y="1551615"/>
            <a:ext cx="19130" cy="13708"/>
          </a:xfrm>
          <a:custGeom>
            <a:avLst/>
            <a:gdLst/>
            <a:ahLst/>
            <a:cxnLst/>
            <a:rect l="l" t="t" r="r" b="b"/>
            <a:pathLst>
              <a:path w="187" h="134" extrusionOk="0">
                <a:moveTo>
                  <a:pt x="160" y="0"/>
                </a:moveTo>
                <a:lnTo>
                  <a:pt x="1" y="80"/>
                </a:lnTo>
                <a:lnTo>
                  <a:pt x="27" y="133"/>
                </a:lnTo>
                <a:lnTo>
                  <a:pt x="187" y="67"/>
                </a:lnTo>
                <a:lnTo>
                  <a:pt x="1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5"/>
          <p:cNvSpPr/>
          <p:nvPr/>
        </p:nvSpPr>
        <p:spPr>
          <a:xfrm>
            <a:off x="2261403" y="1563891"/>
            <a:ext cx="19130" cy="12276"/>
          </a:xfrm>
          <a:custGeom>
            <a:avLst/>
            <a:gdLst/>
            <a:ahLst/>
            <a:cxnLst/>
            <a:rect l="l" t="t" r="r" b="b"/>
            <a:pathLst>
              <a:path w="187" h="120" extrusionOk="0">
                <a:moveTo>
                  <a:pt x="160" y="0"/>
                </a:moveTo>
                <a:lnTo>
                  <a:pt x="80" y="27"/>
                </a:lnTo>
                <a:lnTo>
                  <a:pt x="1" y="53"/>
                </a:lnTo>
                <a:lnTo>
                  <a:pt x="14" y="120"/>
                </a:lnTo>
                <a:lnTo>
                  <a:pt x="107" y="93"/>
                </a:lnTo>
                <a:lnTo>
                  <a:pt x="187" y="53"/>
                </a:lnTo>
                <a:lnTo>
                  <a:pt x="1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5"/>
          <p:cNvSpPr/>
          <p:nvPr/>
        </p:nvSpPr>
        <p:spPr>
          <a:xfrm>
            <a:off x="2235623" y="1571972"/>
            <a:ext cx="19130" cy="12378"/>
          </a:xfrm>
          <a:custGeom>
            <a:avLst/>
            <a:gdLst/>
            <a:ahLst/>
            <a:cxnLst/>
            <a:rect l="l" t="t" r="r" b="b"/>
            <a:pathLst>
              <a:path w="187" h="121" extrusionOk="0">
                <a:moveTo>
                  <a:pt x="160" y="1"/>
                </a:moveTo>
                <a:lnTo>
                  <a:pt x="0" y="54"/>
                </a:lnTo>
                <a:lnTo>
                  <a:pt x="13" y="120"/>
                </a:lnTo>
                <a:cubicBezTo>
                  <a:pt x="13" y="120"/>
                  <a:pt x="186" y="81"/>
                  <a:pt x="186" y="67"/>
                </a:cubicBez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5"/>
          <p:cNvSpPr/>
          <p:nvPr/>
        </p:nvSpPr>
        <p:spPr>
          <a:xfrm>
            <a:off x="2209742" y="1580156"/>
            <a:ext cx="19130" cy="9616"/>
          </a:xfrm>
          <a:custGeom>
            <a:avLst/>
            <a:gdLst/>
            <a:ahLst/>
            <a:cxnLst/>
            <a:rect l="l" t="t" r="r" b="b"/>
            <a:pathLst>
              <a:path w="187" h="94" extrusionOk="0">
                <a:moveTo>
                  <a:pt x="147" y="1"/>
                </a:moveTo>
                <a:cubicBezTo>
                  <a:pt x="120" y="1"/>
                  <a:pt x="107" y="14"/>
                  <a:pt x="80" y="14"/>
                </a:cubicBezTo>
                <a:lnTo>
                  <a:pt x="0" y="27"/>
                </a:lnTo>
                <a:lnTo>
                  <a:pt x="14" y="94"/>
                </a:lnTo>
                <a:lnTo>
                  <a:pt x="94" y="80"/>
                </a:lnTo>
                <a:cubicBezTo>
                  <a:pt x="120" y="80"/>
                  <a:pt x="147" y="67"/>
                  <a:pt x="160" y="67"/>
                </a:cubicBezTo>
                <a:lnTo>
                  <a:pt x="187" y="67"/>
                </a:lnTo>
                <a:lnTo>
                  <a:pt x="1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5"/>
          <p:cNvSpPr/>
          <p:nvPr/>
        </p:nvSpPr>
        <p:spPr>
          <a:xfrm>
            <a:off x="2183861" y="1584248"/>
            <a:ext cx="17800" cy="8286"/>
          </a:xfrm>
          <a:custGeom>
            <a:avLst/>
            <a:gdLst/>
            <a:ahLst/>
            <a:cxnLst/>
            <a:rect l="l" t="t" r="r" b="b"/>
            <a:pathLst>
              <a:path w="174" h="81" extrusionOk="0">
                <a:moveTo>
                  <a:pt x="160" y="0"/>
                </a:moveTo>
                <a:lnTo>
                  <a:pt x="81" y="14"/>
                </a:lnTo>
                <a:lnTo>
                  <a:pt x="1" y="14"/>
                </a:lnTo>
                <a:lnTo>
                  <a:pt x="1" y="80"/>
                </a:lnTo>
                <a:lnTo>
                  <a:pt x="81" y="80"/>
                </a:lnTo>
                <a:lnTo>
                  <a:pt x="174" y="67"/>
                </a:lnTo>
                <a:lnTo>
                  <a:pt x="1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5"/>
          <p:cNvSpPr/>
          <p:nvPr/>
        </p:nvSpPr>
        <p:spPr>
          <a:xfrm>
            <a:off x="2156752" y="1587010"/>
            <a:ext cx="17698" cy="6854"/>
          </a:xfrm>
          <a:custGeom>
            <a:avLst/>
            <a:gdLst/>
            <a:ahLst/>
            <a:cxnLst/>
            <a:rect l="l" t="t" r="r" b="b"/>
            <a:pathLst>
              <a:path w="173" h="67" extrusionOk="0">
                <a:moveTo>
                  <a:pt x="0" y="0"/>
                </a:moveTo>
                <a:lnTo>
                  <a:pt x="0" y="67"/>
                </a:lnTo>
                <a:lnTo>
                  <a:pt x="173" y="67"/>
                </a:lnTo>
                <a:lnTo>
                  <a:pt x="1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5"/>
          <p:cNvSpPr/>
          <p:nvPr/>
        </p:nvSpPr>
        <p:spPr>
          <a:xfrm>
            <a:off x="2129540" y="1585578"/>
            <a:ext cx="19130" cy="6956"/>
          </a:xfrm>
          <a:custGeom>
            <a:avLst/>
            <a:gdLst/>
            <a:ahLst/>
            <a:cxnLst/>
            <a:rect l="l" t="t" r="r" b="b"/>
            <a:pathLst>
              <a:path w="187" h="68" extrusionOk="0">
                <a:moveTo>
                  <a:pt x="0" y="1"/>
                </a:moveTo>
                <a:lnTo>
                  <a:pt x="0" y="67"/>
                </a:lnTo>
                <a:lnTo>
                  <a:pt x="186" y="67"/>
                </a:lnTo>
                <a:lnTo>
                  <a:pt x="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5"/>
          <p:cNvSpPr/>
          <p:nvPr/>
        </p:nvSpPr>
        <p:spPr>
          <a:xfrm>
            <a:off x="2102329" y="1581486"/>
            <a:ext cx="19130" cy="9616"/>
          </a:xfrm>
          <a:custGeom>
            <a:avLst/>
            <a:gdLst/>
            <a:ahLst/>
            <a:cxnLst/>
            <a:rect l="l" t="t" r="r" b="b"/>
            <a:pathLst>
              <a:path w="187" h="94" extrusionOk="0">
                <a:moveTo>
                  <a:pt x="14" y="1"/>
                </a:moveTo>
                <a:lnTo>
                  <a:pt x="0" y="67"/>
                </a:lnTo>
                <a:lnTo>
                  <a:pt x="173" y="94"/>
                </a:lnTo>
                <a:lnTo>
                  <a:pt x="186" y="27"/>
                </a:lnTo>
                <a:lnTo>
                  <a:pt x="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5"/>
          <p:cNvSpPr/>
          <p:nvPr/>
        </p:nvSpPr>
        <p:spPr>
          <a:xfrm>
            <a:off x="2076448" y="1574735"/>
            <a:ext cx="19130" cy="10946"/>
          </a:xfrm>
          <a:custGeom>
            <a:avLst/>
            <a:gdLst/>
            <a:ahLst/>
            <a:cxnLst/>
            <a:rect l="l" t="t" r="r" b="b"/>
            <a:pathLst>
              <a:path w="187" h="107" extrusionOk="0">
                <a:moveTo>
                  <a:pt x="14" y="0"/>
                </a:moveTo>
                <a:lnTo>
                  <a:pt x="1" y="67"/>
                </a:lnTo>
                <a:lnTo>
                  <a:pt x="174" y="107"/>
                </a:lnTo>
                <a:lnTo>
                  <a:pt x="187" y="54"/>
                </a:lnTo>
                <a:lnTo>
                  <a:pt x="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5"/>
          <p:cNvSpPr/>
          <p:nvPr/>
        </p:nvSpPr>
        <p:spPr>
          <a:xfrm>
            <a:off x="2050668" y="1566551"/>
            <a:ext cx="19130" cy="12378"/>
          </a:xfrm>
          <a:custGeom>
            <a:avLst/>
            <a:gdLst/>
            <a:ahLst/>
            <a:cxnLst/>
            <a:rect l="l" t="t" r="r" b="b"/>
            <a:pathLst>
              <a:path w="187" h="121" extrusionOk="0">
                <a:moveTo>
                  <a:pt x="27" y="1"/>
                </a:moveTo>
                <a:lnTo>
                  <a:pt x="0" y="67"/>
                </a:lnTo>
                <a:lnTo>
                  <a:pt x="160" y="120"/>
                </a:lnTo>
                <a:lnTo>
                  <a:pt x="186" y="54"/>
                </a:lnTo>
                <a:lnTo>
                  <a:pt x="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5"/>
          <p:cNvSpPr/>
          <p:nvPr/>
        </p:nvSpPr>
        <p:spPr>
          <a:xfrm>
            <a:off x="2026117" y="1555707"/>
            <a:ext cx="19130" cy="13708"/>
          </a:xfrm>
          <a:custGeom>
            <a:avLst/>
            <a:gdLst/>
            <a:ahLst/>
            <a:cxnLst/>
            <a:rect l="l" t="t" r="r" b="b"/>
            <a:pathLst>
              <a:path w="187" h="134" extrusionOk="0">
                <a:moveTo>
                  <a:pt x="27" y="0"/>
                </a:moveTo>
                <a:lnTo>
                  <a:pt x="1" y="54"/>
                </a:lnTo>
                <a:lnTo>
                  <a:pt x="160" y="133"/>
                </a:lnTo>
                <a:lnTo>
                  <a:pt x="187" y="80"/>
                </a:lnTo>
                <a:lnTo>
                  <a:pt x="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5"/>
          <p:cNvSpPr/>
          <p:nvPr/>
        </p:nvSpPr>
        <p:spPr>
          <a:xfrm>
            <a:off x="2001668" y="1542101"/>
            <a:ext cx="19130" cy="16368"/>
          </a:xfrm>
          <a:custGeom>
            <a:avLst/>
            <a:gdLst/>
            <a:ahLst/>
            <a:cxnLst/>
            <a:rect l="l" t="t" r="r" b="b"/>
            <a:pathLst>
              <a:path w="187" h="160" extrusionOk="0">
                <a:moveTo>
                  <a:pt x="40" y="0"/>
                </a:moveTo>
                <a:lnTo>
                  <a:pt x="1" y="67"/>
                </a:lnTo>
                <a:lnTo>
                  <a:pt x="80" y="107"/>
                </a:lnTo>
                <a:lnTo>
                  <a:pt x="160" y="160"/>
                </a:lnTo>
                <a:lnTo>
                  <a:pt x="187" y="93"/>
                </a:lnTo>
                <a:lnTo>
                  <a:pt x="107" y="54"/>
                </a:lnTo>
                <a:lnTo>
                  <a:pt x="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5"/>
          <p:cNvSpPr/>
          <p:nvPr/>
        </p:nvSpPr>
        <p:spPr>
          <a:xfrm>
            <a:off x="1979878" y="1527166"/>
            <a:ext cx="17800" cy="16470"/>
          </a:xfrm>
          <a:custGeom>
            <a:avLst/>
            <a:gdLst/>
            <a:ahLst/>
            <a:cxnLst/>
            <a:rect l="l" t="t" r="r" b="b"/>
            <a:pathLst>
              <a:path w="174" h="161" extrusionOk="0">
                <a:moveTo>
                  <a:pt x="41" y="0"/>
                </a:moveTo>
                <a:lnTo>
                  <a:pt x="1" y="53"/>
                </a:lnTo>
                <a:cubicBezTo>
                  <a:pt x="1" y="53"/>
                  <a:pt x="120" y="161"/>
                  <a:pt x="133" y="161"/>
                </a:cubicBezTo>
                <a:cubicBezTo>
                  <a:pt x="133" y="161"/>
                  <a:pt x="134" y="160"/>
                  <a:pt x="134" y="160"/>
                </a:cubicBezTo>
                <a:lnTo>
                  <a:pt x="174" y="107"/>
                </a:lnTo>
                <a:cubicBezTo>
                  <a:pt x="121" y="80"/>
                  <a:pt x="81" y="4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5"/>
          <p:cNvSpPr/>
          <p:nvPr/>
        </p:nvSpPr>
        <p:spPr>
          <a:xfrm>
            <a:off x="1958191" y="1510798"/>
            <a:ext cx="17800" cy="16573"/>
          </a:xfrm>
          <a:custGeom>
            <a:avLst/>
            <a:gdLst/>
            <a:ahLst/>
            <a:cxnLst/>
            <a:rect l="l" t="t" r="r" b="b"/>
            <a:pathLst>
              <a:path w="174" h="162" extrusionOk="0">
                <a:moveTo>
                  <a:pt x="40" y="1"/>
                </a:moveTo>
                <a:lnTo>
                  <a:pt x="0" y="54"/>
                </a:lnTo>
                <a:cubicBezTo>
                  <a:pt x="0" y="54"/>
                  <a:pt x="120" y="161"/>
                  <a:pt x="132" y="161"/>
                </a:cubicBezTo>
                <a:cubicBezTo>
                  <a:pt x="133" y="161"/>
                  <a:pt x="133" y="161"/>
                  <a:pt x="133" y="160"/>
                </a:cubicBezTo>
                <a:lnTo>
                  <a:pt x="173" y="120"/>
                </a:lnTo>
                <a:lnTo>
                  <a:pt x="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5"/>
          <p:cNvSpPr/>
          <p:nvPr/>
        </p:nvSpPr>
        <p:spPr>
          <a:xfrm>
            <a:off x="1939163" y="1491771"/>
            <a:ext cx="17698" cy="17800"/>
          </a:xfrm>
          <a:custGeom>
            <a:avLst/>
            <a:gdLst/>
            <a:ahLst/>
            <a:cxnLst/>
            <a:rect l="l" t="t" r="r" b="b"/>
            <a:pathLst>
              <a:path w="173" h="174" extrusionOk="0">
                <a:moveTo>
                  <a:pt x="53" y="1"/>
                </a:moveTo>
                <a:lnTo>
                  <a:pt x="0" y="54"/>
                </a:lnTo>
                <a:lnTo>
                  <a:pt x="53" y="120"/>
                </a:lnTo>
                <a:cubicBezTo>
                  <a:pt x="93" y="147"/>
                  <a:pt x="120" y="173"/>
                  <a:pt x="120" y="173"/>
                </a:cubicBezTo>
                <a:lnTo>
                  <a:pt x="173" y="133"/>
                </a:lnTo>
                <a:cubicBezTo>
                  <a:pt x="146" y="107"/>
                  <a:pt x="120" y="94"/>
                  <a:pt x="106" y="67"/>
                </a:cubicBezTo>
                <a:lnTo>
                  <a:pt x="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5"/>
          <p:cNvSpPr/>
          <p:nvPr/>
        </p:nvSpPr>
        <p:spPr>
          <a:xfrm>
            <a:off x="1921466" y="1471414"/>
            <a:ext cx="16368" cy="19130"/>
          </a:xfrm>
          <a:custGeom>
            <a:avLst/>
            <a:gdLst/>
            <a:ahLst/>
            <a:cxnLst/>
            <a:rect l="l" t="t" r="r" b="b"/>
            <a:pathLst>
              <a:path w="160" h="187" extrusionOk="0">
                <a:moveTo>
                  <a:pt x="53" y="0"/>
                </a:moveTo>
                <a:lnTo>
                  <a:pt x="0" y="40"/>
                </a:lnTo>
                <a:lnTo>
                  <a:pt x="53" y="120"/>
                </a:lnTo>
                <a:lnTo>
                  <a:pt x="107" y="186"/>
                </a:lnTo>
                <a:lnTo>
                  <a:pt x="160" y="133"/>
                </a:lnTo>
                <a:lnTo>
                  <a:pt x="107" y="80"/>
                </a:lnTo>
                <a:lnTo>
                  <a:pt x="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5"/>
          <p:cNvSpPr/>
          <p:nvPr/>
        </p:nvSpPr>
        <p:spPr>
          <a:xfrm>
            <a:off x="1905098" y="1449624"/>
            <a:ext cx="16470" cy="19130"/>
          </a:xfrm>
          <a:custGeom>
            <a:avLst/>
            <a:gdLst/>
            <a:ahLst/>
            <a:cxnLst/>
            <a:rect l="l" t="t" r="r" b="b"/>
            <a:pathLst>
              <a:path w="161" h="187" extrusionOk="0">
                <a:moveTo>
                  <a:pt x="67" y="0"/>
                </a:moveTo>
                <a:lnTo>
                  <a:pt x="1" y="40"/>
                </a:lnTo>
                <a:cubicBezTo>
                  <a:pt x="1" y="40"/>
                  <a:pt x="27" y="80"/>
                  <a:pt x="54" y="120"/>
                </a:cubicBezTo>
                <a:lnTo>
                  <a:pt x="107" y="187"/>
                </a:lnTo>
                <a:lnTo>
                  <a:pt x="160" y="147"/>
                </a:lnTo>
                <a:lnTo>
                  <a:pt x="107" y="80"/>
                </a:lnTo>
                <a:cubicBezTo>
                  <a:pt x="81" y="40"/>
                  <a:pt x="67" y="0"/>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5"/>
          <p:cNvSpPr/>
          <p:nvPr/>
        </p:nvSpPr>
        <p:spPr>
          <a:xfrm>
            <a:off x="1891492" y="1426505"/>
            <a:ext cx="15140" cy="19130"/>
          </a:xfrm>
          <a:custGeom>
            <a:avLst/>
            <a:gdLst/>
            <a:ahLst/>
            <a:cxnLst/>
            <a:rect l="l" t="t" r="r" b="b"/>
            <a:pathLst>
              <a:path w="148" h="187" extrusionOk="0">
                <a:moveTo>
                  <a:pt x="67" y="0"/>
                </a:moveTo>
                <a:lnTo>
                  <a:pt x="1" y="40"/>
                </a:lnTo>
                <a:lnTo>
                  <a:pt x="14" y="67"/>
                </a:lnTo>
                <a:cubicBezTo>
                  <a:pt x="27" y="80"/>
                  <a:pt x="41" y="94"/>
                  <a:pt x="41" y="120"/>
                </a:cubicBezTo>
                <a:lnTo>
                  <a:pt x="94" y="187"/>
                </a:lnTo>
                <a:lnTo>
                  <a:pt x="147" y="160"/>
                </a:lnTo>
                <a:lnTo>
                  <a:pt x="107" y="80"/>
                </a:lnTo>
                <a:cubicBezTo>
                  <a:pt x="94" y="67"/>
                  <a:pt x="81" y="54"/>
                  <a:pt x="81" y="27"/>
                </a:cubicBez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5"/>
          <p:cNvSpPr/>
          <p:nvPr/>
        </p:nvSpPr>
        <p:spPr>
          <a:xfrm>
            <a:off x="1880649" y="1403386"/>
            <a:ext cx="13708" cy="19130"/>
          </a:xfrm>
          <a:custGeom>
            <a:avLst/>
            <a:gdLst/>
            <a:ahLst/>
            <a:cxnLst/>
            <a:rect l="l" t="t" r="r" b="b"/>
            <a:pathLst>
              <a:path w="134" h="187" extrusionOk="0">
                <a:moveTo>
                  <a:pt x="54" y="1"/>
                </a:moveTo>
                <a:lnTo>
                  <a:pt x="1" y="27"/>
                </a:lnTo>
                <a:lnTo>
                  <a:pt x="67" y="187"/>
                </a:lnTo>
                <a:lnTo>
                  <a:pt x="133" y="160"/>
                </a:lnTo>
                <a:cubicBezTo>
                  <a:pt x="133" y="160"/>
                  <a:pt x="54"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5"/>
          <p:cNvSpPr/>
          <p:nvPr/>
        </p:nvSpPr>
        <p:spPr>
          <a:xfrm>
            <a:off x="1871135" y="1377504"/>
            <a:ext cx="10946" cy="19232"/>
          </a:xfrm>
          <a:custGeom>
            <a:avLst/>
            <a:gdLst/>
            <a:ahLst/>
            <a:cxnLst/>
            <a:rect l="l" t="t" r="r" b="b"/>
            <a:pathLst>
              <a:path w="107" h="188" extrusionOk="0">
                <a:moveTo>
                  <a:pt x="67" y="1"/>
                </a:moveTo>
                <a:lnTo>
                  <a:pt x="0" y="28"/>
                </a:lnTo>
                <a:lnTo>
                  <a:pt x="0" y="54"/>
                </a:lnTo>
                <a:lnTo>
                  <a:pt x="14" y="107"/>
                </a:lnTo>
                <a:lnTo>
                  <a:pt x="54" y="187"/>
                </a:lnTo>
                <a:lnTo>
                  <a:pt x="107" y="174"/>
                </a:lnTo>
                <a:lnTo>
                  <a:pt x="80" y="94"/>
                </a:lnTo>
                <a:lnTo>
                  <a:pt x="67" y="28"/>
                </a:lnTo>
                <a:cubicBezTo>
                  <a:pt x="67" y="28"/>
                  <a:pt x="67" y="14"/>
                  <a:pt x="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5"/>
          <p:cNvSpPr/>
          <p:nvPr/>
        </p:nvSpPr>
        <p:spPr>
          <a:xfrm>
            <a:off x="1864281" y="1351725"/>
            <a:ext cx="11048" cy="19130"/>
          </a:xfrm>
          <a:custGeom>
            <a:avLst/>
            <a:gdLst/>
            <a:ahLst/>
            <a:cxnLst/>
            <a:rect l="l" t="t" r="r" b="b"/>
            <a:pathLst>
              <a:path w="108" h="187" extrusionOk="0">
                <a:moveTo>
                  <a:pt x="67" y="0"/>
                </a:moveTo>
                <a:lnTo>
                  <a:pt x="1" y="14"/>
                </a:lnTo>
                <a:lnTo>
                  <a:pt x="41" y="186"/>
                </a:lnTo>
                <a:lnTo>
                  <a:pt x="107" y="173"/>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5"/>
          <p:cNvSpPr/>
          <p:nvPr/>
        </p:nvSpPr>
        <p:spPr>
          <a:xfrm>
            <a:off x="1860292" y="1325844"/>
            <a:ext cx="9616" cy="19130"/>
          </a:xfrm>
          <a:custGeom>
            <a:avLst/>
            <a:gdLst/>
            <a:ahLst/>
            <a:cxnLst/>
            <a:rect l="l" t="t" r="r" b="b"/>
            <a:pathLst>
              <a:path w="94" h="187" extrusionOk="0">
                <a:moveTo>
                  <a:pt x="67" y="1"/>
                </a:moveTo>
                <a:lnTo>
                  <a:pt x="0" y="14"/>
                </a:lnTo>
                <a:lnTo>
                  <a:pt x="27" y="187"/>
                </a:lnTo>
                <a:lnTo>
                  <a:pt x="93" y="174"/>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5"/>
          <p:cNvSpPr/>
          <p:nvPr/>
        </p:nvSpPr>
        <p:spPr>
          <a:xfrm>
            <a:off x="1858859" y="1300065"/>
            <a:ext cx="6956" cy="17800"/>
          </a:xfrm>
          <a:custGeom>
            <a:avLst/>
            <a:gdLst/>
            <a:ahLst/>
            <a:cxnLst/>
            <a:rect l="l" t="t" r="r" b="b"/>
            <a:pathLst>
              <a:path w="68" h="174" extrusionOk="0">
                <a:moveTo>
                  <a:pt x="1" y="0"/>
                </a:moveTo>
                <a:lnTo>
                  <a:pt x="1" y="173"/>
                </a:lnTo>
                <a:lnTo>
                  <a:pt x="67" y="173"/>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5"/>
          <p:cNvSpPr/>
          <p:nvPr/>
        </p:nvSpPr>
        <p:spPr>
          <a:xfrm>
            <a:off x="1857530" y="1272853"/>
            <a:ext cx="8286" cy="17800"/>
          </a:xfrm>
          <a:custGeom>
            <a:avLst/>
            <a:gdLst/>
            <a:ahLst/>
            <a:cxnLst/>
            <a:rect l="l" t="t" r="r" b="b"/>
            <a:pathLst>
              <a:path w="81" h="174" extrusionOk="0">
                <a:moveTo>
                  <a:pt x="14" y="0"/>
                </a:moveTo>
                <a:lnTo>
                  <a:pt x="1" y="173"/>
                </a:lnTo>
                <a:lnTo>
                  <a:pt x="67" y="173"/>
                </a:lnTo>
                <a:lnTo>
                  <a:pt x="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5"/>
          <p:cNvSpPr/>
          <p:nvPr/>
        </p:nvSpPr>
        <p:spPr>
          <a:xfrm>
            <a:off x="1858859" y="1245642"/>
            <a:ext cx="9616" cy="17800"/>
          </a:xfrm>
          <a:custGeom>
            <a:avLst/>
            <a:gdLst/>
            <a:ahLst/>
            <a:cxnLst/>
            <a:rect l="l" t="t" r="r" b="b"/>
            <a:pathLst>
              <a:path w="94" h="174" extrusionOk="0">
                <a:moveTo>
                  <a:pt x="27" y="0"/>
                </a:moveTo>
                <a:cubicBezTo>
                  <a:pt x="27" y="0"/>
                  <a:pt x="1" y="173"/>
                  <a:pt x="1" y="173"/>
                </a:cubicBezTo>
                <a:lnTo>
                  <a:pt x="67" y="173"/>
                </a:lnTo>
                <a:lnTo>
                  <a:pt x="94" y="14"/>
                </a:lnTo>
                <a:lnTo>
                  <a:pt x="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5"/>
          <p:cNvSpPr/>
          <p:nvPr/>
        </p:nvSpPr>
        <p:spPr>
          <a:xfrm>
            <a:off x="1862951" y="1218431"/>
            <a:ext cx="11048" cy="19130"/>
          </a:xfrm>
          <a:custGeom>
            <a:avLst/>
            <a:gdLst/>
            <a:ahLst/>
            <a:cxnLst/>
            <a:rect l="l" t="t" r="r" b="b"/>
            <a:pathLst>
              <a:path w="108" h="187" extrusionOk="0">
                <a:moveTo>
                  <a:pt x="41" y="1"/>
                </a:moveTo>
                <a:lnTo>
                  <a:pt x="14" y="94"/>
                </a:lnTo>
                <a:cubicBezTo>
                  <a:pt x="1" y="134"/>
                  <a:pt x="1" y="173"/>
                  <a:pt x="1" y="173"/>
                </a:cubicBezTo>
                <a:lnTo>
                  <a:pt x="67" y="187"/>
                </a:lnTo>
                <a:cubicBezTo>
                  <a:pt x="67" y="160"/>
                  <a:pt x="80" y="134"/>
                  <a:pt x="80" y="107"/>
                </a:cubicBezTo>
                <a:cubicBezTo>
                  <a:pt x="94" y="67"/>
                  <a:pt x="107" y="14"/>
                  <a:pt x="107" y="14"/>
                </a:cubicBez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5"/>
          <p:cNvSpPr/>
          <p:nvPr/>
        </p:nvSpPr>
        <p:spPr>
          <a:xfrm>
            <a:off x="1868373" y="1192652"/>
            <a:ext cx="12378" cy="19130"/>
          </a:xfrm>
          <a:custGeom>
            <a:avLst/>
            <a:gdLst/>
            <a:ahLst/>
            <a:cxnLst/>
            <a:rect l="l" t="t" r="r" b="b"/>
            <a:pathLst>
              <a:path w="121" h="187" extrusionOk="0">
                <a:moveTo>
                  <a:pt x="54" y="0"/>
                </a:moveTo>
                <a:lnTo>
                  <a:pt x="27" y="80"/>
                </a:lnTo>
                <a:cubicBezTo>
                  <a:pt x="14" y="133"/>
                  <a:pt x="1" y="173"/>
                  <a:pt x="1" y="173"/>
                </a:cubicBezTo>
                <a:lnTo>
                  <a:pt x="67" y="186"/>
                </a:lnTo>
                <a:cubicBezTo>
                  <a:pt x="67" y="186"/>
                  <a:pt x="81" y="146"/>
                  <a:pt x="94" y="106"/>
                </a:cubicBezTo>
                <a:lnTo>
                  <a:pt x="121" y="27"/>
                </a:lnTo>
                <a:lnTo>
                  <a:pt x="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5"/>
          <p:cNvSpPr/>
          <p:nvPr/>
        </p:nvSpPr>
        <p:spPr>
          <a:xfrm>
            <a:off x="1876557" y="1166770"/>
            <a:ext cx="13708" cy="20460"/>
          </a:xfrm>
          <a:custGeom>
            <a:avLst/>
            <a:gdLst/>
            <a:ahLst/>
            <a:cxnLst/>
            <a:rect l="l" t="t" r="r" b="b"/>
            <a:pathLst>
              <a:path w="134" h="200" extrusionOk="0">
                <a:moveTo>
                  <a:pt x="80" y="0"/>
                </a:moveTo>
                <a:lnTo>
                  <a:pt x="67" y="27"/>
                </a:lnTo>
                <a:cubicBezTo>
                  <a:pt x="54" y="54"/>
                  <a:pt x="41" y="67"/>
                  <a:pt x="41" y="94"/>
                </a:cubicBezTo>
                <a:cubicBezTo>
                  <a:pt x="27" y="133"/>
                  <a:pt x="1" y="173"/>
                  <a:pt x="1" y="173"/>
                </a:cubicBezTo>
                <a:lnTo>
                  <a:pt x="67" y="200"/>
                </a:lnTo>
                <a:lnTo>
                  <a:pt x="94" y="107"/>
                </a:lnTo>
                <a:cubicBezTo>
                  <a:pt x="94" y="94"/>
                  <a:pt x="120" y="67"/>
                  <a:pt x="120" y="54"/>
                </a:cubicBezTo>
                <a:lnTo>
                  <a:pt x="134" y="27"/>
                </a:lnTo>
                <a:lnTo>
                  <a:pt x="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5"/>
          <p:cNvSpPr/>
          <p:nvPr/>
        </p:nvSpPr>
        <p:spPr>
          <a:xfrm>
            <a:off x="1887401" y="1142321"/>
            <a:ext cx="15140" cy="20460"/>
          </a:xfrm>
          <a:custGeom>
            <a:avLst/>
            <a:gdLst/>
            <a:ahLst/>
            <a:cxnLst/>
            <a:rect l="l" t="t" r="r" b="b"/>
            <a:pathLst>
              <a:path w="148" h="200" extrusionOk="0">
                <a:moveTo>
                  <a:pt x="94" y="0"/>
                </a:moveTo>
                <a:lnTo>
                  <a:pt x="1" y="173"/>
                </a:lnTo>
                <a:lnTo>
                  <a:pt x="67" y="200"/>
                </a:lnTo>
                <a:cubicBezTo>
                  <a:pt x="67" y="200"/>
                  <a:pt x="147" y="40"/>
                  <a:pt x="147" y="40"/>
                </a:cubicBezTo>
                <a:lnTo>
                  <a:pt x="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5"/>
          <p:cNvSpPr/>
          <p:nvPr/>
        </p:nvSpPr>
        <p:spPr>
          <a:xfrm>
            <a:off x="1901006" y="1119202"/>
            <a:ext cx="15140" cy="19130"/>
          </a:xfrm>
          <a:custGeom>
            <a:avLst/>
            <a:gdLst/>
            <a:ahLst/>
            <a:cxnLst/>
            <a:rect l="l" t="t" r="r" b="b"/>
            <a:pathLst>
              <a:path w="148" h="187" extrusionOk="0">
                <a:moveTo>
                  <a:pt x="94" y="0"/>
                </a:moveTo>
                <a:cubicBezTo>
                  <a:pt x="94" y="14"/>
                  <a:pt x="81" y="14"/>
                  <a:pt x="81" y="27"/>
                </a:cubicBezTo>
                <a:lnTo>
                  <a:pt x="41" y="80"/>
                </a:lnTo>
                <a:lnTo>
                  <a:pt x="1" y="160"/>
                </a:lnTo>
                <a:lnTo>
                  <a:pt x="54" y="186"/>
                </a:lnTo>
                <a:cubicBezTo>
                  <a:pt x="54" y="186"/>
                  <a:pt x="81" y="160"/>
                  <a:pt x="107" y="120"/>
                </a:cubicBezTo>
                <a:lnTo>
                  <a:pt x="134" y="67"/>
                </a:lnTo>
                <a:lnTo>
                  <a:pt x="147" y="40"/>
                </a:lnTo>
                <a:lnTo>
                  <a:pt x="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5"/>
          <p:cNvSpPr/>
          <p:nvPr/>
        </p:nvSpPr>
        <p:spPr>
          <a:xfrm>
            <a:off x="1916044" y="1097412"/>
            <a:ext cx="16368" cy="19130"/>
          </a:xfrm>
          <a:custGeom>
            <a:avLst/>
            <a:gdLst/>
            <a:ahLst/>
            <a:cxnLst/>
            <a:rect l="l" t="t" r="r" b="b"/>
            <a:pathLst>
              <a:path w="160" h="187" extrusionOk="0">
                <a:moveTo>
                  <a:pt x="106" y="1"/>
                </a:moveTo>
                <a:lnTo>
                  <a:pt x="0" y="147"/>
                </a:lnTo>
                <a:lnTo>
                  <a:pt x="53" y="187"/>
                </a:lnTo>
                <a:lnTo>
                  <a:pt x="160" y="54"/>
                </a:lnTo>
                <a:lnTo>
                  <a:pt x="1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5"/>
          <p:cNvSpPr/>
          <p:nvPr/>
        </p:nvSpPr>
        <p:spPr>
          <a:xfrm>
            <a:off x="1933639" y="1078385"/>
            <a:ext cx="16470" cy="17800"/>
          </a:xfrm>
          <a:custGeom>
            <a:avLst/>
            <a:gdLst/>
            <a:ahLst/>
            <a:cxnLst/>
            <a:rect l="l" t="t" r="r" b="b"/>
            <a:pathLst>
              <a:path w="161" h="174" extrusionOk="0">
                <a:moveTo>
                  <a:pt x="121" y="0"/>
                </a:moveTo>
                <a:lnTo>
                  <a:pt x="1" y="133"/>
                </a:lnTo>
                <a:lnTo>
                  <a:pt x="41" y="173"/>
                </a:lnTo>
                <a:lnTo>
                  <a:pt x="160" y="40"/>
                </a:lnTo>
                <a:lnTo>
                  <a:pt x="1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5"/>
          <p:cNvSpPr/>
          <p:nvPr/>
        </p:nvSpPr>
        <p:spPr>
          <a:xfrm>
            <a:off x="1951337" y="1059358"/>
            <a:ext cx="19130" cy="17800"/>
          </a:xfrm>
          <a:custGeom>
            <a:avLst/>
            <a:gdLst/>
            <a:ahLst/>
            <a:cxnLst/>
            <a:rect l="l" t="t" r="r" b="b"/>
            <a:pathLst>
              <a:path w="187" h="174" extrusionOk="0">
                <a:moveTo>
                  <a:pt x="134" y="0"/>
                </a:moveTo>
                <a:lnTo>
                  <a:pt x="1" y="120"/>
                </a:lnTo>
                <a:lnTo>
                  <a:pt x="54" y="173"/>
                </a:lnTo>
                <a:lnTo>
                  <a:pt x="187" y="54"/>
                </a:lnTo>
                <a:lnTo>
                  <a:pt x="1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5"/>
          <p:cNvSpPr/>
          <p:nvPr/>
        </p:nvSpPr>
        <p:spPr>
          <a:xfrm>
            <a:off x="1971797" y="1042990"/>
            <a:ext cx="19130" cy="16470"/>
          </a:xfrm>
          <a:custGeom>
            <a:avLst/>
            <a:gdLst/>
            <a:ahLst/>
            <a:cxnLst/>
            <a:rect l="l" t="t" r="r" b="b"/>
            <a:pathLst>
              <a:path w="187" h="161" extrusionOk="0">
                <a:moveTo>
                  <a:pt x="146" y="1"/>
                </a:moveTo>
                <a:lnTo>
                  <a:pt x="0" y="107"/>
                </a:lnTo>
                <a:lnTo>
                  <a:pt x="53" y="160"/>
                </a:lnTo>
                <a:lnTo>
                  <a:pt x="186" y="5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5"/>
          <p:cNvSpPr/>
          <p:nvPr/>
        </p:nvSpPr>
        <p:spPr>
          <a:xfrm>
            <a:off x="1993484" y="1028054"/>
            <a:ext cx="20562" cy="15038"/>
          </a:xfrm>
          <a:custGeom>
            <a:avLst/>
            <a:gdLst/>
            <a:ahLst/>
            <a:cxnLst/>
            <a:rect l="l" t="t" r="r" b="b"/>
            <a:pathLst>
              <a:path w="201" h="147" extrusionOk="0">
                <a:moveTo>
                  <a:pt x="160" y="1"/>
                </a:moveTo>
                <a:lnTo>
                  <a:pt x="1" y="94"/>
                </a:lnTo>
                <a:lnTo>
                  <a:pt x="41" y="147"/>
                </a:lnTo>
                <a:lnTo>
                  <a:pt x="200" y="54"/>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5"/>
          <p:cNvSpPr/>
          <p:nvPr/>
        </p:nvSpPr>
        <p:spPr>
          <a:xfrm>
            <a:off x="2018035" y="1015779"/>
            <a:ext cx="19130" cy="13708"/>
          </a:xfrm>
          <a:custGeom>
            <a:avLst/>
            <a:gdLst/>
            <a:ahLst/>
            <a:cxnLst/>
            <a:rect l="l" t="t" r="r" b="b"/>
            <a:pathLst>
              <a:path w="187" h="134" extrusionOk="0">
                <a:moveTo>
                  <a:pt x="160" y="1"/>
                </a:moveTo>
                <a:lnTo>
                  <a:pt x="0" y="81"/>
                </a:lnTo>
                <a:lnTo>
                  <a:pt x="27" y="134"/>
                </a:lnTo>
                <a:lnTo>
                  <a:pt x="186" y="54"/>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5"/>
          <p:cNvSpPr/>
          <p:nvPr/>
        </p:nvSpPr>
        <p:spPr>
          <a:xfrm>
            <a:off x="2042485" y="1004935"/>
            <a:ext cx="19130" cy="13708"/>
          </a:xfrm>
          <a:custGeom>
            <a:avLst/>
            <a:gdLst/>
            <a:ahLst/>
            <a:cxnLst/>
            <a:rect l="l" t="t" r="r" b="b"/>
            <a:pathLst>
              <a:path w="187" h="134" extrusionOk="0">
                <a:moveTo>
                  <a:pt x="160" y="1"/>
                </a:moveTo>
                <a:lnTo>
                  <a:pt x="80" y="40"/>
                </a:lnTo>
                <a:lnTo>
                  <a:pt x="0" y="67"/>
                </a:lnTo>
                <a:lnTo>
                  <a:pt x="27" y="134"/>
                </a:lnTo>
                <a:lnTo>
                  <a:pt x="107" y="94"/>
                </a:lnTo>
                <a:lnTo>
                  <a:pt x="187" y="67"/>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5"/>
          <p:cNvSpPr/>
          <p:nvPr/>
        </p:nvSpPr>
        <p:spPr>
          <a:xfrm>
            <a:off x="2068264" y="996751"/>
            <a:ext cx="17800" cy="12378"/>
          </a:xfrm>
          <a:custGeom>
            <a:avLst/>
            <a:gdLst/>
            <a:ahLst/>
            <a:cxnLst/>
            <a:rect l="l" t="t" r="r" b="b"/>
            <a:pathLst>
              <a:path w="174" h="121" extrusionOk="0">
                <a:moveTo>
                  <a:pt x="160" y="1"/>
                </a:moveTo>
                <a:cubicBezTo>
                  <a:pt x="160" y="1"/>
                  <a:pt x="1" y="54"/>
                  <a:pt x="1" y="54"/>
                </a:cubicBezTo>
                <a:lnTo>
                  <a:pt x="14" y="120"/>
                </a:lnTo>
                <a:lnTo>
                  <a:pt x="174" y="67"/>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5"/>
          <p:cNvSpPr/>
          <p:nvPr/>
        </p:nvSpPr>
        <p:spPr>
          <a:xfrm>
            <a:off x="2094145" y="991329"/>
            <a:ext cx="19130" cy="9616"/>
          </a:xfrm>
          <a:custGeom>
            <a:avLst/>
            <a:gdLst/>
            <a:ahLst/>
            <a:cxnLst/>
            <a:rect l="l" t="t" r="r" b="b"/>
            <a:pathLst>
              <a:path w="187" h="94" extrusionOk="0">
                <a:moveTo>
                  <a:pt x="173" y="1"/>
                </a:moveTo>
                <a:lnTo>
                  <a:pt x="80" y="14"/>
                </a:lnTo>
                <a:lnTo>
                  <a:pt x="27" y="27"/>
                </a:lnTo>
                <a:lnTo>
                  <a:pt x="1" y="27"/>
                </a:lnTo>
                <a:lnTo>
                  <a:pt x="14" y="94"/>
                </a:lnTo>
                <a:lnTo>
                  <a:pt x="40" y="94"/>
                </a:lnTo>
                <a:cubicBezTo>
                  <a:pt x="54" y="94"/>
                  <a:pt x="80" y="80"/>
                  <a:pt x="94" y="80"/>
                </a:cubicBezTo>
                <a:lnTo>
                  <a:pt x="187" y="67"/>
                </a:lnTo>
                <a:lnTo>
                  <a:pt x="1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5"/>
          <p:cNvSpPr/>
          <p:nvPr/>
        </p:nvSpPr>
        <p:spPr>
          <a:xfrm>
            <a:off x="2121356" y="988670"/>
            <a:ext cx="17800" cy="8184"/>
          </a:xfrm>
          <a:custGeom>
            <a:avLst/>
            <a:gdLst/>
            <a:ahLst/>
            <a:cxnLst/>
            <a:rect l="l" t="t" r="r" b="b"/>
            <a:pathLst>
              <a:path w="174" h="80" extrusionOk="0">
                <a:moveTo>
                  <a:pt x="80" y="0"/>
                </a:moveTo>
                <a:lnTo>
                  <a:pt x="0" y="13"/>
                </a:lnTo>
                <a:lnTo>
                  <a:pt x="0" y="80"/>
                </a:lnTo>
                <a:lnTo>
                  <a:pt x="93" y="67"/>
                </a:lnTo>
                <a:lnTo>
                  <a:pt x="173" y="67"/>
                </a:lnTo>
                <a:lnTo>
                  <a:pt x="1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5"/>
          <p:cNvSpPr/>
          <p:nvPr/>
        </p:nvSpPr>
        <p:spPr>
          <a:xfrm>
            <a:off x="2148568" y="987238"/>
            <a:ext cx="17800" cy="6956"/>
          </a:xfrm>
          <a:custGeom>
            <a:avLst/>
            <a:gdLst/>
            <a:ahLst/>
            <a:cxnLst/>
            <a:rect l="l" t="t" r="r" b="b"/>
            <a:pathLst>
              <a:path w="174" h="68" extrusionOk="0">
                <a:moveTo>
                  <a:pt x="0" y="1"/>
                </a:moveTo>
                <a:lnTo>
                  <a:pt x="0" y="67"/>
                </a:lnTo>
                <a:lnTo>
                  <a:pt x="173" y="67"/>
                </a:lnTo>
                <a:lnTo>
                  <a:pt x="1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5"/>
          <p:cNvSpPr/>
          <p:nvPr/>
        </p:nvSpPr>
        <p:spPr>
          <a:xfrm>
            <a:off x="2174347" y="990000"/>
            <a:ext cx="17800" cy="6854"/>
          </a:xfrm>
          <a:custGeom>
            <a:avLst/>
            <a:gdLst/>
            <a:ahLst/>
            <a:cxnLst/>
            <a:rect l="l" t="t" r="r" b="b"/>
            <a:pathLst>
              <a:path w="174" h="67" extrusionOk="0">
                <a:moveTo>
                  <a:pt x="1" y="0"/>
                </a:moveTo>
                <a:lnTo>
                  <a:pt x="1" y="67"/>
                </a:lnTo>
                <a:lnTo>
                  <a:pt x="174" y="67"/>
                </a:ln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5"/>
          <p:cNvSpPr/>
          <p:nvPr/>
        </p:nvSpPr>
        <p:spPr>
          <a:xfrm>
            <a:off x="2201558" y="990000"/>
            <a:ext cx="19130" cy="9616"/>
          </a:xfrm>
          <a:custGeom>
            <a:avLst/>
            <a:gdLst/>
            <a:ahLst/>
            <a:cxnLst/>
            <a:rect l="l" t="t" r="r" b="b"/>
            <a:pathLst>
              <a:path w="187" h="94" extrusionOk="0">
                <a:moveTo>
                  <a:pt x="1" y="0"/>
                </a:moveTo>
                <a:lnTo>
                  <a:pt x="1" y="67"/>
                </a:lnTo>
                <a:lnTo>
                  <a:pt x="174" y="93"/>
                </a:lnTo>
                <a:lnTo>
                  <a:pt x="187" y="2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5"/>
          <p:cNvSpPr/>
          <p:nvPr/>
        </p:nvSpPr>
        <p:spPr>
          <a:xfrm>
            <a:off x="2227440" y="995421"/>
            <a:ext cx="19130" cy="10946"/>
          </a:xfrm>
          <a:custGeom>
            <a:avLst/>
            <a:gdLst/>
            <a:ahLst/>
            <a:cxnLst/>
            <a:rect l="l" t="t" r="r" b="b"/>
            <a:pathLst>
              <a:path w="187" h="107" extrusionOk="0">
                <a:moveTo>
                  <a:pt x="14" y="1"/>
                </a:moveTo>
                <a:lnTo>
                  <a:pt x="0" y="67"/>
                </a:lnTo>
                <a:lnTo>
                  <a:pt x="173" y="107"/>
                </a:lnTo>
                <a:lnTo>
                  <a:pt x="186" y="40"/>
                </a:lnTo>
                <a:lnTo>
                  <a:pt x="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5"/>
          <p:cNvSpPr/>
          <p:nvPr/>
        </p:nvSpPr>
        <p:spPr>
          <a:xfrm>
            <a:off x="2253219" y="1002275"/>
            <a:ext cx="19130" cy="12276"/>
          </a:xfrm>
          <a:custGeom>
            <a:avLst/>
            <a:gdLst/>
            <a:ahLst/>
            <a:cxnLst/>
            <a:rect l="l" t="t" r="r" b="b"/>
            <a:pathLst>
              <a:path w="187" h="120" extrusionOk="0">
                <a:moveTo>
                  <a:pt x="14" y="0"/>
                </a:moveTo>
                <a:lnTo>
                  <a:pt x="1" y="66"/>
                </a:lnTo>
                <a:lnTo>
                  <a:pt x="160" y="120"/>
                </a:lnTo>
                <a:lnTo>
                  <a:pt x="187" y="66"/>
                </a:lnTo>
                <a:lnTo>
                  <a:pt x="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35"/>
          <p:cNvSpPr/>
          <p:nvPr/>
        </p:nvSpPr>
        <p:spPr>
          <a:xfrm>
            <a:off x="2277770" y="1011789"/>
            <a:ext cx="19130" cy="13606"/>
          </a:xfrm>
          <a:custGeom>
            <a:avLst/>
            <a:gdLst/>
            <a:ahLst/>
            <a:cxnLst/>
            <a:rect l="l" t="t" r="r" b="b"/>
            <a:pathLst>
              <a:path w="187" h="133" extrusionOk="0">
                <a:moveTo>
                  <a:pt x="27" y="0"/>
                </a:moveTo>
                <a:lnTo>
                  <a:pt x="0" y="67"/>
                </a:lnTo>
                <a:lnTo>
                  <a:pt x="160" y="133"/>
                </a:lnTo>
                <a:lnTo>
                  <a:pt x="186" y="80"/>
                </a:lnTo>
                <a:lnTo>
                  <a:pt x="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35"/>
          <p:cNvSpPr/>
          <p:nvPr/>
        </p:nvSpPr>
        <p:spPr>
          <a:xfrm>
            <a:off x="2300890" y="1023963"/>
            <a:ext cx="20460" cy="15038"/>
          </a:xfrm>
          <a:custGeom>
            <a:avLst/>
            <a:gdLst/>
            <a:ahLst/>
            <a:cxnLst/>
            <a:rect l="l" t="t" r="r" b="b"/>
            <a:pathLst>
              <a:path w="200" h="147" extrusionOk="0">
                <a:moveTo>
                  <a:pt x="40" y="1"/>
                </a:moveTo>
                <a:lnTo>
                  <a:pt x="0" y="54"/>
                </a:lnTo>
                <a:lnTo>
                  <a:pt x="80" y="107"/>
                </a:lnTo>
                <a:lnTo>
                  <a:pt x="160" y="147"/>
                </a:lnTo>
                <a:lnTo>
                  <a:pt x="200" y="94"/>
                </a:lnTo>
                <a:lnTo>
                  <a:pt x="120" y="41"/>
                </a:lnTo>
                <a:lnTo>
                  <a:pt x="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35"/>
          <p:cNvSpPr/>
          <p:nvPr/>
        </p:nvSpPr>
        <p:spPr>
          <a:xfrm>
            <a:off x="2324009" y="1037568"/>
            <a:ext cx="19130" cy="16470"/>
          </a:xfrm>
          <a:custGeom>
            <a:avLst/>
            <a:gdLst/>
            <a:ahLst/>
            <a:cxnLst/>
            <a:rect l="l" t="t" r="r" b="b"/>
            <a:pathLst>
              <a:path w="187" h="161" extrusionOk="0">
                <a:moveTo>
                  <a:pt x="40" y="1"/>
                </a:moveTo>
                <a:lnTo>
                  <a:pt x="0" y="54"/>
                </a:lnTo>
                <a:cubicBezTo>
                  <a:pt x="53" y="94"/>
                  <a:pt x="93" y="120"/>
                  <a:pt x="146" y="160"/>
                </a:cubicBezTo>
                <a:lnTo>
                  <a:pt x="186" y="107"/>
                </a:lnTo>
                <a:cubicBezTo>
                  <a:pt x="186" y="107"/>
                  <a:pt x="40" y="1"/>
                  <a:pt x="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35"/>
          <p:cNvSpPr/>
          <p:nvPr/>
        </p:nvSpPr>
        <p:spPr>
          <a:xfrm>
            <a:off x="2345696" y="1053936"/>
            <a:ext cx="17800" cy="16368"/>
          </a:xfrm>
          <a:custGeom>
            <a:avLst/>
            <a:gdLst/>
            <a:ahLst/>
            <a:cxnLst/>
            <a:rect l="l" t="t" r="r" b="b"/>
            <a:pathLst>
              <a:path w="174" h="160" extrusionOk="0">
                <a:moveTo>
                  <a:pt x="41" y="0"/>
                </a:moveTo>
                <a:lnTo>
                  <a:pt x="1" y="53"/>
                </a:lnTo>
                <a:lnTo>
                  <a:pt x="134" y="160"/>
                </a:lnTo>
                <a:lnTo>
                  <a:pt x="174" y="120"/>
                </a:lnTo>
                <a:cubicBezTo>
                  <a:pt x="134" y="80"/>
                  <a:pt x="94" y="4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35"/>
          <p:cNvSpPr/>
          <p:nvPr/>
        </p:nvSpPr>
        <p:spPr>
          <a:xfrm>
            <a:off x="2366156" y="1071531"/>
            <a:ext cx="17698" cy="17800"/>
          </a:xfrm>
          <a:custGeom>
            <a:avLst/>
            <a:gdLst/>
            <a:ahLst/>
            <a:cxnLst/>
            <a:rect l="l" t="t" r="r" b="b"/>
            <a:pathLst>
              <a:path w="173" h="174" extrusionOk="0">
                <a:moveTo>
                  <a:pt x="40" y="1"/>
                </a:moveTo>
                <a:lnTo>
                  <a:pt x="0" y="54"/>
                </a:lnTo>
                <a:cubicBezTo>
                  <a:pt x="13" y="67"/>
                  <a:pt x="40" y="94"/>
                  <a:pt x="67" y="107"/>
                </a:cubicBezTo>
                <a:cubicBezTo>
                  <a:pt x="93" y="147"/>
                  <a:pt x="120" y="174"/>
                  <a:pt x="120" y="174"/>
                </a:cubicBezTo>
                <a:lnTo>
                  <a:pt x="173" y="134"/>
                </a:lnTo>
                <a:lnTo>
                  <a:pt x="107" y="67"/>
                </a:lnTo>
                <a:cubicBezTo>
                  <a:pt x="93" y="41"/>
                  <a:pt x="67" y="14"/>
                  <a:pt x="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35"/>
          <p:cNvSpPr/>
          <p:nvPr/>
        </p:nvSpPr>
        <p:spPr>
          <a:xfrm>
            <a:off x="2383751" y="1091991"/>
            <a:ext cx="17800" cy="17800"/>
          </a:xfrm>
          <a:custGeom>
            <a:avLst/>
            <a:gdLst/>
            <a:ahLst/>
            <a:cxnLst/>
            <a:rect l="l" t="t" r="r" b="b"/>
            <a:pathLst>
              <a:path w="174" h="174" extrusionOk="0">
                <a:moveTo>
                  <a:pt x="54" y="0"/>
                </a:moveTo>
                <a:lnTo>
                  <a:pt x="1" y="40"/>
                </a:lnTo>
                <a:cubicBezTo>
                  <a:pt x="1" y="40"/>
                  <a:pt x="41" y="67"/>
                  <a:pt x="67" y="107"/>
                </a:cubicBezTo>
                <a:lnTo>
                  <a:pt x="121" y="173"/>
                </a:lnTo>
                <a:lnTo>
                  <a:pt x="174" y="133"/>
                </a:lnTo>
                <a:lnTo>
                  <a:pt x="121" y="67"/>
                </a:lnTo>
                <a:lnTo>
                  <a:pt x="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5"/>
          <p:cNvSpPr/>
          <p:nvPr/>
        </p:nvSpPr>
        <p:spPr>
          <a:xfrm>
            <a:off x="2400119" y="1112348"/>
            <a:ext cx="16470" cy="19130"/>
          </a:xfrm>
          <a:custGeom>
            <a:avLst/>
            <a:gdLst/>
            <a:ahLst/>
            <a:cxnLst/>
            <a:rect l="l" t="t" r="r" b="b"/>
            <a:pathLst>
              <a:path w="161" h="187" extrusionOk="0">
                <a:moveTo>
                  <a:pt x="67" y="1"/>
                </a:moveTo>
                <a:lnTo>
                  <a:pt x="1" y="41"/>
                </a:lnTo>
                <a:lnTo>
                  <a:pt x="54" y="107"/>
                </a:lnTo>
                <a:cubicBezTo>
                  <a:pt x="80" y="147"/>
                  <a:pt x="107" y="187"/>
                  <a:pt x="107" y="187"/>
                </a:cubicBezTo>
                <a:lnTo>
                  <a:pt x="160" y="147"/>
                </a:lnTo>
                <a:cubicBezTo>
                  <a:pt x="147" y="120"/>
                  <a:pt x="133" y="94"/>
                  <a:pt x="120" y="81"/>
                </a:cubicBez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35"/>
          <p:cNvSpPr/>
          <p:nvPr/>
        </p:nvSpPr>
        <p:spPr>
          <a:xfrm>
            <a:off x="2415054" y="1135467"/>
            <a:ext cx="15038" cy="19130"/>
          </a:xfrm>
          <a:custGeom>
            <a:avLst/>
            <a:gdLst/>
            <a:ahLst/>
            <a:cxnLst/>
            <a:rect l="l" t="t" r="r" b="b"/>
            <a:pathLst>
              <a:path w="147" h="187" extrusionOk="0">
                <a:moveTo>
                  <a:pt x="67" y="1"/>
                </a:moveTo>
                <a:lnTo>
                  <a:pt x="1" y="27"/>
                </a:lnTo>
                <a:cubicBezTo>
                  <a:pt x="1" y="27"/>
                  <a:pt x="27" y="67"/>
                  <a:pt x="54" y="107"/>
                </a:cubicBezTo>
                <a:cubicBezTo>
                  <a:pt x="54" y="120"/>
                  <a:pt x="67" y="147"/>
                  <a:pt x="80" y="160"/>
                </a:cubicBezTo>
                <a:cubicBezTo>
                  <a:pt x="80" y="174"/>
                  <a:pt x="80" y="174"/>
                  <a:pt x="94" y="187"/>
                </a:cubicBezTo>
                <a:lnTo>
                  <a:pt x="147" y="160"/>
                </a:lnTo>
                <a:lnTo>
                  <a:pt x="134" y="134"/>
                </a:lnTo>
                <a:cubicBezTo>
                  <a:pt x="134" y="107"/>
                  <a:pt x="120" y="94"/>
                  <a:pt x="107" y="81"/>
                </a:cubicBez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35"/>
          <p:cNvSpPr/>
          <p:nvPr/>
        </p:nvSpPr>
        <p:spPr>
          <a:xfrm>
            <a:off x="2428660" y="1158587"/>
            <a:ext cx="13708" cy="20562"/>
          </a:xfrm>
          <a:custGeom>
            <a:avLst/>
            <a:gdLst/>
            <a:ahLst/>
            <a:cxnLst/>
            <a:rect l="l" t="t" r="r" b="b"/>
            <a:pathLst>
              <a:path w="134" h="201" extrusionOk="0">
                <a:moveTo>
                  <a:pt x="54" y="1"/>
                </a:moveTo>
                <a:lnTo>
                  <a:pt x="1" y="27"/>
                </a:lnTo>
                <a:cubicBezTo>
                  <a:pt x="1" y="27"/>
                  <a:pt x="67" y="187"/>
                  <a:pt x="67" y="200"/>
                </a:cubicBezTo>
                <a:lnTo>
                  <a:pt x="134" y="174"/>
                </a:lnTo>
                <a:lnTo>
                  <a:pt x="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35"/>
          <p:cNvSpPr/>
          <p:nvPr/>
        </p:nvSpPr>
        <p:spPr>
          <a:xfrm>
            <a:off x="2438174" y="1184468"/>
            <a:ext cx="13708" cy="19130"/>
          </a:xfrm>
          <a:custGeom>
            <a:avLst/>
            <a:gdLst/>
            <a:ahLst/>
            <a:cxnLst/>
            <a:rect l="l" t="t" r="r" b="b"/>
            <a:pathLst>
              <a:path w="134" h="187" extrusionOk="0">
                <a:moveTo>
                  <a:pt x="67" y="0"/>
                </a:moveTo>
                <a:lnTo>
                  <a:pt x="1" y="27"/>
                </a:lnTo>
                <a:lnTo>
                  <a:pt x="27" y="107"/>
                </a:lnTo>
                <a:cubicBezTo>
                  <a:pt x="41" y="120"/>
                  <a:pt x="54" y="147"/>
                  <a:pt x="54" y="160"/>
                </a:cubicBezTo>
                <a:lnTo>
                  <a:pt x="67" y="186"/>
                </a:lnTo>
                <a:lnTo>
                  <a:pt x="134" y="173"/>
                </a:lnTo>
                <a:cubicBezTo>
                  <a:pt x="134" y="173"/>
                  <a:pt x="134" y="160"/>
                  <a:pt x="120" y="147"/>
                </a:cubicBezTo>
                <a:cubicBezTo>
                  <a:pt x="107" y="120"/>
                  <a:pt x="107" y="107"/>
                  <a:pt x="94" y="80"/>
                </a:cubicBezTo>
                <a:cubicBezTo>
                  <a:pt x="94" y="67"/>
                  <a:pt x="67" y="0"/>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35"/>
          <p:cNvSpPr/>
          <p:nvPr/>
        </p:nvSpPr>
        <p:spPr>
          <a:xfrm>
            <a:off x="2446358" y="1210247"/>
            <a:ext cx="12378" cy="19130"/>
          </a:xfrm>
          <a:custGeom>
            <a:avLst/>
            <a:gdLst/>
            <a:ahLst/>
            <a:cxnLst/>
            <a:rect l="l" t="t" r="r" b="b"/>
            <a:pathLst>
              <a:path w="121" h="187" extrusionOk="0">
                <a:moveTo>
                  <a:pt x="67" y="1"/>
                </a:moveTo>
                <a:lnTo>
                  <a:pt x="0" y="14"/>
                </a:lnTo>
                <a:lnTo>
                  <a:pt x="54" y="187"/>
                </a:lnTo>
                <a:lnTo>
                  <a:pt x="120" y="174"/>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35"/>
          <p:cNvSpPr/>
          <p:nvPr/>
        </p:nvSpPr>
        <p:spPr>
          <a:xfrm>
            <a:off x="2453109" y="1236128"/>
            <a:ext cx="9616" cy="19130"/>
          </a:xfrm>
          <a:custGeom>
            <a:avLst/>
            <a:gdLst/>
            <a:ahLst/>
            <a:cxnLst/>
            <a:rect l="l" t="t" r="r" b="b"/>
            <a:pathLst>
              <a:path w="94" h="187" extrusionOk="0">
                <a:moveTo>
                  <a:pt x="67" y="0"/>
                </a:moveTo>
                <a:lnTo>
                  <a:pt x="1" y="14"/>
                </a:lnTo>
                <a:lnTo>
                  <a:pt x="28" y="187"/>
                </a:lnTo>
                <a:lnTo>
                  <a:pt x="94" y="187"/>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35"/>
          <p:cNvSpPr/>
          <p:nvPr/>
        </p:nvSpPr>
        <p:spPr>
          <a:xfrm>
            <a:off x="2455871" y="1263340"/>
            <a:ext cx="8286" cy="19130"/>
          </a:xfrm>
          <a:custGeom>
            <a:avLst/>
            <a:gdLst/>
            <a:ahLst/>
            <a:cxnLst/>
            <a:rect l="l" t="t" r="r" b="b"/>
            <a:pathLst>
              <a:path w="81" h="187" extrusionOk="0">
                <a:moveTo>
                  <a:pt x="67" y="0"/>
                </a:moveTo>
                <a:lnTo>
                  <a:pt x="1" y="14"/>
                </a:lnTo>
                <a:lnTo>
                  <a:pt x="14" y="186"/>
                </a:lnTo>
                <a:lnTo>
                  <a:pt x="80" y="186"/>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35"/>
          <p:cNvSpPr/>
          <p:nvPr/>
        </p:nvSpPr>
        <p:spPr>
          <a:xfrm>
            <a:off x="2043814" y="1112348"/>
            <a:ext cx="55856" cy="384137"/>
          </a:xfrm>
          <a:custGeom>
            <a:avLst/>
            <a:gdLst/>
            <a:ahLst/>
            <a:cxnLst/>
            <a:rect l="l" t="t" r="r" b="b"/>
            <a:pathLst>
              <a:path w="546" h="3755" extrusionOk="0">
                <a:moveTo>
                  <a:pt x="278" y="0"/>
                </a:moveTo>
                <a:cubicBezTo>
                  <a:pt x="270" y="0"/>
                  <a:pt x="262" y="0"/>
                  <a:pt x="253" y="1"/>
                </a:cubicBezTo>
                <a:cubicBezTo>
                  <a:pt x="1" y="14"/>
                  <a:pt x="41" y="174"/>
                  <a:pt x="41" y="413"/>
                </a:cubicBezTo>
                <a:cubicBezTo>
                  <a:pt x="41" y="772"/>
                  <a:pt x="54" y="1131"/>
                  <a:pt x="54" y="1490"/>
                </a:cubicBezTo>
                <a:lnTo>
                  <a:pt x="54" y="2806"/>
                </a:lnTo>
                <a:cubicBezTo>
                  <a:pt x="41" y="3045"/>
                  <a:pt x="54" y="3271"/>
                  <a:pt x="80" y="3510"/>
                </a:cubicBezTo>
                <a:cubicBezTo>
                  <a:pt x="94" y="3590"/>
                  <a:pt x="80" y="3670"/>
                  <a:pt x="160" y="3723"/>
                </a:cubicBezTo>
                <a:cubicBezTo>
                  <a:pt x="204" y="3745"/>
                  <a:pt x="252" y="3755"/>
                  <a:pt x="302" y="3755"/>
                </a:cubicBezTo>
                <a:cubicBezTo>
                  <a:pt x="342" y="3755"/>
                  <a:pt x="384" y="3748"/>
                  <a:pt x="426" y="3736"/>
                </a:cubicBezTo>
                <a:cubicBezTo>
                  <a:pt x="453" y="3723"/>
                  <a:pt x="479" y="3710"/>
                  <a:pt x="506" y="3696"/>
                </a:cubicBezTo>
                <a:cubicBezTo>
                  <a:pt x="546" y="3643"/>
                  <a:pt x="519" y="3590"/>
                  <a:pt x="532" y="3497"/>
                </a:cubicBezTo>
                <a:cubicBezTo>
                  <a:pt x="546" y="3404"/>
                  <a:pt x="532" y="3324"/>
                  <a:pt x="532" y="3231"/>
                </a:cubicBezTo>
                <a:cubicBezTo>
                  <a:pt x="532" y="2792"/>
                  <a:pt x="506" y="2354"/>
                  <a:pt x="506" y="1915"/>
                </a:cubicBezTo>
                <a:cubicBezTo>
                  <a:pt x="506" y="1397"/>
                  <a:pt x="506" y="905"/>
                  <a:pt x="493" y="400"/>
                </a:cubicBezTo>
                <a:cubicBezTo>
                  <a:pt x="480" y="181"/>
                  <a:pt x="504" y="0"/>
                  <a:pt x="27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5"/>
          <p:cNvSpPr/>
          <p:nvPr/>
        </p:nvSpPr>
        <p:spPr>
          <a:xfrm>
            <a:off x="2030209" y="1112348"/>
            <a:ext cx="55856" cy="384137"/>
          </a:xfrm>
          <a:custGeom>
            <a:avLst/>
            <a:gdLst/>
            <a:ahLst/>
            <a:cxnLst/>
            <a:rect l="l" t="t" r="r" b="b"/>
            <a:pathLst>
              <a:path w="546" h="3755" extrusionOk="0">
                <a:moveTo>
                  <a:pt x="265" y="0"/>
                </a:moveTo>
                <a:cubicBezTo>
                  <a:pt x="257" y="0"/>
                  <a:pt x="249" y="0"/>
                  <a:pt x="240" y="1"/>
                </a:cubicBezTo>
                <a:cubicBezTo>
                  <a:pt x="1" y="14"/>
                  <a:pt x="27" y="174"/>
                  <a:pt x="27" y="413"/>
                </a:cubicBezTo>
                <a:cubicBezTo>
                  <a:pt x="27" y="772"/>
                  <a:pt x="54" y="1131"/>
                  <a:pt x="54" y="1490"/>
                </a:cubicBezTo>
                <a:lnTo>
                  <a:pt x="54" y="2806"/>
                </a:lnTo>
                <a:cubicBezTo>
                  <a:pt x="41" y="3045"/>
                  <a:pt x="41" y="3271"/>
                  <a:pt x="67" y="3510"/>
                </a:cubicBezTo>
                <a:cubicBezTo>
                  <a:pt x="81" y="3590"/>
                  <a:pt x="67" y="3670"/>
                  <a:pt x="147" y="3723"/>
                </a:cubicBezTo>
                <a:cubicBezTo>
                  <a:pt x="198" y="3745"/>
                  <a:pt x="249" y="3755"/>
                  <a:pt x="301" y="3755"/>
                </a:cubicBezTo>
                <a:cubicBezTo>
                  <a:pt x="342" y="3755"/>
                  <a:pt x="384" y="3748"/>
                  <a:pt x="426" y="3736"/>
                </a:cubicBezTo>
                <a:cubicBezTo>
                  <a:pt x="453" y="3723"/>
                  <a:pt x="479" y="3710"/>
                  <a:pt x="506" y="3696"/>
                </a:cubicBezTo>
                <a:cubicBezTo>
                  <a:pt x="546" y="3643"/>
                  <a:pt x="532" y="3577"/>
                  <a:pt x="532" y="3497"/>
                </a:cubicBezTo>
                <a:cubicBezTo>
                  <a:pt x="532" y="3404"/>
                  <a:pt x="532" y="3324"/>
                  <a:pt x="532" y="3231"/>
                </a:cubicBezTo>
                <a:cubicBezTo>
                  <a:pt x="519" y="2792"/>
                  <a:pt x="506" y="2354"/>
                  <a:pt x="506" y="1915"/>
                </a:cubicBezTo>
                <a:cubicBezTo>
                  <a:pt x="506" y="1397"/>
                  <a:pt x="506" y="905"/>
                  <a:pt x="479" y="400"/>
                </a:cubicBezTo>
                <a:cubicBezTo>
                  <a:pt x="466" y="181"/>
                  <a:pt x="491" y="0"/>
                  <a:pt x="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35"/>
          <p:cNvSpPr/>
          <p:nvPr/>
        </p:nvSpPr>
        <p:spPr>
          <a:xfrm>
            <a:off x="2062842" y="1173522"/>
            <a:ext cx="12378" cy="157849"/>
          </a:xfrm>
          <a:custGeom>
            <a:avLst/>
            <a:gdLst/>
            <a:ahLst/>
            <a:cxnLst/>
            <a:rect l="l" t="t" r="r" b="b"/>
            <a:pathLst>
              <a:path w="121" h="1543" extrusionOk="0">
                <a:moveTo>
                  <a:pt x="54" y="1"/>
                </a:moveTo>
                <a:cubicBezTo>
                  <a:pt x="14" y="1"/>
                  <a:pt x="1" y="320"/>
                  <a:pt x="14" y="719"/>
                </a:cubicBezTo>
                <a:lnTo>
                  <a:pt x="14" y="772"/>
                </a:lnTo>
                <a:lnTo>
                  <a:pt x="14" y="838"/>
                </a:lnTo>
                <a:cubicBezTo>
                  <a:pt x="27" y="1237"/>
                  <a:pt x="41" y="1543"/>
                  <a:pt x="67" y="1543"/>
                </a:cubicBezTo>
                <a:cubicBezTo>
                  <a:pt x="107" y="1543"/>
                  <a:pt x="120" y="1237"/>
                  <a:pt x="120" y="825"/>
                </a:cubicBezTo>
                <a:lnTo>
                  <a:pt x="120" y="772"/>
                </a:lnTo>
                <a:lnTo>
                  <a:pt x="120" y="705"/>
                </a:lnTo>
                <a:cubicBezTo>
                  <a:pt x="94" y="307"/>
                  <a:pt x="81"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35"/>
          <p:cNvSpPr/>
          <p:nvPr/>
        </p:nvSpPr>
        <p:spPr>
          <a:xfrm>
            <a:off x="2065604" y="1355817"/>
            <a:ext cx="10946" cy="23427"/>
          </a:xfrm>
          <a:custGeom>
            <a:avLst/>
            <a:gdLst/>
            <a:ahLst/>
            <a:cxnLst/>
            <a:rect l="l" t="t" r="r" b="b"/>
            <a:pathLst>
              <a:path w="107" h="229" extrusionOk="0">
                <a:moveTo>
                  <a:pt x="40" y="0"/>
                </a:moveTo>
                <a:cubicBezTo>
                  <a:pt x="14" y="0"/>
                  <a:pt x="0" y="53"/>
                  <a:pt x="0" y="107"/>
                </a:cubicBezTo>
                <a:lnTo>
                  <a:pt x="0" y="120"/>
                </a:lnTo>
                <a:cubicBezTo>
                  <a:pt x="14" y="173"/>
                  <a:pt x="14" y="213"/>
                  <a:pt x="40" y="226"/>
                </a:cubicBezTo>
                <a:cubicBezTo>
                  <a:pt x="43" y="228"/>
                  <a:pt x="46" y="228"/>
                  <a:pt x="49" y="228"/>
                </a:cubicBezTo>
                <a:cubicBezTo>
                  <a:pt x="75" y="228"/>
                  <a:pt x="107" y="179"/>
                  <a:pt x="107" y="120"/>
                </a:cubicBezTo>
                <a:lnTo>
                  <a:pt x="107" y="107"/>
                </a:lnTo>
                <a:cubicBezTo>
                  <a:pt x="107" y="40"/>
                  <a:pt x="80" y="0"/>
                  <a:pt x="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35"/>
          <p:cNvSpPr/>
          <p:nvPr/>
        </p:nvSpPr>
        <p:spPr>
          <a:xfrm>
            <a:off x="2064274" y="1402056"/>
            <a:ext cx="10946" cy="21790"/>
          </a:xfrm>
          <a:custGeom>
            <a:avLst/>
            <a:gdLst/>
            <a:ahLst/>
            <a:cxnLst/>
            <a:rect l="l" t="t" r="r" b="b"/>
            <a:pathLst>
              <a:path w="107" h="213" extrusionOk="0">
                <a:moveTo>
                  <a:pt x="53" y="0"/>
                </a:moveTo>
                <a:cubicBezTo>
                  <a:pt x="13" y="14"/>
                  <a:pt x="0" y="53"/>
                  <a:pt x="0" y="107"/>
                </a:cubicBezTo>
                <a:lnTo>
                  <a:pt x="0" y="120"/>
                </a:lnTo>
                <a:cubicBezTo>
                  <a:pt x="13" y="173"/>
                  <a:pt x="27" y="213"/>
                  <a:pt x="67" y="213"/>
                </a:cubicBezTo>
                <a:cubicBezTo>
                  <a:pt x="93" y="213"/>
                  <a:pt x="106" y="173"/>
                  <a:pt x="106" y="120"/>
                </a:cubicBezTo>
                <a:lnTo>
                  <a:pt x="106" y="93"/>
                </a:lnTo>
                <a:cubicBezTo>
                  <a:pt x="106" y="40"/>
                  <a:pt x="80"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35"/>
          <p:cNvSpPr/>
          <p:nvPr/>
        </p:nvSpPr>
        <p:spPr>
          <a:xfrm>
            <a:off x="2230099" y="1474073"/>
            <a:ext cx="9616" cy="8286"/>
          </a:xfrm>
          <a:custGeom>
            <a:avLst/>
            <a:gdLst/>
            <a:ahLst/>
            <a:cxnLst/>
            <a:rect l="l" t="t" r="r" b="b"/>
            <a:pathLst>
              <a:path w="94" h="81" extrusionOk="0">
                <a:moveTo>
                  <a:pt x="54" y="1"/>
                </a:moveTo>
                <a:cubicBezTo>
                  <a:pt x="27" y="1"/>
                  <a:pt x="1" y="14"/>
                  <a:pt x="1" y="41"/>
                </a:cubicBezTo>
                <a:cubicBezTo>
                  <a:pt x="1" y="67"/>
                  <a:pt x="27" y="81"/>
                  <a:pt x="54" y="81"/>
                </a:cubicBezTo>
                <a:cubicBezTo>
                  <a:pt x="67" y="81"/>
                  <a:pt x="94" y="67"/>
                  <a:pt x="94" y="41"/>
                </a:cubicBezTo>
                <a:cubicBezTo>
                  <a:pt x="94" y="14"/>
                  <a:pt x="67"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5"/>
          <p:cNvSpPr/>
          <p:nvPr/>
        </p:nvSpPr>
        <p:spPr>
          <a:xfrm>
            <a:off x="2234191" y="1100174"/>
            <a:ext cx="9616" cy="8184"/>
          </a:xfrm>
          <a:custGeom>
            <a:avLst/>
            <a:gdLst/>
            <a:ahLst/>
            <a:cxnLst/>
            <a:rect l="l" t="t" r="r" b="b"/>
            <a:pathLst>
              <a:path w="94" h="80" extrusionOk="0">
                <a:moveTo>
                  <a:pt x="54" y="0"/>
                </a:moveTo>
                <a:cubicBezTo>
                  <a:pt x="27" y="0"/>
                  <a:pt x="14" y="13"/>
                  <a:pt x="14" y="40"/>
                </a:cubicBezTo>
                <a:cubicBezTo>
                  <a:pt x="1" y="67"/>
                  <a:pt x="27" y="80"/>
                  <a:pt x="54" y="80"/>
                </a:cubicBezTo>
                <a:cubicBezTo>
                  <a:pt x="67" y="80"/>
                  <a:pt x="94" y="67"/>
                  <a:pt x="94" y="40"/>
                </a:cubicBezTo>
                <a:cubicBezTo>
                  <a:pt x="94" y="13"/>
                  <a:pt x="67"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35"/>
          <p:cNvSpPr/>
          <p:nvPr/>
        </p:nvSpPr>
        <p:spPr>
          <a:xfrm>
            <a:off x="497680" y="3069103"/>
            <a:ext cx="1602018" cy="484595"/>
          </a:xfrm>
          <a:custGeom>
            <a:avLst/>
            <a:gdLst/>
            <a:ahLst/>
            <a:cxnLst/>
            <a:rect l="l" t="t" r="r" b="b"/>
            <a:pathLst>
              <a:path w="15660" h="4737" extrusionOk="0">
                <a:moveTo>
                  <a:pt x="303" y="1"/>
                </a:moveTo>
                <a:cubicBezTo>
                  <a:pt x="295" y="1"/>
                  <a:pt x="287" y="1"/>
                  <a:pt x="280" y="2"/>
                </a:cubicBezTo>
                <a:cubicBezTo>
                  <a:pt x="200" y="15"/>
                  <a:pt x="120" y="55"/>
                  <a:pt x="67" y="135"/>
                </a:cubicBezTo>
                <a:cubicBezTo>
                  <a:pt x="14" y="214"/>
                  <a:pt x="0" y="321"/>
                  <a:pt x="27" y="427"/>
                </a:cubicBezTo>
                <a:cubicBezTo>
                  <a:pt x="27" y="427"/>
                  <a:pt x="40" y="440"/>
                  <a:pt x="40" y="440"/>
                </a:cubicBezTo>
                <a:lnTo>
                  <a:pt x="40" y="467"/>
                </a:lnTo>
                <a:lnTo>
                  <a:pt x="40" y="480"/>
                </a:lnTo>
                <a:cubicBezTo>
                  <a:pt x="67" y="547"/>
                  <a:pt x="107" y="600"/>
                  <a:pt x="147" y="653"/>
                </a:cubicBezTo>
                <a:cubicBezTo>
                  <a:pt x="412" y="1012"/>
                  <a:pt x="1144" y="1809"/>
                  <a:pt x="2792" y="2275"/>
                </a:cubicBezTo>
                <a:cubicBezTo>
                  <a:pt x="3364" y="2421"/>
                  <a:pt x="3948" y="2514"/>
                  <a:pt x="4533" y="2554"/>
                </a:cubicBezTo>
                <a:cubicBezTo>
                  <a:pt x="4787" y="2570"/>
                  <a:pt x="5048" y="2578"/>
                  <a:pt x="5315" y="2578"/>
                </a:cubicBezTo>
                <a:cubicBezTo>
                  <a:pt x="7480" y="2578"/>
                  <a:pt x="10071" y="2049"/>
                  <a:pt x="13041" y="972"/>
                </a:cubicBezTo>
                <a:lnTo>
                  <a:pt x="13041" y="972"/>
                </a:lnTo>
                <a:cubicBezTo>
                  <a:pt x="12881" y="1118"/>
                  <a:pt x="12749" y="1278"/>
                  <a:pt x="12642" y="1464"/>
                </a:cubicBezTo>
                <a:cubicBezTo>
                  <a:pt x="12177" y="2208"/>
                  <a:pt x="12057" y="2913"/>
                  <a:pt x="12283" y="3498"/>
                </a:cubicBezTo>
                <a:cubicBezTo>
                  <a:pt x="12509" y="4069"/>
                  <a:pt x="13014" y="4455"/>
                  <a:pt x="13812" y="4694"/>
                </a:cubicBezTo>
                <a:cubicBezTo>
                  <a:pt x="13905" y="4707"/>
                  <a:pt x="14011" y="4721"/>
                  <a:pt x="14104" y="4734"/>
                </a:cubicBezTo>
                <a:cubicBezTo>
                  <a:pt x="14141" y="4735"/>
                  <a:pt x="14179" y="4736"/>
                  <a:pt x="14218" y="4736"/>
                </a:cubicBezTo>
                <a:cubicBezTo>
                  <a:pt x="14560" y="4736"/>
                  <a:pt x="14976" y="4675"/>
                  <a:pt x="15274" y="4388"/>
                </a:cubicBezTo>
                <a:cubicBezTo>
                  <a:pt x="15593" y="4056"/>
                  <a:pt x="15660" y="3577"/>
                  <a:pt x="15513" y="2939"/>
                </a:cubicBezTo>
                <a:cubicBezTo>
                  <a:pt x="15407" y="2647"/>
                  <a:pt x="15234" y="2394"/>
                  <a:pt x="15008" y="2208"/>
                </a:cubicBezTo>
                <a:cubicBezTo>
                  <a:pt x="14982" y="2195"/>
                  <a:pt x="14968" y="2182"/>
                  <a:pt x="14955" y="2168"/>
                </a:cubicBezTo>
                <a:lnTo>
                  <a:pt x="15022" y="2128"/>
                </a:lnTo>
                <a:lnTo>
                  <a:pt x="14889" y="2128"/>
                </a:lnTo>
                <a:cubicBezTo>
                  <a:pt x="14782" y="2089"/>
                  <a:pt x="14689" y="2062"/>
                  <a:pt x="14570" y="2049"/>
                </a:cubicBezTo>
                <a:cubicBezTo>
                  <a:pt x="14557" y="2048"/>
                  <a:pt x="14545" y="2048"/>
                  <a:pt x="14533" y="2048"/>
                </a:cubicBezTo>
                <a:cubicBezTo>
                  <a:pt x="14253" y="2048"/>
                  <a:pt x="13978" y="2192"/>
                  <a:pt x="13812" y="2434"/>
                </a:cubicBezTo>
                <a:cubicBezTo>
                  <a:pt x="13772" y="2487"/>
                  <a:pt x="13480" y="3032"/>
                  <a:pt x="13679" y="3471"/>
                </a:cubicBezTo>
                <a:cubicBezTo>
                  <a:pt x="13785" y="3697"/>
                  <a:pt x="14011" y="3830"/>
                  <a:pt x="14357" y="3883"/>
                </a:cubicBezTo>
                <a:lnTo>
                  <a:pt x="14397" y="3883"/>
                </a:lnTo>
                <a:cubicBezTo>
                  <a:pt x="14411" y="3886"/>
                  <a:pt x="14425" y="3887"/>
                  <a:pt x="14438" y="3887"/>
                </a:cubicBezTo>
                <a:cubicBezTo>
                  <a:pt x="14500" y="3887"/>
                  <a:pt x="14555" y="3863"/>
                  <a:pt x="14610" y="3830"/>
                </a:cubicBezTo>
                <a:cubicBezTo>
                  <a:pt x="14716" y="3737"/>
                  <a:pt x="14782" y="3617"/>
                  <a:pt x="14769" y="3471"/>
                </a:cubicBezTo>
                <a:cubicBezTo>
                  <a:pt x="14782" y="3351"/>
                  <a:pt x="14703" y="3245"/>
                  <a:pt x="14583" y="3219"/>
                </a:cubicBezTo>
                <a:lnTo>
                  <a:pt x="14543" y="3205"/>
                </a:lnTo>
                <a:cubicBezTo>
                  <a:pt x="14317" y="3112"/>
                  <a:pt x="14197" y="2873"/>
                  <a:pt x="14251" y="2647"/>
                </a:cubicBezTo>
                <a:cubicBezTo>
                  <a:pt x="14277" y="2527"/>
                  <a:pt x="14344" y="2421"/>
                  <a:pt x="14450" y="2368"/>
                </a:cubicBezTo>
                <a:cubicBezTo>
                  <a:pt x="14463" y="2361"/>
                  <a:pt x="14480" y="2358"/>
                  <a:pt x="14498" y="2358"/>
                </a:cubicBezTo>
                <a:cubicBezTo>
                  <a:pt x="14517" y="2358"/>
                  <a:pt x="14536" y="2361"/>
                  <a:pt x="14556" y="2368"/>
                </a:cubicBezTo>
                <a:cubicBezTo>
                  <a:pt x="14649" y="2368"/>
                  <a:pt x="14729" y="2394"/>
                  <a:pt x="14809" y="2461"/>
                </a:cubicBezTo>
                <a:cubicBezTo>
                  <a:pt x="14982" y="2607"/>
                  <a:pt x="15115" y="2793"/>
                  <a:pt x="15221" y="3006"/>
                </a:cubicBezTo>
                <a:cubicBezTo>
                  <a:pt x="15341" y="3538"/>
                  <a:pt x="15288" y="3923"/>
                  <a:pt x="15062" y="4149"/>
                </a:cubicBezTo>
                <a:cubicBezTo>
                  <a:pt x="14863" y="4358"/>
                  <a:pt x="14548" y="4411"/>
                  <a:pt x="14307" y="4411"/>
                </a:cubicBezTo>
                <a:cubicBezTo>
                  <a:pt x="14242" y="4411"/>
                  <a:pt x="14182" y="4407"/>
                  <a:pt x="14131" y="4402"/>
                </a:cubicBezTo>
                <a:cubicBezTo>
                  <a:pt x="14051" y="4402"/>
                  <a:pt x="13971" y="4388"/>
                  <a:pt x="13905" y="4375"/>
                </a:cubicBezTo>
                <a:cubicBezTo>
                  <a:pt x="13200" y="4176"/>
                  <a:pt x="12762" y="3830"/>
                  <a:pt x="12576" y="3365"/>
                </a:cubicBezTo>
                <a:cubicBezTo>
                  <a:pt x="12390" y="2913"/>
                  <a:pt x="12496" y="2261"/>
                  <a:pt x="12908" y="1610"/>
                </a:cubicBezTo>
                <a:cubicBezTo>
                  <a:pt x="13347" y="879"/>
                  <a:pt x="14423" y="440"/>
                  <a:pt x="14423" y="440"/>
                </a:cubicBezTo>
                <a:cubicBezTo>
                  <a:pt x="14503" y="414"/>
                  <a:pt x="14543" y="321"/>
                  <a:pt x="14517" y="241"/>
                </a:cubicBezTo>
                <a:cubicBezTo>
                  <a:pt x="14485" y="189"/>
                  <a:pt x="14429" y="153"/>
                  <a:pt x="14368" y="153"/>
                </a:cubicBezTo>
                <a:cubicBezTo>
                  <a:pt x="14351" y="153"/>
                  <a:pt x="14334" y="155"/>
                  <a:pt x="14317" y="161"/>
                </a:cubicBezTo>
                <a:cubicBezTo>
                  <a:pt x="12336" y="945"/>
                  <a:pt x="9664" y="1796"/>
                  <a:pt x="7591" y="2102"/>
                </a:cubicBezTo>
                <a:cubicBezTo>
                  <a:pt x="7027" y="2193"/>
                  <a:pt x="6452" y="2240"/>
                  <a:pt x="5876" y="2240"/>
                </a:cubicBezTo>
                <a:cubicBezTo>
                  <a:pt x="5365" y="2240"/>
                  <a:pt x="4853" y="2203"/>
                  <a:pt x="4347" y="2128"/>
                </a:cubicBezTo>
                <a:cubicBezTo>
                  <a:pt x="4161" y="2075"/>
                  <a:pt x="3935" y="2009"/>
                  <a:pt x="3736" y="1942"/>
                </a:cubicBezTo>
                <a:cubicBezTo>
                  <a:pt x="3590" y="1889"/>
                  <a:pt x="3443" y="1823"/>
                  <a:pt x="3297" y="1770"/>
                </a:cubicBezTo>
                <a:cubicBezTo>
                  <a:pt x="3151" y="1716"/>
                  <a:pt x="3031" y="1663"/>
                  <a:pt x="2885" y="1610"/>
                </a:cubicBezTo>
                <a:cubicBezTo>
                  <a:pt x="2553" y="1490"/>
                  <a:pt x="2234" y="1331"/>
                  <a:pt x="1928" y="1145"/>
                </a:cubicBezTo>
                <a:cubicBezTo>
                  <a:pt x="1702" y="1012"/>
                  <a:pt x="1489" y="852"/>
                  <a:pt x="1290" y="693"/>
                </a:cubicBezTo>
                <a:cubicBezTo>
                  <a:pt x="1223" y="640"/>
                  <a:pt x="1157" y="586"/>
                  <a:pt x="1090" y="533"/>
                </a:cubicBezTo>
                <a:cubicBezTo>
                  <a:pt x="1024" y="480"/>
                  <a:pt x="944" y="414"/>
                  <a:pt x="878" y="347"/>
                </a:cubicBezTo>
                <a:lnTo>
                  <a:pt x="771" y="267"/>
                </a:lnTo>
                <a:cubicBezTo>
                  <a:pt x="644" y="140"/>
                  <a:pt x="480"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35"/>
          <p:cNvSpPr/>
          <p:nvPr/>
        </p:nvSpPr>
        <p:spPr>
          <a:xfrm>
            <a:off x="1461840" y="3326177"/>
            <a:ext cx="255750" cy="212170"/>
          </a:xfrm>
          <a:custGeom>
            <a:avLst/>
            <a:gdLst/>
            <a:ahLst/>
            <a:cxnLst/>
            <a:rect l="l" t="t" r="r" b="b"/>
            <a:pathLst>
              <a:path w="2500" h="2074" extrusionOk="0">
                <a:moveTo>
                  <a:pt x="1782" y="1"/>
                </a:moveTo>
                <a:lnTo>
                  <a:pt x="1595" y="161"/>
                </a:lnTo>
                <a:lnTo>
                  <a:pt x="1516" y="240"/>
                </a:lnTo>
                <a:lnTo>
                  <a:pt x="1489" y="267"/>
                </a:lnTo>
                <a:lnTo>
                  <a:pt x="1462" y="267"/>
                </a:lnTo>
                <a:cubicBezTo>
                  <a:pt x="1409" y="280"/>
                  <a:pt x="1369" y="293"/>
                  <a:pt x="1316" y="307"/>
                </a:cubicBezTo>
                <a:cubicBezTo>
                  <a:pt x="1276" y="320"/>
                  <a:pt x="1223" y="333"/>
                  <a:pt x="1170" y="347"/>
                </a:cubicBezTo>
                <a:cubicBezTo>
                  <a:pt x="1130" y="347"/>
                  <a:pt x="1077" y="360"/>
                  <a:pt x="1037" y="360"/>
                </a:cubicBezTo>
                <a:cubicBezTo>
                  <a:pt x="864" y="360"/>
                  <a:pt x="691" y="360"/>
                  <a:pt x="519" y="333"/>
                </a:cubicBezTo>
                <a:cubicBezTo>
                  <a:pt x="350" y="318"/>
                  <a:pt x="216" y="303"/>
                  <a:pt x="131" y="303"/>
                </a:cubicBezTo>
                <a:cubicBezTo>
                  <a:pt x="69" y="303"/>
                  <a:pt x="32" y="311"/>
                  <a:pt x="27" y="333"/>
                </a:cubicBezTo>
                <a:cubicBezTo>
                  <a:pt x="0" y="400"/>
                  <a:pt x="160" y="519"/>
                  <a:pt x="465" y="626"/>
                </a:cubicBezTo>
                <a:cubicBezTo>
                  <a:pt x="652" y="692"/>
                  <a:pt x="851" y="719"/>
                  <a:pt x="1050" y="732"/>
                </a:cubicBezTo>
                <a:lnTo>
                  <a:pt x="1223" y="732"/>
                </a:lnTo>
                <a:cubicBezTo>
                  <a:pt x="1290" y="732"/>
                  <a:pt x="1356" y="719"/>
                  <a:pt x="1423" y="706"/>
                </a:cubicBezTo>
                <a:cubicBezTo>
                  <a:pt x="1489" y="692"/>
                  <a:pt x="1556" y="666"/>
                  <a:pt x="1622" y="639"/>
                </a:cubicBezTo>
                <a:lnTo>
                  <a:pt x="1649" y="626"/>
                </a:lnTo>
                <a:lnTo>
                  <a:pt x="1649" y="639"/>
                </a:lnTo>
                <a:lnTo>
                  <a:pt x="1649" y="692"/>
                </a:lnTo>
                <a:lnTo>
                  <a:pt x="1649" y="799"/>
                </a:lnTo>
                <a:cubicBezTo>
                  <a:pt x="1649" y="918"/>
                  <a:pt x="1662" y="1051"/>
                  <a:pt x="1688" y="1171"/>
                </a:cubicBezTo>
                <a:cubicBezTo>
                  <a:pt x="1728" y="1383"/>
                  <a:pt x="1821" y="1596"/>
                  <a:pt x="1968" y="1756"/>
                </a:cubicBezTo>
                <a:cubicBezTo>
                  <a:pt x="2162" y="1993"/>
                  <a:pt x="2348" y="2073"/>
                  <a:pt x="2418" y="2073"/>
                </a:cubicBezTo>
                <a:cubicBezTo>
                  <a:pt x="2434" y="2073"/>
                  <a:pt x="2444" y="2069"/>
                  <a:pt x="2446" y="2061"/>
                </a:cubicBezTo>
                <a:cubicBezTo>
                  <a:pt x="2499" y="1995"/>
                  <a:pt x="2340" y="1862"/>
                  <a:pt x="2207" y="1609"/>
                </a:cubicBezTo>
                <a:cubicBezTo>
                  <a:pt x="2127" y="1450"/>
                  <a:pt x="2074" y="1277"/>
                  <a:pt x="2061" y="1118"/>
                </a:cubicBezTo>
                <a:cubicBezTo>
                  <a:pt x="2047" y="1011"/>
                  <a:pt x="2034" y="905"/>
                  <a:pt x="2047" y="799"/>
                </a:cubicBezTo>
                <a:lnTo>
                  <a:pt x="2047" y="719"/>
                </a:lnTo>
                <a:cubicBezTo>
                  <a:pt x="2047" y="706"/>
                  <a:pt x="2047" y="679"/>
                  <a:pt x="2047" y="666"/>
                </a:cubicBezTo>
                <a:lnTo>
                  <a:pt x="2047" y="586"/>
                </a:lnTo>
                <a:cubicBezTo>
                  <a:pt x="2074" y="440"/>
                  <a:pt x="2101" y="307"/>
                  <a:pt x="2140" y="174"/>
                </a:cubicBezTo>
                <a:lnTo>
                  <a:pt x="2034" y="121"/>
                </a:lnTo>
                <a:lnTo>
                  <a:pt x="1968" y="81"/>
                </a:lnTo>
                <a:lnTo>
                  <a:pt x="1941" y="81"/>
                </a:lnTo>
                <a:lnTo>
                  <a:pt x="17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35"/>
          <p:cNvSpPr/>
          <p:nvPr/>
        </p:nvSpPr>
        <p:spPr>
          <a:xfrm>
            <a:off x="1631758" y="3315334"/>
            <a:ext cx="54117" cy="45626"/>
          </a:xfrm>
          <a:custGeom>
            <a:avLst/>
            <a:gdLst/>
            <a:ahLst/>
            <a:cxnLst/>
            <a:rect l="l" t="t" r="r" b="b"/>
            <a:pathLst>
              <a:path w="529" h="446" extrusionOk="0">
                <a:moveTo>
                  <a:pt x="280" y="1"/>
                </a:moveTo>
                <a:cubicBezTo>
                  <a:pt x="94" y="14"/>
                  <a:pt x="1" y="253"/>
                  <a:pt x="147" y="386"/>
                </a:cubicBezTo>
                <a:cubicBezTo>
                  <a:pt x="192" y="427"/>
                  <a:pt x="245" y="445"/>
                  <a:pt x="298" y="445"/>
                </a:cubicBezTo>
                <a:cubicBezTo>
                  <a:pt x="416" y="445"/>
                  <a:pt x="529" y="352"/>
                  <a:pt x="519" y="213"/>
                </a:cubicBezTo>
                <a:cubicBezTo>
                  <a:pt x="506" y="94"/>
                  <a:pt x="413" y="1"/>
                  <a:pt x="2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35"/>
          <p:cNvSpPr/>
          <p:nvPr/>
        </p:nvSpPr>
        <p:spPr>
          <a:xfrm>
            <a:off x="1036178" y="3359220"/>
            <a:ext cx="423010" cy="433854"/>
          </a:xfrm>
          <a:custGeom>
            <a:avLst/>
            <a:gdLst/>
            <a:ahLst/>
            <a:cxnLst/>
            <a:rect l="l" t="t" r="r" b="b"/>
            <a:pathLst>
              <a:path w="4135" h="4241" extrusionOk="0">
                <a:moveTo>
                  <a:pt x="1192" y="0"/>
                </a:moveTo>
                <a:cubicBezTo>
                  <a:pt x="1014" y="0"/>
                  <a:pt x="838" y="44"/>
                  <a:pt x="678" y="130"/>
                </a:cubicBezTo>
                <a:cubicBezTo>
                  <a:pt x="506" y="236"/>
                  <a:pt x="359" y="369"/>
                  <a:pt x="253" y="542"/>
                </a:cubicBezTo>
                <a:cubicBezTo>
                  <a:pt x="40" y="901"/>
                  <a:pt x="0" y="1353"/>
                  <a:pt x="173" y="1752"/>
                </a:cubicBezTo>
                <a:cubicBezTo>
                  <a:pt x="213" y="1858"/>
                  <a:pt x="266" y="1951"/>
                  <a:pt x="333" y="2044"/>
                </a:cubicBezTo>
                <a:lnTo>
                  <a:pt x="452" y="2164"/>
                </a:lnTo>
                <a:cubicBezTo>
                  <a:pt x="479" y="2204"/>
                  <a:pt x="532" y="2244"/>
                  <a:pt x="572" y="2270"/>
                </a:cubicBezTo>
                <a:lnTo>
                  <a:pt x="705" y="2376"/>
                </a:lnTo>
                <a:cubicBezTo>
                  <a:pt x="758" y="2403"/>
                  <a:pt x="811" y="2430"/>
                  <a:pt x="865" y="2456"/>
                </a:cubicBezTo>
                <a:cubicBezTo>
                  <a:pt x="971" y="2496"/>
                  <a:pt x="1077" y="2536"/>
                  <a:pt x="1197" y="2563"/>
                </a:cubicBezTo>
                <a:cubicBezTo>
                  <a:pt x="1290" y="2576"/>
                  <a:pt x="1383" y="2589"/>
                  <a:pt x="1463" y="2589"/>
                </a:cubicBezTo>
                <a:cubicBezTo>
                  <a:pt x="1556" y="2589"/>
                  <a:pt x="1649" y="2589"/>
                  <a:pt x="1729" y="2576"/>
                </a:cubicBezTo>
                <a:cubicBezTo>
                  <a:pt x="1901" y="2549"/>
                  <a:pt x="2074" y="2523"/>
                  <a:pt x="2234" y="2470"/>
                </a:cubicBezTo>
                <a:cubicBezTo>
                  <a:pt x="2619" y="2337"/>
                  <a:pt x="2978" y="2164"/>
                  <a:pt x="3310" y="1938"/>
                </a:cubicBezTo>
                <a:cubicBezTo>
                  <a:pt x="3325" y="1928"/>
                  <a:pt x="3340" y="1918"/>
                  <a:pt x="3355" y="1908"/>
                </a:cubicBezTo>
                <a:lnTo>
                  <a:pt x="3355" y="1908"/>
                </a:lnTo>
                <a:cubicBezTo>
                  <a:pt x="3326" y="1941"/>
                  <a:pt x="3298" y="1973"/>
                  <a:pt x="3271" y="2004"/>
                </a:cubicBezTo>
                <a:cubicBezTo>
                  <a:pt x="3164" y="2124"/>
                  <a:pt x="3071" y="2230"/>
                  <a:pt x="2978" y="2350"/>
                </a:cubicBezTo>
                <a:cubicBezTo>
                  <a:pt x="2898" y="2483"/>
                  <a:pt x="2832" y="2589"/>
                  <a:pt x="2765" y="2709"/>
                </a:cubicBezTo>
                <a:cubicBezTo>
                  <a:pt x="2699" y="2815"/>
                  <a:pt x="2646" y="2922"/>
                  <a:pt x="2593" y="3015"/>
                </a:cubicBezTo>
                <a:lnTo>
                  <a:pt x="2460" y="3320"/>
                </a:lnTo>
                <a:cubicBezTo>
                  <a:pt x="2420" y="3400"/>
                  <a:pt x="2380" y="3493"/>
                  <a:pt x="2353" y="3586"/>
                </a:cubicBezTo>
                <a:cubicBezTo>
                  <a:pt x="2327" y="3666"/>
                  <a:pt x="2300" y="3746"/>
                  <a:pt x="2287" y="3812"/>
                </a:cubicBezTo>
                <a:cubicBezTo>
                  <a:pt x="2207" y="4078"/>
                  <a:pt x="2167" y="4224"/>
                  <a:pt x="2207" y="4238"/>
                </a:cubicBezTo>
                <a:cubicBezTo>
                  <a:pt x="2209" y="4240"/>
                  <a:pt x="2212" y="4241"/>
                  <a:pt x="2215" y="4241"/>
                </a:cubicBezTo>
                <a:cubicBezTo>
                  <a:pt x="2250" y="4241"/>
                  <a:pt x="2338" y="4110"/>
                  <a:pt x="2460" y="3879"/>
                </a:cubicBezTo>
                <a:lnTo>
                  <a:pt x="2566" y="3666"/>
                </a:lnTo>
                <a:lnTo>
                  <a:pt x="2619" y="3560"/>
                </a:lnTo>
                <a:cubicBezTo>
                  <a:pt x="2646" y="3520"/>
                  <a:pt x="2659" y="3480"/>
                  <a:pt x="2686" y="3427"/>
                </a:cubicBezTo>
                <a:lnTo>
                  <a:pt x="2845" y="3161"/>
                </a:lnTo>
                <a:cubicBezTo>
                  <a:pt x="2898" y="3068"/>
                  <a:pt x="2965" y="2975"/>
                  <a:pt x="3045" y="2868"/>
                </a:cubicBezTo>
                <a:cubicBezTo>
                  <a:pt x="3111" y="2775"/>
                  <a:pt x="3178" y="2656"/>
                  <a:pt x="3257" y="2563"/>
                </a:cubicBezTo>
                <a:cubicBezTo>
                  <a:pt x="3337" y="2456"/>
                  <a:pt x="3430" y="2363"/>
                  <a:pt x="3536" y="2257"/>
                </a:cubicBezTo>
                <a:cubicBezTo>
                  <a:pt x="3802" y="2018"/>
                  <a:pt x="4002" y="1725"/>
                  <a:pt x="4121" y="1393"/>
                </a:cubicBezTo>
                <a:lnTo>
                  <a:pt x="4135" y="1366"/>
                </a:lnTo>
                <a:cubicBezTo>
                  <a:pt x="4135" y="1340"/>
                  <a:pt x="4135" y="1326"/>
                  <a:pt x="4135" y="1313"/>
                </a:cubicBezTo>
                <a:lnTo>
                  <a:pt x="4135" y="1247"/>
                </a:lnTo>
                <a:cubicBezTo>
                  <a:pt x="4135" y="1233"/>
                  <a:pt x="4135" y="1220"/>
                  <a:pt x="4135" y="1207"/>
                </a:cubicBezTo>
                <a:cubicBezTo>
                  <a:pt x="4135" y="1193"/>
                  <a:pt x="4135" y="1193"/>
                  <a:pt x="4135" y="1180"/>
                </a:cubicBezTo>
                <a:cubicBezTo>
                  <a:pt x="4135" y="1167"/>
                  <a:pt x="4121" y="1154"/>
                  <a:pt x="4121" y="1127"/>
                </a:cubicBezTo>
                <a:cubicBezTo>
                  <a:pt x="4108" y="1114"/>
                  <a:pt x="4095" y="1100"/>
                  <a:pt x="4081" y="1087"/>
                </a:cubicBezTo>
                <a:cubicBezTo>
                  <a:pt x="4068" y="1060"/>
                  <a:pt x="4042" y="1047"/>
                  <a:pt x="4015" y="1034"/>
                </a:cubicBezTo>
                <a:cubicBezTo>
                  <a:pt x="4002" y="1021"/>
                  <a:pt x="3975" y="1021"/>
                  <a:pt x="3949" y="1007"/>
                </a:cubicBezTo>
                <a:lnTo>
                  <a:pt x="3895" y="1007"/>
                </a:lnTo>
                <a:cubicBezTo>
                  <a:pt x="3855" y="1021"/>
                  <a:pt x="3816" y="1034"/>
                  <a:pt x="3789" y="1047"/>
                </a:cubicBezTo>
                <a:cubicBezTo>
                  <a:pt x="3762" y="1060"/>
                  <a:pt x="3723" y="1087"/>
                  <a:pt x="3696" y="1114"/>
                </a:cubicBezTo>
                <a:lnTo>
                  <a:pt x="3603" y="1193"/>
                </a:lnTo>
                <a:lnTo>
                  <a:pt x="3497" y="1273"/>
                </a:lnTo>
                <a:cubicBezTo>
                  <a:pt x="3364" y="1393"/>
                  <a:pt x="3231" y="1486"/>
                  <a:pt x="3084" y="1579"/>
                </a:cubicBezTo>
                <a:cubicBezTo>
                  <a:pt x="2779" y="1778"/>
                  <a:pt x="2446" y="1938"/>
                  <a:pt x="2101" y="2057"/>
                </a:cubicBezTo>
                <a:cubicBezTo>
                  <a:pt x="1968" y="2097"/>
                  <a:pt x="1822" y="2124"/>
                  <a:pt x="1689" y="2151"/>
                </a:cubicBezTo>
                <a:lnTo>
                  <a:pt x="1476" y="2151"/>
                </a:lnTo>
                <a:cubicBezTo>
                  <a:pt x="1410" y="2151"/>
                  <a:pt x="1343" y="2137"/>
                  <a:pt x="1277" y="2124"/>
                </a:cubicBezTo>
                <a:cubicBezTo>
                  <a:pt x="1197" y="2111"/>
                  <a:pt x="1117" y="2084"/>
                  <a:pt x="1037" y="2057"/>
                </a:cubicBezTo>
                <a:cubicBezTo>
                  <a:pt x="1011" y="2031"/>
                  <a:pt x="971" y="2018"/>
                  <a:pt x="944" y="2004"/>
                </a:cubicBezTo>
                <a:lnTo>
                  <a:pt x="838" y="1938"/>
                </a:lnTo>
                <a:cubicBezTo>
                  <a:pt x="811" y="1911"/>
                  <a:pt x="785" y="1885"/>
                  <a:pt x="758" y="1858"/>
                </a:cubicBezTo>
                <a:lnTo>
                  <a:pt x="665" y="1765"/>
                </a:lnTo>
                <a:cubicBezTo>
                  <a:pt x="625" y="1712"/>
                  <a:pt x="585" y="1645"/>
                  <a:pt x="545" y="1579"/>
                </a:cubicBezTo>
                <a:cubicBezTo>
                  <a:pt x="426" y="1313"/>
                  <a:pt x="452" y="994"/>
                  <a:pt x="599" y="741"/>
                </a:cubicBezTo>
                <a:cubicBezTo>
                  <a:pt x="665" y="635"/>
                  <a:pt x="758" y="529"/>
                  <a:pt x="865" y="462"/>
                </a:cubicBezTo>
                <a:cubicBezTo>
                  <a:pt x="971" y="396"/>
                  <a:pt x="1090" y="356"/>
                  <a:pt x="1210" y="356"/>
                </a:cubicBezTo>
                <a:cubicBezTo>
                  <a:pt x="1224" y="355"/>
                  <a:pt x="1238" y="355"/>
                  <a:pt x="1252" y="355"/>
                </a:cubicBezTo>
                <a:cubicBezTo>
                  <a:pt x="1462" y="355"/>
                  <a:pt x="1656" y="447"/>
                  <a:pt x="1768" y="622"/>
                </a:cubicBezTo>
                <a:lnTo>
                  <a:pt x="1808" y="675"/>
                </a:lnTo>
                <a:cubicBezTo>
                  <a:pt x="1808" y="702"/>
                  <a:pt x="1822" y="728"/>
                  <a:pt x="1822" y="741"/>
                </a:cubicBezTo>
                <a:cubicBezTo>
                  <a:pt x="1835" y="781"/>
                  <a:pt x="1835" y="834"/>
                  <a:pt x="1835" y="874"/>
                </a:cubicBezTo>
                <a:cubicBezTo>
                  <a:pt x="1835" y="954"/>
                  <a:pt x="1808" y="1034"/>
                  <a:pt x="1755" y="1114"/>
                </a:cubicBezTo>
                <a:cubicBezTo>
                  <a:pt x="1689" y="1233"/>
                  <a:pt x="1569" y="1326"/>
                  <a:pt x="1436" y="1380"/>
                </a:cubicBezTo>
                <a:cubicBezTo>
                  <a:pt x="1410" y="1388"/>
                  <a:pt x="1383" y="1393"/>
                  <a:pt x="1357" y="1393"/>
                </a:cubicBezTo>
                <a:cubicBezTo>
                  <a:pt x="1305" y="1393"/>
                  <a:pt x="1254" y="1375"/>
                  <a:pt x="1210" y="1340"/>
                </a:cubicBezTo>
                <a:cubicBezTo>
                  <a:pt x="1156" y="1318"/>
                  <a:pt x="1128" y="1296"/>
                  <a:pt x="1113" y="1296"/>
                </a:cubicBezTo>
                <a:cubicBezTo>
                  <a:pt x="1109" y="1296"/>
                  <a:pt x="1106" y="1297"/>
                  <a:pt x="1104" y="1300"/>
                </a:cubicBezTo>
                <a:cubicBezTo>
                  <a:pt x="1090" y="1300"/>
                  <a:pt x="1090" y="1340"/>
                  <a:pt x="1130" y="1419"/>
                </a:cubicBezTo>
                <a:lnTo>
                  <a:pt x="1170" y="1473"/>
                </a:lnTo>
                <a:cubicBezTo>
                  <a:pt x="1184" y="1499"/>
                  <a:pt x="1210" y="1512"/>
                  <a:pt x="1237" y="1539"/>
                </a:cubicBezTo>
                <a:cubicBezTo>
                  <a:pt x="1277" y="1552"/>
                  <a:pt x="1303" y="1566"/>
                  <a:pt x="1343" y="1579"/>
                </a:cubicBezTo>
                <a:lnTo>
                  <a:pt x="1463" y="1579"/>
                </a:lnTo>
                <a:cubicBezTo>
                  <a:pt x="1662" y="1539"/>
                  <a:pt x="1848" y="1433"/>
                  <a:pt x="1968" y="1273"/>
                </a:cubicBezTo>
                <a:cubicBezTo>
                  <a:pt x="2048" y="1167"/>
                  <a:pt x="2101" y="1047"/>
                  <a:pt x="2127" y="914"/>
                </a:cubicBezTo>
                <a:cubicBezTo>
                  <a:pt x="2141" y="848"/>
                  <a:pt x="2141" y="768"/>
                  <a:pt x="2127" y="702"/>
                </a:cubicBezTo>
                <a:cubicBezTo>
                  <a:pt x="2127" y="662"/>
                  <a:pt x="2114" y="622"/>
                  <a:pt x="2101" y="582"/>
                </a:cubicBezTo>
                <a:cubicBezTo>
                  <a:pt x="2101" y="542"/>
                  <a:pt x="2074" y="515"/>
                  <a:pt x="2061" y="476"/>
                </a:cubicBezTo>
                <a:cubicBezTo>
                  <a:pt x="1981" y="329"/>
                  <a:pt x="1862" y="210"/>
                  <a:pt x="1715" y="130"/>
                </a:cubicBezTo>
                <a:cubicBezTo>
                  <a:pt x="1549" y="44"/>
                  <a:pt x="1370" y="0"/>
                  <a:pt x="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5"/>
          <p:cNvSpPr/>
          <p:nvPr/>
        </p:nvSpPr>
        <p:spPr>
          <a:xfrm>
            <a:off x="515378" y="2771723"/>
            <a:ext cx="156417" cy="305059"/>
          </a:xfrm>
          <a:custGeom>
            <a:avLst/>
            <a:gdLst/>
            <a:ahLst/>
            <a:cxnLst/>
            <a:rect l="l" t="t" r="r" b="b"/>
            <a:pathLst>
              <a:path w="1529" h="2982" extrusionOk="0">
                <a:moveTo>
                  <a:pt x="287" y="1"/>
                </a:moveTo>
                <a:cubicBezTo>
                  <a:pt x="267" y="1"/>
                  <a:pt x="247" y="4"/>
                  <a:pt x="226" y="11"/>
                </a:cubicBezTo>
                <a:cubicBezTo>
                  <a:pt x="223" y="10"/>
                  <a:pt x="219" y="10"/>
                  <a:pt x="216" y="10"/>
                </a:cubicBezTo>
                <a:cubicBezTo>
                  <a:pt x="127" y="10"/>
                  <a:pt x="52" y="181"/>
                  <a:pt x="27" y="463"/>
                </a:cubicBezTo>
                <a:cubicBezTo>
                  <a:pt x="0" y="848"/>
                  <a:pt x="53" y="1247"/>
                  <a:pt x="186" y="1606"/>
                </a:cubicBezTo>
                <a:cubicBezTo>
                  <a:pt x="200" y="1659"/>
                  <a:pt x="226" y="1699"/>
                  <a:pt x="239" y="1739"/>
                </a:cubicBezTo>
                <a:lnTo>
                  <a:pt x="293" y="1872"/>
                </a:lnTo>
                <a:cubicBezTo>
                  <a:pt x="452" y="2231"/>
                  <a:pt x="691" y="2550"/>
                  <a:pt x="1010" y="2802"/>
                </a:cubicBezTo>
                <a:cubicBezTo>
                  <a:pt x="1173" y="2929"/>
                  <a:pt x="1311" y="2982"/>
                  <a:pt x="1400" y="2982"/>
                </a:cubicBezTo>
                <a:cubicBezTo>
                  <a:pt x="1441" y="2982"/>
                  <a:pt x="1472" y="2970"/>
                  <a:pt x="1489" y="2948"/>
                </a:cubicBezTo>
                <a:cubicBezTo>
                  <a:pt x="1529" y="2869"/>
                  <a:pt x="1356" y="2802"/>
                  <a:pt x="1210" y="2590"/>
                </a:cubicBezTo>
                <a:cubicBezTo>
                  <a:pt x="1010" y="2297"/>
                  <a:pt x="864" y="1978"/>
                  <a:pt x="758" y="1632"/>
                </a:cubicBezTo>
                <a:cubicBezTo>
                  <a:pt x="625" y="1101"/>
                  <a:pt x="638" y="556"/>
                  <a:pt x="598" y="409"/>
                </a:cubicBezTo>
                <a:cubicBezTo>
                  <a:pt x="540" y="154"/>
                  <a:pt x="422" y="1"/>
                  <a:pt x="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5"/>
          <p:cNvSpPr/>
          <p:nvPr/>
        </p:nvSpPr>
        <p:spPr>
          <a:xfrm>
            <a:off x="213496" y="2883636"/>
            <a:ext cx="253295" cy="116622"/>
          </a:xfrm>
          <a:custGeom>
            <a:avLst/>
            <a:gdLst/>
            <a:ahLst/>
            <a:cxnLst/>
            <a:rect l="l" t="t" r="r" b="b"/>
            <a:pathLst>
              <a:path w="2476" h="1140" extrusionOk="0">
                <a:moveTo>
                  <a:pt x="569" y="1"/>
                </a:moveTo>
                <a:cubicBezTo>
                  <a:pt x="517" y="1"/>
                  <a:pt x="465" y="3"/>
                  <a:pt x="412" y="7"/>
                </a:cubicBezTo>
                <a:cubicBezTo>
                  <a:pt x="160" y="33"/>
                  <a:pt x="13" y="113"/>
                  <a:pt x="27" y="206"/>
                </a:cubicBezTo>
                <a:cubicBezTo>
                  <a:pt x="0" y="379"/>
                  <a:pt x="160" y="538"/>
                  <a:pt x="425" y="605"/>
                </a:cubicBezTo>
                <a:cubicBezTo>
                  <a:pt x="558" y="645"/>
                  <a:pt x="1050" y="631"/>
                  <a:pt x="1555" y="791"/>
                </a:cubicBezTo>
                <a:cubicBezTo>
                  <a:pt x="1768" y="857"/>
                  <a:pt x="1981" y="964"/>
                  <a:pt x="2180" y="1083"/>
                </a:cubicBezTo>
                <a:cubicBezTo>
                  <a:pt x="2244" y="1122"/>
                  <a:pt x="2295" y="1139"/>
                  <a:pt x="2332" y="1139"/>
                </a:cubicBezTo>
                <a:cubicBezTo>
                  <a:pt x="2475" y="1139"/>
                  <a:pt x="2436" y="898"/>
                  <a:pt x="2247" y="698"/>
                </a:cubicBezTo>
                <a:cubicBezTo>
                  <a:pt x="2233" y="671"/>
                  <a:pt x="2220" y="658"/>
                  <a:pt x="2207" y="631"/>
                </a:cubicBezTo>
                <a:cubicBezTo>
                  <a:pt x="2047" y="499"/>
                  <a:pt x="1888" y="392"/>
                  <a:pt x="1715" y="299"/>
                </a:cubicBezTo>
                <a:lnTo>
                  <a:pt x="1582" y="233"/>
                </a:lnTo>
                <a:lnTo>
                  <a:pt x="1462" y="180"/>
                </a:lnTo>
                <a:cubicBezTo>
                  <a:pt x="1178" y="66"/>
                  <a:pt x="875" y="1"/>
                  <a:pt x="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35"/>
          <p:cNvSpPr txBox="1">
            <a:spLocks noGrp="1"/>
          </p:cNvSpPr>
          <p:nvPr>
            <p:ph type="subTitle" idx="1"/>
          </p:nvPr>
        </p:nvSpPr>
        <p:spPr>
          <a:xfrm>
            <a:off x="4823086" y="1807377"/>
            <a:ext cx="4064463" cy="2466923"/>
          </a:xfrm>
          <a:prstGeom prst="rect">
            <a:avLst/>
          </a:prstGeom>
        </p:spPr>
        <p:txBody>
          <a:bodyPr spcFirstLastPara="1" wrap="square" lIns="91425" tIns="91425" rIns="91425" bIns="91425" anchor="t" anchorCtr="0">
            <a:noAutofit/>
          </a:bodyPr>
          <a:lstStyle/>
          <a:p>
            <a:pPr marL="114300" indent="0" algn="l">
              <a:buNone/>
            </a:pPr>
            <a:r>
              <a:rPr lang="vi-VN"/>
              <a:t>Để </a:t>
            </a:r>
            <a:r>
              <a:rPr lang="en-US" smtClean="0"/>
              <a:t>làm được đề tài, nhóm đã sử dụng theo </a:t>
            </a:r>
            <a:r>
              <a:rPr lang="vi-VN" smtClean="0"/>
              <a:t>hướng </a:t>
            </a:r>
            <a:r>
              <a:rPr lang="vi-VN"/>
              <a:t>đối tượng. Bằng cách sử dụng các </a:t>
            </a:r>
            <a:r>
              <a:rPr lang="en-US" smtClean="0"/>
              <a:t>thuộc tính và phương thức được khai báo trong private, protected và public để mô </a:t>
            </a:r>
            <a:r>
              <a:rPr lang="vi-VN" smtClean="0"/>
              <a:t>tả </a:t>
            </a:r>
            <a:r>
              <a:rPr lang="vi-VN"/>
              <a:t>chức năng và cách thức hoạt động của toàn bộ </a:t>
            </a:r>
            <a:r>
              <a:rPr lang="en-US" smtClean="0"/>
              <a:t>chương trình.</a:t>
            </a:r>
            <a:endParaRPr lang="vi-VN"/>
          </a:p>
          <a:p>
            <a:pPr marL="114300" indent="0" algn="l">
              <a:buNone/>
            </a:pPr>
            <a:r>
              <a:rPr lang="vi-VN"/>
              <a:t>Sau quá trình </a:t>
            </a:r>
            <a:r>
              <a:rPr lang="en-US" smtClean="0"/>
              <a:t>nghiên cứu</a:t>
            </a:r>
            <a:r>
              <a:rPr lang="vi-VN" smtClean="0"/>
              <a:t>, </a:t>
            </a:r>
            <a:r>
              <a:rPr lang="vi-VN"/>
              <a:t>nhóm đã xây dựng được một hệ thống quản </a:t>
            </a:r>
            <a:r>
              <a:rPr lang="en-US" smtClean="0"/>
              <a:t>kí túc xá</a:t>
            </a:r>
            <a:r>
              <a:rPr lang="vi-VN" smtClean="0"/>
              <a:t> </a:t>
            </a:r>
            <a:r>
              <a:rPr lang="vi-VN"/>
              <a:t>với các chức </a:t>
            </a:r>
            <a:r>
              <a:rPr lang="vi-VN" smtClean="0"/>
              <a:t>năng</a:t>
            </a:r>
            <a:r>
              <a:rPr lang="en-US" smtClean="0"/>
              <a:t> dùng để quản lí cả sinh viên và nhân viên làm việc bên trong.</a:t>
            </a:r>
            <a:endParaRPr lang="vi-VN"/>
          </a:p>
        </p:txBody>
      </p:sp>
      <p:sp>
        <p:nvSpPr>
          <p:cNvPr id="27" name="TextBox 26"/>
          <p:cNvSpPr txBox="1"/>
          <p:nvPr/>
        </p:nvSpPr>
        <p:spPr>
          <a:xfrm>
            <a:off x="536794" y="3560800"/>
            <a:ext cx="953429" cy="1107996"/>
          </a:xfrm>
          <a:prstGeom prst="rect">
            <a:avLst/>
          </a:prstGeom>
          <a:noFill/>
        </p:spPr>
        <p:txBody>
          <a:bodyPr wrap="square" rtlCol="0">
            <a:spAutoFit/>
          </a:bodyPr>
          <a:lstStyle/>
          <a:p>
            <a:r>
              <a:rPr lang="en-US" sz="6600" smtClean="0">
                <a:latin typeface=".TMC-Ong Do" pitchFamily="2" charset="0"/>
              </a:rPr>
              <a:t>D</a:t>
            </a:r>
            <a:endParaRPr lang="en-US" sz="6600">
              <a:latin typeface=".TMC-Ong Do" pitchFamily="2" charset="0"/>
            </a:endParaRPr>
          </a:p>
        </p:txBody>
      </p:sp>
      <p:sp>
        <p:nvSpPr>
          <p:cNvPr id="28" name="TextBox 27"/>
          <p:cNvSpPr txBox="1"/>
          <p:nvPr/>
        </p:nvSpPr>
        <p:spPr>
          <a:xfrm>
            <a:off x="967709" y="3689989"/>
            <a:ext cx="529982" cy="1015663"/>
          </a:xfrm>
          <a:prstGeom prst="rect">
            <a:avLst/>
          </a:prstGeom>
          <a:noFill/>
        </p:spPr>
        <p:txBody>
          <a:bodyPr wrap="square" rtlCol="0">
            <a:spAutoFit/>
          </a:bodyPr>
          <a:lstStyle/>
          <a:p>
            <a:r>
              <a:rPr lang="en-US" sz="6000">
                <a:latin typeface=".TMC-Ong Do" pitchFamily="2" charset="0"/>
              </a:rPr>
              <a:t>E</a:t>
            </a:r>
            <a:endParaRPr lang="en-US" sz="6000">
              <a:latin typeface=".TMC-Ong Do" pitchFamily="2" charset="0"/>
            </a:endParaRPr>
          </a:p>
        </p:txBody>
      </p:sp>
      <p:sp>
        <p:nvSpPr>
          <p:cNvPr id="29" name="Freeform 28"/>
          <p:cNvSpPr/>
          <p:nvPr/>
        </p:nvSpPr>
        <p:spPr>
          <a:xfrm>
            <a:off x="1143853" y="3703130"/>
            <a:ext cx="433160" cy="238286"/>
          </a:xfrm>
          <a:custGeom>
            <a:avLst/>
            <a:gdLst>
              <a:gd name="connsiteX0" fmla="*/ 0 w 433160"/>
              <a:gd name="connsiteY0" fmla="*/ 153492 h 238286"/>
              <a:gd name="connsiteX1" fmla="*/ 290945 w 433160"/>
              <a:gd name="connsiteY1" fmla="*/ 1092 h 238286"/>
              <a:gd name="connsiteX2" fmla="*/ 422563 w 433160"/>
              <a:gd name="connsiteY2" fmla="*/ 222764 h 238286"/>
              <a:gd name="connsiteX3" fmla="*/ 415636 w 433160"/>
              <a:gd name="connsiteY3" fmla="*/ 201982 h 238286"/>
            </a:gdLst>
            <a:ahLst/>
            <a:cxnLst>
              <a:cxn ang="0">
                <a:pos x="connsiteX0" y="connsiteY0"/>
              </a:cxn>
              <a:cxn ang="0">
                <a:pos x="connsiteX1" y="connsiteY1"/>
              </a:cxn>
              <a:cxn ang="0">
                <a:pos x="connsiteX2" y="connsiteY2"/>
              </a:cxn>
              <a:cxn ang="0">
                <a:pos x="connsiteX3" y="connsiteY3"/>
              </a:cxn>
            </a:cxnLst>
            <a:rect l="l" t="t" r="r" b="b"/>
            <a:pathLst>
              <a:path w="433160" h="238286">
                <a:moveTo>
                  <a:pt x="0" y="153492"/>
                </a:moveTo>
                <a:cubicBezTo>
                  <a:pt x="110259" y="71519"/>
                  <a:pt x="220518" y="-10453"/>
                  <a:pt x="290945" y="1092"/>
                </a:cubicBezTo>
                <a:cubicBezTo>
                  <a:pt x="361372" y="12637"/>
                  <a:pt x="422563" y="222764"/>
                  <a:pt x="422563" y="222764"/>
                </a:cubicBezTo>
                <a:cubicBezTo>
                  <a:pt x="443345" y="256246"/>
                  <a:pt x="429490" y="229114"/>
                  <a:pt x="415636" y="20198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reeform 30"/>
          <p:cNvSpPr/>
          <p:nvPr/>
        </p:nvSpPr>
        <p:spPr>
          <a:xfrm>
            <a:off x="600311" y="4039513"/>
            <a:ext cx="270164" cy="194550"/>
          </a:xfrm>
          <a:custGeom>
            <a:avLst/>
            <a:gdLst>
              <a:gd name="connsiteX0" fmla="*/ 0 w 270164"/>
              <a:gd name="connsiteY0" fmla="*/ 194550 h 194550"/>
              <a:gd name="connsiteX1" fmla="*/ 69273 w 270164"/>
              <a:gd name="connsiteY1" fmla="*/ 586 h 194550"/>
              <a:gd name="connsiteX2" fmla="*/ 270164 w 270164"/>
              <a:gd name="connsiteY2" fmla="*/ 146059 h 194550"/>
            </a:gdLst>
            <a:ahLst/>
            <a:cxnLst>
              <a:cxn ang="0">
                <a:pos x="connsiteX0" y="connsiteY0"/>
              </a:cxn>
              <a:cxn ang="0">
                <a:pos x="connsiteX1" y="connsiteY1"/>
              </a:cxn>
              <a:cxn ang="0">
                <a:pos x="connsiteX2" y="connsiteY2"/>
              </a:cxn>
            </a:cxnLst>
            <a:rect l="l" t="t" r="r" b="b"/>
            <a:pathLst>
              <a:path w="270164" h="194550">
                <a:moveTo>
                  <a:pt x="0" y="194550"/>
                </a:moveTo>
                <a:cubicBezTo>
                  <a:pt x="12123" y="101609"/>
                  <a:pt x="24246" y="8668"/>
                  <a:pt x="69273" y="586"/>
                </a:cubicBezTo>
                <a:cubicBezTo>
                  <a:pt x="114300" y="-7496"/>
                  <a:pt x="192232" y="69281"/>
                  <a:pt x="270164" y="14605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457991" y="3597680"/>
            <a:ext cx="138546" cy="159327"/>
          </a:xfrm>
          <a:custGeom>
            <a:avLst/>
            <a:gdLst>
              <a:gd name="connsiteX0" fmla="*/ 0 w 138546"/>
              <a:gd name="connsiteY0" fmla="*/ 0 h 159327"/>
              <a:gd name="connsiteX1" fmla="*/ 48491 w 138546"/>
              <a:gd name="connsiteY1" fmla="*/ 110836 h 159327"/>
              <a:gd name="connsiteX2" fmla="*/ 138546 w 138546"/>
              <a:gd name="connsiteY2" fmla="*/ 159327 h 159327"/>
              <a:gd name="connsiteX3" fmla="*/ 138546 w 138546"/>
              <a:gd name="connsiteY3" fmla="*/ 159327 h 159327"/>
            </a:gdLst>
            <a:ahLst/>
            <a:cxnLst>
              <a:cxn ang="0">
                <a:pos x="connsiteX0" y="connsiteY0"/>
              </a:cxn>
              <a:cxn ang="0">
                <a:pos x="connsiteX1" y="connsiteY1"/>
              </a:cxn>
              <a:cxn ang="0">
                <a:pos x="connsiteX2" y="connsiteY2"/>
              </a:cxn>
              <a:cxn ang="0">
                <a:pos x="connsiteX3" y="connsiteY3"/>
              </a:cxn>
            </a:cxnLst>
            <a:rect l="l" t="t" r="r" b="b"/>
            <a:pathLst>
              <a:path w="138546" h="159327">
                <a:moveTo>
                  <a:pt x="0" y="0"/>
                </a:moveTo>
                <a:cubicBezTo>
                  <a:pt x="12700" y="42141"/>
                  <a:pt x="25400" y="84282"/>
                  <a:pt x="48491" y="110836"/>
                </a:cubicBezTo>
                <a:cubicBezTo>
                  <a:pt x="71582" y="137391"/>
                  <a:pt x="138546" y="159327"/>
                  <a:pt x="138546" y="159327"/>
                </a:cubicBezTo>
                <a:lnTo>
                  <a:pt x="138546" y="15932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786536" y="3649031"/>
            <a:ext cx="577771" cy="1015663"/>
          </a:xfrm>
          <a:prstGeom prst="rect">
            <a:avLst/>
          </a:prstGeom>
          <a:noFill/>
        </p:spPr>
        <p:txBody>
          <a:bodyPr wrap="square" rtlCol="0">
            <a:spAutoFit/>
          </a:bodyPr>
          <a:lstStyle/>
          <a:p>
            <a:r>
              <a:rPr lang="en-US" sz="6000" smtClean="0">
                <a:latin typeface=".TMC-Ong Do" pitchFamily="2" charset="0"/>
              </a:rPr>
              <a:t>T</a:t>
            </a:r>
            <a:endParaRPr lang="en-US" sz="6000">
              <a:latin typeface=".TMC-Ong Do" pitchFamily="2" charset="0"/>
            </a:endParaRPr>
          </a:p>
        </p:txBody>
      </p:sp>
      <p:sp>
        <p:nvSpPr>
          <p:cNvPr id="35" name="TextBox 34"/>
          <p:cNvSpPr txBox="1"/>
          <p:nvPr/>
        </p:nvSpPr>
        <p:spPr>
          <a:xfrm>
            <a:off x="2226451" y="3809933"/>
            <a:ext cx="564827" cy="1015663"/>
          </a:xfrm>
          <a:prstGeom prst="rect">
            <a:avLst/>
          </a:prstGeom>
          <a:noFill/>
        </p:spPr>
        <p:txBody>
          <a:bodyPr wrap="square" rtlCol="0">
            <a:spAutoFit/>
          </a:bodyPr>
          <a:lstStyle/>
          <a:p>
            <a:r>
              <a:rPr lang="en-US" sz="6000" smtClean="0">
                <a:latin typeface=".TMC-Ong Do" pitchFamily="2" charset="0"/>
              </a:rPr>
              <a:t>A</a:t>
            </a:r>
            <a:endParaRPr lang="en-US" sz="6000">
              <a:latin typeface=".TMC-Ong Do" pitchFamily="2" charset="0"/>
            </a:endParaRPr>
          </a:p>
        </p:txBody>
      </p:sp>
      <p:sp>
        <p:nvSpPr>
          <p:cNvPr id="36" name="TextBox 35"/>
          <p:cNvSpPr txBox="1"/>
          <p:nvPr/>
        </p:nvSpPr>
        <p:spPr>
          <a:xfrm>
            <a:off x="2643489" y="3933130"/>
            <a:ext cx="248670" cy="1015663"/>
          </a:xfrm>
          <a:prstGeom prst="rect">
            <a:avLst/>
          </a:prstGeom>
          <a:noFill/>
        </p:spPr>
        <p:txBody>
          <a:bodyPr wrap="square" rtlCol="0">
            <a:spAutoFit/>
          </a:bodyPr>
          <a:lstStyle/>
          <a:p>
            <a:r>
              <a:rPr lang="en-US" sz="6000">
                <a:latin typeface=".TMC-Ong Do" pitchFamily="2" charset="0"/>
              </a:rPr>
              <a:t>I</a:t>
            </a:r>
            <a:endParaRPr lang="en-US" sz="6000">
              <a:latin typeface=".TMC-Ong Do" pitchFamily="2" charset="0"/>
            </a:endParaRPr>
          </a:p>
        </p:txBody>
      </p:sp>
      <p:sp>
        <p:nvSpPr>
          <p:cNvPr id="37" name="Freeform 36"/>
          <p:cNvSpPr/>
          <p:nvPr/>
        </p:nvSpPr>
        <p:spPr>
          <a:xfrm>
            <a:off x="2466109" y="3726873"/>
            <a:ext cx="243945" cy="242454"/>
          </a:xfrm>
          <a:custGeom>
            <a:avLst/>
            <a:gdLst>
              <a:gd name="connsiteX0" fmla="*/ 0 w 243945"/>
              <a:gd name="connsiteY0" fmla="*/ 0 h 242454"/>
              <a:gd name="connsiteX1" fmla="*/ 207818 w 243945"/>
              <a:gd name="connsiteY1" fmla="*/ 159327 h 242454"/>
              <a:gd name="connsiteX2" fmla="*/ 242455 w 243945"/>
              <a:gd name="connsiteY2" fmla="*/ 242454 h 242454"/>
            </a:gdLst>
            <a:ahLst/>
            <a:cxnLst>
              <a:cxn ang="0">
                <a:pos x="connsiteX0" y="connsiteY0"/>
              </a:cxn>
              <a:cxn ang="0">
                <a:pos x="connsiteX1" y="connsiteY1"/>
              </a:cxn>
              <a:cxn ang="0">
                <a:pos x="connsiteX2" y="connsiteY2"/>
              </a:cxn>
            </a:cxnLst>
            <a:rect l="l" t="t" r="r" b="b"/>
            <a:pathLst>
              <a:path w="243945" h="242454">
                <a:moveTo>
                  <a:pt x="0" y="0"/>
                </a:moveTo>
                <a:cubicBezTo>
                  <a:pt x="83704" y="59459"/>
                  <a:pt x="167409" y="118918"/>
                  <a:pt x="207818" y="159327"/>
                </a:cubicBezTo>
                <a:cubicBezTo>
                  <a:pt x="248227" y="199736"/>
                  <a:pt x="245341" y="221095"/>
                  <a:pt x="242455" y="24245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2444592" y="3754577"/>
            <a:ext cx="256415" cy="226339"/>
          </a:xfrm>
          <a:custGeom>
            <a:avLst/>
            <a:gdLst>
              <a:gd name="connsiteX0" fmla="*/ 0 w 256415"/>
              <a:gd name="connsiteY0" fmla="*/ 0 h 226339"/>
              <a:gd name="connsiteX1" fmla="*/ 242454 w 256415"/>
              <a:gd name="connsiteY1" fmla="*/ 173182 h 226339"/>
              <a:gd name="connsiteX2" fmla="*/ 228600 w 256415"/>
              <a:gd name="connsiteY2" fmla="*/ 221673 h 226339"/>
              <a:gd name="connsiteX3" fmla="*/ 242454 w 256415"/>
              <a:gd name="connsiteY3" fmla="*/ 221673 h 226339"/>
            </a:gdLst>
            <a:ahLst/>
            <a:cxnLst>
              <a:cxn ang="0">
                <a:pos x="connsiteX0" y="connsiteY0"/>
              </a:cxn>
              <a:cxn ang="0">
                <a:pos x="connsiteX1" y="connsiteY1"/>
              </a:cxn>
              <a:cxn ang="0">
                <a:pos x="connsiteX2" y="connsiteY2"/>
              </a:cxn>
              <a:cxn ang="0">
                <a:pos x="connsiteX3" y="connsiteY3"/>
              </a:cxn>
            </a:cxnLst>
            <a:rect l="l" t="t" r="r" b="b"/>
            <a:pathLst>
              <a:path w="256415" h="226339">
                <a:moveTo>
                  <a:pt x="0" y="0"/>
                </a:moveTo>
                <a:cubicBezTo>
                  <a:pt x="102177" y="68118"/>
                  <a:pt x="204354" y="136237"/>
                  <a:pt x="242454" y="173182"/>
                </a:cubicBezTo>
                <a:cubicBezTo>
                  <a:pt x="280554" y="210128"/>
                  <a:pt x="228600" y="213591"/>
                  <a:pt x="228600" y="221673"/>
                </a:cubicBezTo>
                <a:cubicBezTo>
                  <a:pt x="228600" y="229755"/>
                  <a:pt x="235527" y="225714"/>
                  <a:pt x="242454" y="22167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21183104">
            <a:off x="205009" y="1711280"/>
            <a:ext cx="4955362" cy="861774"/>
          </a:xfrm>
          <a:prstGeom prst="rect">
            <a:avLst/>
          </a:prstGeom>
          <a:noFill/>
        </p:spPr>
        <p:txBody>
          <a:bodyPr wrap="square" rtlCol="0">
            <a:spAutoFit/>
          </a:bodyPr>
          <a:lstStyle/>
          <a:p>
            <a:r>
              <a:rPr lang="en-US" sz="5000" smtClean="0">
                <a:latin typeface=".TMC-Ong Do" pitchFamily="2" charset="0"/>
              </a:rPr>
              <a:t>NGHIEN CUU</a:t>
            </a:r>
            <a:endParaRPr lang="en-US" sz="5000">
              <a:latin typeface=".TMC-Ong Do" pitchFamily="2" charset="0"/>
            </a:endParaRPr>
          </a:p>
        </p:txBody>
      </p:sp>
      <p:sp>
        <p:nvSpPr>
          <p:cNvPr id="40" name="Freeform 39"/>
          <p:cNvSpPr/>
          <p:nvPr/>
        </p:nvSpPr>
        <p:spPr>
          <a:xfrm>
            <a:off x="2251364" y="1794032"/>
            <a:ext cx="256309" cy="83259"/>
          </a:xfrm>
          <a:custGeom>
            <a:avLst/>
            <a:gdLst>
              <a:gd name="connsiteX0" fmla="*/ 0 w 256309"/>
              <a:gd name="connsiteY0" fmla="*/ 83259 h 83259"/>
              <a:gd name="connsiteX1" fmla="*/ 152400 w 256309"/>
              <a:gd name="connsiteY1" fmla="*/ 132 h 83259"/>
              <a:gd name="connsiteX2" fmla="*/ 256309 w 256309"/>
              <a:gd name="connsiteY2" fmla="*/ 62477 h 83259"/>
              <a:gd name="connsiteX3" fmla="*/ 256309 w 256309"/>
              <a:gd name="connsiteY3" fmla="*/ 62477 h 83259"/>
            </a:gdLst>
            <a:ahLst/>
            <a:cxnLst>
              <a:cxn ang="0">
                <a:pos x="connsiteX0" y="connsiteY0"/>
              </a:cxn>
              <a:cxn ang="0">
                <a:pos x="connsiteX1" y="connsiteY1"/>
              </a:cxn>
              <a:cxn ang="0">
                <a:pos x="connsiteX2" y="connsiteY2"/>
              </a:cxn>
              <a:cxn ang="0">
                <a:pos x="connsiteX3" y="connsiteY3"/>
              </a:cxn>
            </a:cxnLst>
            <a:rect l="l" t="t" r="r" b="b"/>
            <a:pathLst>
              <a:path w="256309" h="83259">
                <a:moveTo>
                  <a:pt x="0" y="83259"/>
                </a:moveTo>
                <a:cubicBezTo>
                  <a:pt x="54841" y="43427"/>
                  <a:pt x="109682" y="3596"/>
                  <a:pt x="152400" y="132"/>
                </a:cubicBezTo>
                <a:cubicBezTo>
                  <a:pt x="195118" y="-3332"/>
                  <a:pt x="256309" y="62477"/>
                  <a:pt x="256309" y="62477"/>
                </a:cubicBezTo>
                <a:lnTo>
                  <a:pt x="256309" y="6247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2286000" y="1821708"/>
            <a:ext cx="200891" cy="69437"/>
          </a:xfrm>
          <a:custGeom>
            <a:avLst/>
            <a:gdLst>
              <a:gd name="connsiteX0" fmla="*/ 0 w 200891"/>
              <a:gd name="connsiteY0" fmla="*/ 69437 h 69437"/>
              <a:gd name="connsiteX1" fmla="*/ 103909 w 200891"/>
              <a:gd name="connsiteY1" fmla="*/ 165 h 69437"/>
              <a:gd name="connsiteX2" fmla="*/ 200891 w 200891"/>
              <a:gd name="connsiteY2" fmla="*/ 48656 h 69437"/>
              <a:gd name="connsiteX3" fmla="*/ 200891 w 200891"/>
              <a:gd name="connsiteY3" fmla="*/ 48656 h 69437"/>
              <a:gd name="connsiteX4" fmla="*/ 200891 w 200891"/>
              <a:gd name="connsiteY4" fmla="*/ 48656 h 69437"/>
              <a:gd name="connsiteX5" fmla="*/ 200891 w 200891"/>
              <a:gd name="connsiteY5" fmla="*/ 48656 h 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891" h="69437">
                <a:moveTo>
                  <a:pt x="0" y="69437"/>
                </a:moveTo>
                <a:cubicBezTo>
                  <a:pt x="35213" y="36532"/>
                  <a:pt x="70427" y="3628"/>
                  <a:pt x="103909" y="165"/>
                </a:cubicBezTo>
                <a:cubicBezTo>
                  <a:pt x="137391" y="-3298"/>
                  <a:pt x="200891" y="48656"/>
                  <a:pt x="200891" y="48656"/>
                </a:cubicBezTo>
                <a:lnTo>
                  <a:pt x="200891" y="48656"/>
                </a:lnTo>
                <a:lnTo>
                  <a:pt x="200891" y="48656"/>
                </a:lnTo>
                <a:lnTo>
                  <a:pt x="200891" y="48656"/>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678382" y="1484153"/>
            <a:ext cx="166254" cy="365429"/>
          </a:xfrm>
          <a:custGeom>
            <a:avLst/>
            <a:gdLst>
              <a:gd name="connsiteX0" fmla="*/ 0 w 166254"/>
              <a:gd name="connsiteY0" fmla="*/ 116047 h 365429"/>
              <a:gd name="connsiteX1" fmla="*/ 103909 w 166254"/>
              <a:gd name="connsiteY1" fmla="*/ 12138 h 365429"/>
              <a:gd name="connsiteX2" fmla="*/ 166254 w 166254"/>
              <a:gd name="connsiteY2" fmla="*/ 365429 h 365429"/>
              <a:gd name="connsiteX3" fmla="*/ 166254 w 166254"/>
              <a:gd name="connsiteY3" fmla="*/ 365429 h 365429"/>
            </a:gdLst>
            <a:ahLst/>
            <a:cxnLst>
              <a:cxn ang="0">
                <a:pos x="connsiteX0" y="connsiteY0"/>
              </a:cxn>
              <a:cxn ang="0">
                <a:pos x="connsiteX1" y="connsiteY1"/>
              </a:cxn>
              <a:cxn ang="0">
                <a:pos x="connsiteX2" y="connsiteY2"/>
              </a:cxn>
              <a:cxn ang="0">
                <a:pos x="connsiteX3" y="connsiteY3"/>
              </a:cxn>
            </a:cxnLst>
            <a:rect l="l" t="t" r="r" b="b"/>
            <a:pathLst>
              <a:path w="166254" h="365429">
                <a:moveTo>
                  <a:pt x="0" y="116047"/>
                </a:moveTo>
                <a:cubicBezTo>
                  <a:pt x="38100" y="43310"/>
                  <a:pt x="76200" y="-29426"/>
                  <a:pt x="103909" y="12138"/>
                </a:cubicBezTo>
                <a:cubicBezTo>
                  <a:pt x="131618" y="53702"/>
                  <a:pt x="166254" y="365429"/>
                  <a:pt x="166254" y="365429"/>
                </a:cubicBezTo>
                <a:lnTo>
                  <a:pt x="166254" y="36542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664527" y="1418234"/>
            <a:ext cx="207818" cy="403639"/>
          </a:xfrm>
          <a:custGeom>
            <a:avLst/>
            <a:gdLst>
              <a:gd name="connsiteX0" fmla="*/ 0 w 207818"/>
              <a:gd name="connsiteY0" fmla="*/ 168111 h 403639"/>
              <a:gd name="connsiteX1" fmla="*/ 96982 w 207818"/>
              <a:gd name="connsiteY1" fmla="*/ 8784 h 403639"/>
              <a:gd name="connsiteX2" fmla="*/ 207818 w 207818"/>
              <a:gd name="connsiteY2" fmla="*/ 403639 h 403639"/>
              <a:gd name="connsiteX3" fmla="*/ 207818 w 207818"/>
              <a:gd name="connsiteY3" fmla="*/ 403639 h 403639"/>
            </a:gdLst>
            <a:ahLst/>
            <a:cxnLst>
              <a:cxn ang="0">
                <a:pos x="connsiteX0" y="connsiteY0"/>
              </a:cxn>
              <a:cxn ang="0">
                <a:pos x="connsiteX1" y="connsiteY1"/>
              </a:cxn>
              <a:cxn ang="0">
                <a:pos x="connsiteX2" y="connsiteY2"/>
              </a:cxn>
              <a:cxn ang="0">
                <a:pos x="connsiteX3" y="connsiteY3"/>
              </a:cxn>
            </a:cxnLst>
            <a:rect l="l" t="t" r="r" b="b"/>
            <a:pathLst>
              <a:path w="207818" h="403639">
                <a:moveTo>
                  <a:pt x="0" y="168111"/>
                </a:moveTo>
                <a:cubicBezTo>
                  <a:pt x="31173" y="68820"/>
                  <a:pt x="62346" y="-30471"/>
                  <a:pt x="96982" y="8784"/>
                </a:cubicBezTo>
                <a:cubicBezTo>
                  <a:pt x="131618" y="48039"/>
                  <a:pt x="207818" y="403639"/>
                  <a:pt x="207818" y="403639"/>
                </a:cubicBezTo>
                <a:lnTo>
                  <a:pt x="207818" y="40363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685309" y="1506772"/>
            <a:ext cx="145473" cy="349737"/>
          </a:xfrm>
          <a:custGeom>
            <a:avLst/>
            <a:gdLst>
              <a:gd name="connsiteX0" fmla="*/ 0 w 145473"/>
              <a:gd name="connsiteY0" fmla="*/ 121137 h 349737"/>
              <a:gd name="connsiteX1" fmla="*/ 76200 w 145473"/>
              <a:gd name="connsiteY1" fmla="*/ 10301 h 349737"/>
              <a:gd name="connsiteX2" fmla="*/ 145473 w 145473"/>
              <a:gd name="connsiteY2" fmla="*/ 349737 h 349737"/>
              <a:gd name="connsiteX3" fmla="*/ 145473 w 145473"/>
              <a:gd name="connsiteY3" fmla="*/ 349737 h 349737"/>
            </a:gdLst>
            <a:ahLst/>
            <a:cxnLst>
              <a:cxn ang="0">
                <a:pos x="connsiteX0" y="connsiteY0"/>
              </a:cxn>
              <a:cxn ang="0">
                <a:pos x="connsiteX1" y="connsiteY1"/>
              </a:cxn>
              <a:cxn ang="0">
                <a:pos x="connsiteX2" y="connsiteY2"/>
              </a:cxn>
              <a:cxn ang="0">
                <a:pos x="connsiteX3" y="connsiteY3"/>
              </a:cxn>
            </a:cxnLst>
            <a:rect l="l" t="t" r="r" b="b"/>
            <a:pathLst>
              <a:path w="145473" h="349737">
                <a:moveTo>
                  <a:pt x="0" y="121137"/>
                </a:moveTo>
                <a:cubicBezTo>
                  <a:pt x="25977" y="46669"/>
                  <a:pt x="51955" y="-27799"/>
                  <a:pt x="76200" y="10301"/>
                </a:cubicBezTo>
                <a:cubicBezTo>
                  <a:pt x="100445" y="48401"/>
                  <a:pt x="145473" y="349737"/>
                  <a:pt x="145473" y="349737"/>
                </a:cubicBezTo>
                <a:lnTo>
                  <a:pt x="145473" y="34973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532909" y="1378527"/>
            <a:ext cx="159327" cy="207818"/>
          </a:xfrm>
          <a:custGeom>
            <a:avLst/>
            <a:gdLst>
              <a:gd name="connsiteX0" fmla="*/ 0 w 159327"/>
              <a:gd name="connsiteY0" fmla="*/ 207818 h 207818"/>
              <a:gd name="connsiteX1" fmla="*/ 96982 w 159327"/>
              <a:gd name="connsiteY1" fmla="*/ 117764 h 207818"/>
              <a:gd name="connsiteX2" fmla="*/ 159327 w 159327"/>
              <a:gd name="connsiteY2" fmla="*/ 0 h 207818"/>
              <a:gd name="connsiteX3" fmla="*/ 159327 w 159327"/>
              <a:gd name="connsiteY3" fmla="*/ 0 h 207818"/>
              <a:gd name="connsiteX4" fmla="*/ 159327 w 159327"/>
              <a:gd name="connsiteY4" fmla="*/ 0 h 20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27" h="207818">
                <a:moveTo>
                  <a:pt x="0" y="207818"/>
                </a:moveTo>
                <a:cubicBezTo>
                  <a:pt x="35214" y="180109"/>
                  <a:pt x="70428" y="152400"/>
                  <a:pt x="96982" y="117764"/>
                </a:cubicBezTo>
                <a:cubicBezTo>
                  <a:pt x="123536" y="83128"/>
                  <a:pt x="159327" y="0"/>
                  <a:pt x="159327" y="0"/>
                </a:cubicBezTo>
                <a:lnTo>
                  <a:pt x="159327" y="0"/>
                </a:lnTo>
                <a:lnTo>
                  <a:pt x="15932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12127" y="1401217"/>
            <a:ext cx="159328" cy="157419"/>
          </a:xfrm>
          <a:custGeom>
            <a:avLst/>
            <a:gdLst>
              <a:gd name="connsiteX0" fmla="*/ 0 w 96982"/>
              <a:gd name="connsiteY0" fmla="*/ 76200 h 76200"/>
              <a:gd name="connsiteX1" fmla="*/ 96982 w 96982"/>
              <a:gd name="connsiteY1" fmla="*/ 0 h 76200"/>
              <a:gd name="connsiteX2" fmla="*/ 96982 w 96982"/>
              <a:gd name="connsiteY2" fmla="*/ 0 h 76200"/>
            </a:gdLst>
            <a:ahLst/>
            <a:cxnLst>
              <a:cxn ang="0">
                <a:pos x="connsiteX0" y="connsiteY0"/>
              </a:cxn>
              <a:cxn ang="0">
                <a:pos x="connsiteX1" y="connsiteY1"/>
              </a:cxn>
              <a:cxn ang="0">
                <a:pos x="connsiteX2" y="connsiteY2"/>
              </a:cxn>
            </a:cxnLst>
            <a:rect l="l" t="t" r="r" b="b"/>
            <a:pathLst>
              <a:path w="96982" h="76200">
                <a:moveTo>
                  <a:pt x="0" y="76200"/>
                </a:moveTo>
                <a:lnTo>
                  <a:pt x="96982" y="0"/>
                </a:lnTo>
                <a:lnTo>
                  <a:pt x="96982"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88310" y="117919"/>
            <a:ext cx="3795083" cy="1015663"/>
          </a:xfrm>
          <a:prstGeom prst="rect">
            <a:avLst/>
          </a:prstGeom>
          <a:noFill/>
        </p:spPr>
        <p:txBody>
          <a:bodyPr wrap="square" rtlCol="0">
            <a:spAutoFit/>
          </a:bodyPr>
          <a:lstStyle/>
          <a:p>
            <a:r>
              <a:rPr lang="en-US" sz="6000" smtClean="0">
                <a:latin typeface=".TMC-Ong Do" pitchFamily="2" charset="0"/>
              </a:rPr>
              <a:t>Ý</a:t>
            </a:r>
            <a:endParaRPr lang="en-US" sz="6000">
              <a:latin typeface=".TMC-Ong Do" pitchFamily="2" charset="0"/>
            </a:endParaRPr>
          </a:p>
        </p:txBody>
      </p:sp>
      <p:sp>
        <p:nvSpPr>
          <p:cNvPr id="49" name="TextBox 48"/>
          <p:cNvSpPr txBox="1"/>
          <p:nvPr/>
        </p:nvSpPr>
        <p:spPr>
          <a:xfrm>
            <a:off x="1032501" y="101532"/>
            <a:ext cx="2123287" cy="861774"/>
          </a:xfrm>
          <a:prstGeom prst="rect">
            <a:avLst/>
          </a:prstGeom>
          <a:noFill/>
        </p:spPr>
        <p:txBody>
          <a:bodyPr wrap="square" rtlCol="0">
            <a:spAutoFit/>
          </a:bodyPr>
          <a:lstStyle/>
          <a:p>
            <a:r>
              <a:rPr lang="en-US" sz="5000" smtClean="0">
                <a:latin typeface=".TMC-Ong Do" pitchFamily="2" charset="0"/>
              </a:rPr>
              <a:t>TUONG</a:t>
            </a:r>
            <a:endParaRPr lang="en-US" sz="5000">
              <a:latin typeface=".TMC-Ong Do" pitchFamily="2" charset="0"/>
            </a:endParaRPr>
          </a:p>
        </p:txBody>
      </p:sp>
      <p:sp>
        <p:nvSpPr>
          <p:cNvPr id="50" name="Freeform 49"/>
          <p:cNvSpPr/>
          <p:nvPr/>
        </p:nvSpPr>
        <p:spPr>
          <a:xfrm>
            <a:off x="1614055" y="151893"/>
            <a:ext cx="145756" cy="229107"/>
          </a:xfrm>
          <a:custGeom>
            <a:avLst/>
            <a:gdLst>
              <a:gd name="connsiteX0" fmla="*/ 0 w 145756"/>
              <a:gd name="connsiteY0" fmla="*/ 83634 h 229107"/>
              <a:gd name="connsiteX1" fmla="*/ 69272 w 145756"/>
              <a:gd name="connsiteY1" fmla="*/ 507 h 229107"/>
              <a:gd name="connsiteX2" fmla="*/ 145472 w 145756"/>
              <a:gd name="connsiteY2" fmla="*/ 118271 h 229107"/>
              <a:gd name="connsiteX3" fmla="*/ 96981 w 145756"/>
              <a:gd name="connsiteY3" fmla="*/ 229107 h 229107"/>
              <a:gd name="connsiteX4" fmla="*/ 96981 w 145756"/>
              <a:gd name="connsiteY4" fmla="*/ 229107 h 229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6" h="229107">
                <a:moveTo>
                  <a:pt x="0" y="83634"/>
                </a:moveTo>
                <a:cubicBezTo>
                  <a:pt x="22513" y="39184"/>
                  <a:pt x="45027" y="-5266"/>
                  <a:pt x="69272" y="507"/>
                </a:cubicBezTo>
                <a:cubicBezTo>
                  <a:pt x="93517" y="6280"/>
                  <a:pt x="140854" y="80171"/>
                  <a:pt x="145472" y="118271"/>
                </a:cubicBezTo>
                <a:cubicBezTo>
                  <a:pt x="150090" y="156371"/>
                  <a:pt x="96981" y="229107"/>
                  <a:pt x="96981" y="229107"/>
                </a:cubicBezTo>
                <a:lnTo>
                  <a:pt x="96981" y="22910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1648691" y="180003"/>
            <a:ext cx="83349" cy="187142"/>
          </a:xfrm>
          <a:custGeom>
            <a:avLst/>
            <a:gdLst>
              <a:gd name="connsiteX0" fmla="*/ 0 w 83349"/>
              <a:gd name="connsiteY0" fmla="*/ 69379 h 187142"/>
              <a:gd name="connsiteX1" fmla="*/ 27709 w 83349"/>
              <a:gd name="connsiteY1" fmla="*/ 106 h 187142"/>
              <a:gd name="connsiteX2" fmla="*/ 83127 w 83349"/>
              <a:gd name="connsiteY2" fmla="*/ 83233 h 187142"/>
              <a:gd name="connsiteX3" fmla="*/ 48491 w 83349"/>
              <a:gd name="connsiteY3" fmla="*/ 187142 h 187142"/>
              <a:gd name="connsiteX4" fmla="*/ 48491 w 83349"/>
              <a:gd name="connsiteY4" fmla="*/ 187142 h 187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49" h="187142">
                <a:moveTo>
                  <a:pt x="0" y="69379"/>
                </a:moveTo>
                <a:cubicBezTo>
                  <a:pt x="6927" y="33588"/>
                  <a:pt x="13855" y="-2203"/>
                  <a:pt x="27709" y="106"/>
                </a:cubicBezTo>
                <a:cubicBezTo>
                  <a:pt x="41564" y="2415"/>
                  <a:pt x="79663" y="52060"/>
                  <a:pt x="83127" y="83233"/>
                </a:cubicBezTo>
                <a:cubicBezTo>
                  <a:pt x="86591" y="114406"/>
                  <a:pt x="48491" y="187142"/>
                  <a:pt x="48491" y="187142"/>
                </a:cubicBezTo>
                <a:lnTo>
                  <a:pt x="48491" y="187142"/>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1918855" y="159327"/>
            <a:ext cx="118585" cy="145473"/>
          </a:xfrm>
          <a:custGeom>
            <a:avLst/>
            <a:gdLst>
              <a:gd name="connsiteX0" fmla="*/ 0 w 118585"/>
              <a:gd name="connsiteY0" fmla="*/ 0 h 145473"/>
              <a:gd name="connsiteX1" fmla="*/ 117763 w 118585"/>
              <a:gd name="connsiteY1" fmla="*/ 62346 h 145473"/>
              <a:gd name="connsiteX2" fmla="*/ 55418 w 118585"/>
              <a:gd name="connsiteY2" fmla="*/ 145473 h 145473"/>
              <a:gd name="connsiteX3" fmla="*/ 55418 w 118585"/>
              <a:gd name="connsiteY3" fmla="*/ 145473 h 145473"/>
            </a:gdLst>
            <a:ahLst/>
            <a:cxnLst>
              <a:cxn ang="0">
                <a:pos x="connsiteX0" y="connsiteY0"/>
              </a:cxn>
              <a:cxn ang="0">
                <a:pos x="connsiteX1" y="connsiteY1"/>
              </a:cxn>
              <a:cxn ang="0">
                <a:pos x="connsiteX2" y="connsiteY2"/>
              </a:cxn>
              <a:cxn ang="0">
                <a:pos x="connsiteX3" y="connsiteY3"/>
              </a:cxn>
            </a:cxnLst>
            <a:rect l="l" t="t" r="r" b="b"/>
            <a:pathLst>
              <a:path w="118585" h="145473">
                <a:moveTo>
                  <a:pt x="0" y="0"/>
                </a:moveTo>
                <a:cubicBezTo>
                  <a:pt x="54263" y="19050"/>
                  <a:pt x="108527" y="38101"/>
                  <a:pt x="117763" y="62346"/>
                </a:cubicBezTo>
                <a:cubicBezTo>
                  <a:pt x="126999" y="86592"/>
                  <a:pt x="55418" y="145473"/>
                  <a:pt x="55418" y="145473"/>
                </a:cubicBezTo>
                <a:lnTo>
                  <a:pt x="55418" y="14547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1925782" y="180109"/>
            <a:ext cx="90438" cy="103909"/>
          </a:xfrm>
          <a:custGeom>
            <a:avLst/>
            <a:gdLst>
              <a:gd name="connsiteX0" fmla="*/ 0 w 90438"/>
              <a:gd name="connsiteY0" fmla="*/ 0 h 103909"/>
              <a:gd name="connsiteX1" fmla="*/ 90054 w 90438"/>
              <a:gd name="connsiteY1" fmla="*/ 48491 h 103909"/>
              <a:gd name="connsiteX2" fmla="*/ 34636 w 90438"/>
              <a:gd name="connsiteY2" fmla="*/ 103909 h 103909"/>
              <a:gd name="connsiteX3" fmla="*/ 34636 w 90438"/>
              <a:gd name="connsiteY3" fmla="*/ 103909 h 103909"/>
            </a:gdLst>
            <a:ahLst/>
            <a:cxnLst>
              <a:cxn ang="0">
                <a:pos x="connsiteX0" y="connsiteY0"/>
              </a:cxn>
              <a:cxn ang="0">
                <a:pos x="connsiteX1" y="connsiteY1"/>
              </a:cxn>
              <a:cxn ang="0">
                <a:pos x="connsiteX2" y="connsiteY2"/>
              </a:cxn>
              <a:cxn ang="0">
                <a:pos x="connsiteX3" y="connsiteY3"/>
              </a:cxn>
            </a:cxnLst>
            <a:rect l="l" t="t" r="r" b="b"/>
            <a:pathLst>
              <a:path w="90438" h="103909">
                <a:moveTo>
                  <a:pt x="0" y="0"/>
                </a:moveTo>
                <a:cubicBezTo>
                  <a:pt x="42140" y="15586"/>
                  <a:pt x="84281" y="31173"/>
                  <a:pt x="90054" y="48491"/>
                </a:cubicBezTo>
                <a:cubicBezTo>
                  <a:pt x="95827" y="65809"/>
                  <a:pt x="34636" y="103909"/>
                  <a:pt x="34636" y="103909"/>
                </a:cubicBezTo>
                <a:lnTo>
                  <a:pt x="34636" y="10390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2078182" y="69273"/>
            <a:ext cx="119237" cy="90054"/>
          </a:xfrm>
          <a:custGeom>
            <a:avLst/>
            <a:gdLst>
              <a:gd name="connsiteX0" fmla="*/ 0 w 119237"/>
              <a:gd name="connsiteY0" fmla="*/ 0 h 90054"/>
              <a:gd name="connsiteX1" fmla="*/ 117763 w 119237"/>
              <a:gd name="connsiteY1" fmla="*/ 20782 h 90054"/>
              <a:gd name="connsiteX2" fmla="*/ 69273 w 119237"/>
              <a:gd name="connsiteY2" fmla="*/ 90054 h 90054"/>
              <a:gd name="connsiteX3" fmla="*/ 69273 w 119237"/>
              <a:gd name="connsiteY3" fmla="*/ 90054 h 90054"/>
            </a:gdLst>
            <a:ahLst/>
            <a:cxnLst>
              <a:cxn ang="0">
                <a:pos x="connsiteX0" y="connsiteY0"/>
              </a:cxn>
              <a:cxn ang="0">
                <a:pos x="connsiteX1" y="connsiteY1"/>
              </a:cxn>
              <a:cxn ang="0">
                <a:pos x="connsiteX2" y="connsiteY2"/>
              </a:cxn>
              <a:cxn ang="0">
                <a:pos x="connsiteX3" y="connsiteY3"/>
              </a:cxn>
            </a:cxnLst>
            <a:rect l="l" t="t" r="r" b="b"/>
            <a:pathLst>
              <a:path w="119237" h="90054">
                <a:moveTo>
                  <a:pt x="0" y="0"/>
                </a:moveTo>
                <a:cubicBezTo>
                  <a:pt x="53109" y="2886"/>
                  <a:pt x="106218" y="5773"/>
                  <a:pt x="117763" y="20782"/>
                </a:cubicBezTo>
                <a:cubicBezTo>
                  <a:pt x="129308" y="35791"/>
                  <a:pt x="69273" y="90054"/>
                  <a:pt x="69273" y="90054"/>
                </a:cubicBezTo>
                <a:lnTo>
                  <a:pt x="69273" y="90054"/>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2085109" y="41564"/>
            <a:ext cx="133627" cy="96981"/>
          </a:xfrm>
          <a:custGeom>
            <a:avLst/>
            <a:gdLst>
              <a:gd name="connsiteX0" fmla="*/ 0 w 133627"/>
              <a:gd name="connsiteY0" fmla="*/ 0 h 96981"/>
              <a:gd name="connsiteX1" fmla="*/ 131618 w 133627"/>
              <a:gd name="connsiteY1" fmla="*/ 20781 h 96981"/>
              <a:gd name="connsiteX2" fmla="*/ 83127 w 133627"/>
              <a:gd name="connsiteY2" fmla="*/ 96981 h 96981"/>
              <a:gd name="connsiteX3" fmla="*/ 83127 w 133627"/>
              <a:gd name="connsiteY3" fmla="*/ 96981 h 96981"/>
              <a:gd name="connsiteX4" fmla="*/ 83127 w 133627"/>
              <a:gd name="connsiteY4" fmla="*/ 96981 h 96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7" h="96981">
                <a:moveTo>
                  <a:pt x="0" y="0"/>
                </a:moveTo>
                <a:cubicBezTo>
                  <a:pt x="58882" y="2309"/>
                  <a:pt x="117764" y="4618"/>
                  <a:pt x="131618" y="20781"/>
                </a:cubicBezTo>
                <a:cubicBezTo>
                  <a:pt x="145473" y="36945"/>
                  <a:pt x="83127" y="96981"/>
                  <a:pt x="83127" y="96981"/>
                </a:cubicBezTo>
                <a:lnTo>
                  <a:pt x="83127" y="96981"/>
                </a:lnTo>
                <a:lnTo>
                  <a:pt x="83127" y="9698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2009852" y="929348"/>
            <a:ext cx="212882" cy="707886"/>
          </a:xfrm>
          <a:prstGeom prst="rect">
            <a:avLst/>
          </a:prstGeom>
          <a:noFill/>
        </p:spPr>
        <p:txBody>
          <a:bodyPr wrap="square" rtlCol="0">
            <a:spAutoFit/>
          </a:bodyPr>
          <a:lstStyle/>
          <a:p>
            <a:r>
              <a:rPr lang="en-US" sz="4000" smtClean="0">
                <a:solidFill>
                  <a:schemeClr val="bg1"/>
                </a:solidFill>
                <a:latin typeface="ÁnhMinhH 1.1" panose="020B7200000000000000" pitchFamily="34" charset="0"/>
              </a:rPr>
              <a:t>T</a:t>
            </a:r>
            <a:endParaRPr lang="en-US" sz="4000">
              <a:solidFill>
                <a:schemeClr val="bg1"/>
              </a:solidFill>
              <a:latin typeface="ÁnhMinhH 1.1" panose="020B7200000000000000" pitchFamily="34" charset="0"/>
            </a:endParaRPr>
          </a:p>
        </p:txBody>
      </p:sp>
      <p:sp>
        <p:nvSpPr>
          <p:cNvPr id="58" name="TextBox 57"/>
          <p:cNvSpPr txBox="1"/>
          <p:nvPr/>
        </p:nvSpPr>
        <p:spPr>
          <a:xfrm>
            <a:off x="2023762" y="928239"/>
            <a:ext cx="524548" cy="707886"/>
          </a:xfrm>
          <a:prstGeom prst="rect">
            <a:avLst/>
          </a:prstGeom>
          <a:noFill/>
        </p:spPr>
        <p:txBody>
          <a:bodyPr wrap="square" rtlCol="0">
            <a:spAutoFit/>
          </a:bodyPr>
          <a:lstStyle/>
          <a:p>
            <a:r>
              <a:rPr lang="en-US" sz="4000" smtClean="0">
                <a:solidFill>
                  <a:schemeClr val="bg1">
                    <a:lumMod val="75000"/>
                  </a:schemeClr>
                </a:solidFill>
                <a:latin typeface="ÁnhMinhH 1.1" panose="020B7200000000000000" pitchFamily="34" charset="0"/>
              </a:rPr>
              <a:t>t</a:t>
            </a:r>
            <a:endParaRPr lang="en-US" sz="4000">
              <a:solidFill>
                <a:schemeClr val="bg1">
                  <a:lumMod val="75000"/>
                </a:schemeClr>
              </a:solidFill>
              <a:latin typeface="ÁnhMinhH 1.1" panose="020B7200000000000000" pitchFamily="34" charset="0"/>
            </a:endParaRPr>
          </a:p>
        </p:txBody>
      </p:sp>
      <p:sp>
        <p:nvSpPr>
          <p:cNvPr id="59" name="TextBox 58"/>
          <p:cNvSpPr txBox="1"/>
          <p:nvPr/>
        </p:nvSpPr>
        <p:spPr>
          <a:xfrm>
            <a:off x="2365780" y="2861624"/>
            <a:ext cx="1177092" cy="707886"/>
          </a:xfrm>
          <a:prstGeom prst="rect">
            <a:avLst/>
          </a:prstGeom>
          <a:noFill/>
        </p:spPr>
        <p:txBody>
          <a:bodyPr wrap="square" rtlCol="0">
            <a:spAutoFit/>
          </a:bodyPr>
          <a:lstStyle/>
          <a:p>
            <a:r>
              <a:rPr lang="en-US" sz="4000" smtClean="0">
                <a:solidFill>
                  <a:schemeClr val="bg1">
                    <a:lumMod val="75000"/>
                  </a:schemeClr>
                </a:solidFill>
                <a:latin typeface=".TMC-Ong Do" pitchFamily="2" charset="0"/>
              </a:rPr>
              <a:t>KTX</a:t>
            </a:r>
            <a:endParaRPr lang="en-US" sz="4000">
              <a:solidFill>
                <a:schemeClr val="bg1">
                  <a:lumMod val="75000"/>
                </a:schemeClr>
              </a:solidFill>
              <a:latin typeface=".TMC-Ong Do" pitchFamily="2" charset="0"/>
            </a:endParaRPr>
          </a:p>
        </p:txBody>
      </p:sp>
      <p:sp>
        <p:nvSpPr>
          <p:cNvPr id="365" name="Google Shape;1569;p34"/>
          <p:cNvSpPr txBox="1">
            <a:spLocks noGrp="1"/>
          </p:cNvSpPr>
          <p:nvPr>
            <p:ph type="title"/>
          </p:nvPr>
        </p:nvSpPr>
        <p:spPr>
          <a:xfrm>
            <a:off x="3855199" y="390616"/>
            <a:ext cx="6030900" cy="841800"/>
          </a:xfrm>
          <a:prstGeom prst="rect">
            <a:avLst/>
          </a:prstGeom>
        </p:spPr>
        <p:txBody>
          <a:bodyPr spcFirstLastPara="1" wrap="square" lIns="91425" tIns="91425" rIns="91425" bIns="91425" anchor="ctr" anchorCtr="0">
            <a:noAutofit/>
          </a:bodyPr>
          <a:lstStyle/>
          <a:p>
            <a:pPr algn="ctr">
              <a:defRPr/>
            </a:pPr>
            <a:r>
              <a:rPr lang="en-US" b="1">
                <a:latin typeface="Bradley Hand ITC" panose="03070402050302030203" pitchFamily="66" charset="0"/>
              </a:rPr>
              <a:t>PREAMPLE</a:t>
            </a:r>
            <a:endParaRPr lang="en-US" b="1">
              <a:latin typeface="Bradley Hand ITC" panose="03070402050302030203"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5"/>
                                        </p:tgtEl>
                                        <p:attrNameLst>
                                          <p:attrName>style.visibility</p:attrName>
                                        </p:attrNameLst>
                                      </p:cBhvr>
                                      <p:to>
                                        <p:strVal val="visible"/>
                                      </p:to>
                                    </p:set>
                                    <p:anim calcmode="lin" valueType="num">
                                      <p:cBhvr additive="base">
                                        <p:cTn id="7" dur="500" fill="hold"/>
                                        <p:tgtEl>
                                          <p:spTgt spid="365"/>
                                        </p:tgtEl>
                                        <p:attrNameLst>
                                          <p:attrName>ppt_x</p:attrName>
                                        </p:attrNameLst>
                                      </p:cBhvr>
                                      <p:tavLst>
                                        <p:tav tm="0">
                                          <p:val>
                                            <p:strVal val="#ppt_x"/>
                                          </p:val>
                                        </p:tav>
                                        <p:tav tm="100000">
                                          <p:val>
                                            <p:strVal val="#ppt_x"/>
                                          </p:val>
                                        </p:tav>
                                      </p:tavLst>
                                    </p:anim>
                                    <p:anim calcmode="lin" valueType="num">
                                      <p:cBhvr additive="base">
                                        <p:cTn id="8" dur="500" fill="hold"/>
                                        <p:tgtEl>
                                          <p:spTgt spid="3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914">
                                            <p:txEl>
                                              <p:pRg st="0" end="0"/>
                                            </p:txEl>
                                          </p:spTgt>
                                        </p:tgtEl>
                                        <p:attrNameLst>
                                          <p:attrName>style.visibility</p:attrName>
                                        </p:attrNameLst>
                                      </p:cBhvr>
                                      <p:to>
                                        <p:strVal val="visible"/>
                                      </p:to>
                                    </p:set>
                                    <p:animEffect transition="in" filter="randombar(horizontal)">
                                      <p:cBhvr>
                                        <p:cTn id="13" dur="500"/>
                                        <p:tgtEl>
                                          <p:spTgt spid="19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914">
                                            <p:txEl>
                                              <p:pRg st="1" end="1"/>
                                            </p:txEl>
                                          </p:spTgt>
                                        </p:tgtEl>
                                        <p:attrNameLst>
                                          <p:attrName>style.visibility</p:attrName>
                                        </p:attrNameLst>
                                      </p:cBhvr>
                                      <p:to>
                                        <p:strVal val="visible"/>
                                      </p:to>
                                    </p:set>
                                    <p:animEffect transition="in" filter="randombar(horizontal)">
                                      <p:cBhvr>
                                        <p:cTn id="18" dur="500"/>
                                        <p:tgtEl>
                                          <p:spTgt spid="19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 grpId="0" build="p"/>
      <p:bldP spid="3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34"/>
          <p:cNvSpPr txBox="1">
            <a:spLocks noGrp="1"/>
          </p:cNvSpPr>
          <p:nvPr>
            <p:ph type="title"/>
          </p:nvPr>
        </p:nvSpPr>
        <p:spPr>
          <a:xfrm>
            <a:off x="1556550" y="2285663"/>
            <a:ext cx="6030900" cy="841800"/>
          </a:xfrm>
          <a:prstGeom prst="rect">
            <a:avLst/>
          </a:prstGeom>
        </p:spPr>
        <p:txBody>
          <a:bodyPr spcFirstLastPara="1" wrap="square" lIns="91425" tIns="91425" rIns="91425" bIns="91425" anchor="ctr" anchorCtr="0">
            <a:noAutofit/>
          </a:bodyPr>
          <a:lstStyle/>
          <a:p>
            <a:pPr algn="ctr">
              <a:defRPr/>
            </a:pPr>
            <a:r>
              <a:rPr lang="en-US" b="1" smtClean="0">
                <a:latin typeface="Bradley Hand ITC" panose="03070402050302030203" pitchFamily="66" charset="0"/>
              </a:rPr>
              <a:t>ANALYSIS</a:t>
            </a:r>
            <a:endParaRPr lang="en-US" b="1">
              <a:latin typeface="Bradley Hand ITC" panose="03070402050302030203" pitchFamily="66" charset="0"/>
            </a:endParaRPr>
          </a:p>
        </p:txBody>
      </p:sp>
      <p:cxnSp>
        <p:nvCxnSpPr>
          <p:cNvPr id="1570" name="Google Shape;1570;p34"/>
          <p:cNvCxnSpPr/>
          <p:nvPr/>
        </p:nvCxnSpPr>
        <p:spPr>
          <a:xfrm rot="10800000" flipH="1">
            <a:off x="3891900" y="3059238"/>
            <a:ext cx="253200" cy="146400"/>
          </a:xfrm>
          <a:prstGeom prst="straightConnector1">
            <a:avLst/>
          </a:prstGeom>
          <a:noFill/>
          <a:ln w="9525" cap="flat" cmpd="sng">
            <a:solidFill>
              <a:schemeClr val="dk1"/>
            </a:solidFill>
            <a:prstDash val="solid"/>
            <a:round/>
            <a:headEnd type="oval" w="med" len="med"/>
            <a:tailEnd type="none" w="med" len="med"/>
          </a:ln>
        </p:spPr>
      </p:cxnSp>
      <p:sp>
        <p:nvSpPr>
          <p:cNvPr id="1571" name="Google Shape;1571;p34"/>
          <p:cNvSpPr/>
          <p:nvPr/>
        </p:nvSpPr>
        <p:spPr>
          <a:xfrm>
            <a:off x="3906362" y="873419"/>
            <a:ext cx="1331276" cy="1143744"/>
          </a:xfrm>
          <a:custGeom>
            <a:avLst/>
            <a:gdLst/>
            <a:ahLst/>
            <a:cxnLst/>
            <a:rect l="l" t="t" r="r" b="b"/>
            <a:pathLst>
              <a:path w="962" h="1006" extrusionOk="0">
                <a:moveTo>
                  <a:pt x="454" y="1"/>
                </a:moveTo>
                <a:cubicBezTo>
                  <a:pt x="195" y="1"/>
                  <a:pt x="11" y="206"/>
                  <a:pt x="11" y="508"/>
                </a:cubicBezTo>
                <a:cubicBezTo>
                  <a:pt x="0" y="768"/>
                  <a:pt x="206" y="994"/>
                  <a:pt x="476" y="1005"/>
                </a:cubicBezTo>
                <a:cubicBezTo>
                  <a:pt x="735" y="994"/>
                  <a:pt x="951" y="789"/>
                  <a:pt x="962" y="519"/>
                </a:cubicBezTo>
                <a:cubicBezTo>
                  <a:pt x="951" y="238"/>
                  <a:pt x="735" y="12"/>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4"/>
          <p:cNvSpPr txBox="1">
            <a:spLocks noGrp="1"/>
          </p:cNvSpPr>
          <p:nvPr>
            <p:ph type="title" idx="2"/>
          </p:nvPr>
        </p:nvSpPr>
        <p:spPr>
          <a:xfrm>
            <a:off x="3906300" y="720513"/>
            <a:ext cx="1331400" cy="118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mtClean="0"/>
              <a:t>02.</a:t>
            </a:r>
            <a:endParaRPr lang="en-GB" smtClean="0"/>
          </a:p>
        </p:txBody>
      </p:sp>
      <p:sp>
        <p:nvSpPr>
          <p:cNvPr id="1573" name="Google Shape;1573;p34"/>
          <p:cNvSpPr/>
          <p:nvPr/>
        </p:nvSpPr>
        <p:spPr>
          <a:xfrm rot="-317296">
            <a:off x="5436074" y="983645"/>
            <a:ext cx="599806" cy="258792"/>
          </a:xfrm>
          <a:custGeom>
            <a:avLst/>
            <a:gdLst/>
            <a:ahLst/>
            <a:cxnLst/>
            <a:rect l="l" t="t" r="r" b="b"/>
            <a:pathLst>
              <a:path w="3889" h="1678" extrusionOk="0">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4"/>
          <p:cNvSpPr/>
          <p:nvPr/>
        </p:nvSpPr>
        <p:spPr>
          <a:xfrm rot="-317296">
            <a:off x="5470513" y="1334071"/>
            <a:ext cx="509889" cy="199106"/>
          </a:xfrm>
          <a:custGeom>
            <a:avLst/>
            <a:gdLst/>
            <a:ahLst/>
            <a:cxnLst/>
            <a:rect l="l" t="t" r="r" b="b"/>
            <a:pathLst>
              <a:path w="3306" h="1291" extrusionOk="0">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4"/>
          <p:cNvSpPr/>
          <p:nvPr/>
        </p:nvSpPr>
        <p:spPr>
          <a:xfrm rot="-317296">
            <a:off x="5466737" y="1560467"/>
            <a:ext cx="295045" cy="360736"/>
          </a:xfrm>
          <a:custGeom>
            <a:avLst/>
            <a:gdLst/>
            <a:ahLst/>
            <a:cxnLst/>
            <a:rect l="l" t="t" r="r" b="b"/>
            <a:pathLst>
              <a:path w="1913" h="2339" extrusionOk="0">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4"/>
          <p:cNvSpPr/>
          <p:nvPr/>
        </p:nvSpPr>
        <p:spPr>
          <a:xfrm>
            <a:off x="3154232" y="873413"/>
            <a:ext cx="564337" cy="343619"/>
          </a:xfrm>
          <a:custGeom>
            <a:avLst/>
            <a:gdLst/>
            <a:ahLst/>
            <a:cxnLst/>
            <a:rect l="l" t="t" r="r" b="b"/>
            <a:pathLst>
              <a:path w="3659" h="2228" extrusionOk="0">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4"/>
          <p:cNvSpPr/>
          <p:nvPr/>
        </p:nvSpPr>
        <p:spPr>
          <a:xfrm>
            <a:off x="3127087" y="1302474"/>
            <a:ext cx="506500" cy="212680"/>
          </a:xfrm>
          <a:custGeom>
            <a:avLst/>
            <a:gdLst/>
            <a:ahLst/>
            <a:cxnLst/>
            <a:rect l="l" t="t" r="r" b="b"/>
            <a:pathLst>
              <a:path w="3284" h="1379" extrusionOk="0">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4"/>
          <p:cNvSpPr/>
          <p:nvPr/>
        </p:nvSpPr>
        <p:spPr>
          <a:xfrm>
            <a:off x="3274225" y="1600442"/>
            <a:ext cx="389437" cy="291798"/>
          </a:xfrm>
          <a:custGeom>
            <a:avLst/>
            <a:gdLst/>
            <a:ahLst/>
            <a:cxnLst/>
            <a:rect l="l" t="t" r="r" b="b"/>
            <a:pathLst>
              <a:path w="2525" h="1892" extrusionOk="0">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4"/>
          <p:cNvSpPr/>
          <p:nvPr/>
        </p:nvSpPr>
        <p:spPr>
          <a:xfrm>
            <a:off x="5164266" y="809945"/>
            <a:ext cx="129241" cy="238751"/>
          </a:xfrm>
          <a:custGeom>
            <a:avLst/>
            <a:gdLst/>
            <a:ahLst/>
            <a:cxnLst/>
            <a:rect l="l" t="t" r="r" b="b"/>
            <a:pathLst>
              <a:path w="1665" h="3076" extrusionOk="0">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4"/>
          <p:cNvSpPr/>
          <p:nvPr/>
        </p:nvSpPr>
        <p:spPr>
          <a:xfrm>
            <a:off x="5425413" y="726262"/>
            <a:ext cx="113251" cy="188843"/>
          </a:xfrm>
          <a:custGeom>
            <a:avLst/>
            <a:gdLst/>
            <a:ahLst/>
            <a:cxnLst/>
            <a:rect l="l" t="t" r="r" b="b"/>
            <a:pathLst>
              <a:path w="1459" h="2433" extrusionOk="0">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4"/>
          <p:cNvSpPr/>
          <p:nvPr/>
        </p:nvSpPr>
        <p:spPr>
          <a:xfrm>
            <a:off x="2264444" y="3370761"/>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4"/>
          <p:cNvSpPr/>
          <p:nvPr/>
        </p:nvSpPr>
        <p:spPr>
          <a:xfrm>
            <a:off x="2565300" y="3290513"/>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4"/>
          <p:cNvSpPr/>
          <p:nvPr/>
        </p:nvSpPr>
        <p:spPr>
          <a:xfrm>
            <a:off x="7163087" y="2182675"/>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4"/>
          <p:cNvSpPr/>
          <p:nvPr/>
        </p:nvSpPr>
        <p:spPr>
          <a:xfrm>
            <a:off x="2990076" y="2111823"/>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4"/>
          <p:cNvSpPr/>
          <p:nvPr/>
        </p:nvSpPr>
        <p:spPr>
          <a:xfrm>
            <a:off x="3704450" y="3518213"/>
            <a:ext cx="1735094" cy="75563"/>
          </a:xfrm>
          <a:custGeom>
            <a:avLst/>
            <a:gdLst/>
            <a:ahLst/>
            <a:cxnLst/>
            <a:rect l="l" t="t" r="r" b="b"/>
            <a:pathLst>
              <a:path w="21355" h="930" extrusionOk="0">
                <a:moveTo>
                  <a:pt x="3474" y="0"/>
                </a:moveTo>
                <a:cubicBezTo>
                  <a:pt x="2434" y="0"/>
                  <a:pt x="1395" y="13"/>
                  <a:pt x="357" y="49"/>
                </a:cubicBezTo>
                <a:cubicBezTo>
                  <a:pt x="1" y="49"/>
                  <a:pt x="1" y="568"/>
                  <a:pt x="357" y="568"/>
                </a:cubicBezTo>
                <a:cubicBezTo>
                  <a:pt x="3781" y="762"/>
                  <a:pt x="7227" y="719"/>
                  <a:pt x="10651" y="762"/>
                </a:cubicBezTo>
                <a:lnTo>
                  <a:pt x="15727" y="827"/>
                </a:lnTo>
                <a:cubicBezTo>
                  <a:pt x="16883" y="842"/>
                  <a:pt x="18077" y="930"/>
                  <a:pt x="19255" y="930"/>
                </a:cubicBezTo>
                <a:cubicBezTo>
                  <a:pt x="19828" y="930"/>
                  <a:pt x="20397" y="909"/>
                  <a:pt x="20955" y="849"/>
                </a:cubicBezTo>
                <a:cubicBezTo>
                  <a:pt x="21354" y="849"/>
                  <a:pt x="21354" y="244"/>
                  <a:pt x="20955" y="244"/>
                </a:cubicBezTo>
                <a:cubicBezTo>
                  <a:pt x="20224" y="148"/>
                  <a:pt x="19471" y="122"/>
                  <a:pt x="18716" y="122"/>
                </a:cubicBezTo>
                <a:cubicBezTo>
                  <a:pt x="17829" y="122"/>
                  <a:pt x="16937" y="158"/>
                  <a:pt x="16069" y="158"/>
                </a:cubicBezTo>
                <a:cubicBezTo>
                  <a:pt x="16005" y="158"/>
                  <a:pt x="15942" y="158"/>
                  <a:pt x="15878" y="157"/>
                </a:cubicBezTo>
                <a:lnTo>
                  <a:pt x="10651" y="93"/>
                </a:lnTo>
                <a:cubicBezTo>
                  <a:pt x="8264" y="70"/>
                  <a:pt x="5867" y="0"/>
                  <a:pt x="3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4"/>
          <p:cNvSpPr/>
          <p:nvPr/>
        </p:nvSpPr>
        <p:spPr>
          <a:xfrm>
            <a:off x="2169750" y="1957343"/>
            <a:ext cx="113251" cy="165284"/>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4"/>
          <p:cNvSpPr/>
          <p:nvPr/>
        </p:nvSpPr>
        <p:spPr>
          <a:xfrm>
            <a:off x="2389482" y="1957348"/>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4"/>
          <p:cNvSpPr/>
          <p:nvPr/>
        </p:nvSpPr>
        <p:spPr>
          <a:xfrm>
            <a:off x="2284262" y="1715725"/>
            <a:ext cx="136196" cy="205601"/>
          </a:xfrm>
          <a:custGeom>
            <a:avLst/>
            <a:gdLst/>
            <a:ahLst/>
            <a:cxnLst/>
            <a:rect l="l" t="t" r="r" b="b"/>
            <a:pathLst>
              <a:path w="1772" h="2675" extrusionOk="0">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4"/>
          <p:cNvSpPr/>
          <p:nvPr/>
        </p:nvSpPr>
        <p:spPr>
          <a:xfrm>
            <a:off x="3769326" y="636098"/>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4"/>
          <p:cNvSpPr/>
          <p:nvPr/>
        </p:nvSpPr>
        <p:spPr>
          <a:xfrm>
            <a:off x="6719926" y="3350661"/>
            <a:ext cx="137025" cy="173858"/>
          </a:xfrm>
          <a:custGeom>
            <a:avLst/>
            <a:gdLst/>
            <a:ahLst/>
            <a:cxnLst/>
            <a:rect l="l" t="t" r="r" b="b"/>
            <a:pathLst>
              <a:path w="1492" h="1893" extrusionOk="0">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4"/>
          <p:cNvSpPr/>
          <p:nvPr/>
        </p:nvSpPr>
        <p:spPr>
          <a:xfrm>
            <a:off x="6974250" y="3823163"/>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4"/>
          <p:cNvSpPr/>
          <p:nvPr/>
        </p:nvSpPr>
        <p:spPr>
          <a:xfrm>
            <a:off x="6253965" y="2432326"/>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4" name="Google Shape;1594;p34"/>
          <p:cNvCxnSpPr/>
          <p:nvPr/>
        </p:nvCxnSpPr>
        <p:spPr>
          <a:xfrm>
            <a:off x="6889050" y="3288163"/>
            <a:ext cx="554400" cy="0"/>
          </a:xfrm>
          <a:prstGeom prst="straightConnector1">
            <a:avLst/>
          </a:prstGeom>
          <a:noFill/>
          <a:ln w="9525" cap="flat" cmpd="sng">
            <a:solidFill>
              <a:schemeClr val="dk1"/>
            </a:solidFill>
            <a:prstDash val="solid"/>
            <a:round/>
            <a:headEnd type="oval" w="med" len="med"/>
            <a:tailEnd type="oval" w="med" len="med"/>
          </a:ln>
        </p:spPr>
      </p:cxnSp>
      <p:sp>
        <p:nvSpPr>
          <p:cNvPr id="1595" name="Google Shape;1595;p34"/>
          <p:cNvSpPr/>
          <p:nvPr/>
        </p:nvSpPr>
        <p:spPr>
          <a:xfrm>
            <a:off x="7128150" y="325006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4"/>
          <p:cNvSpPr/>
          <p:nvPr/>
        </p:nvSpPr>
        <p:spPr>
          <a:xfrm>
            <a:off x="4099200" y="302113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7" name="Google Shape;1597;p34"/>
          <p:cNvCxnSpPr/>
          <p:nvPr/>
        </p:nvCxnSpPr>
        <p:spPr>
          <a:xfrm>
            <a:off x="2389475" y="3059238"/>
            <a:ext cx="554400" cy="0"/>
          </a:xfrm>
          <a:prstGeom prst="straightConnector1">
            <a:avLst/>
          </a:prstGeom>
          <a:noFill/>
          <a:ln w="9525" cap="flat" cmpd="sng">
            <a:solidFill>
              <a:schemeClr val="dk1"/>
            </a:solidFill>
            <a:prstDash val="solid"/>
            <a:round/>
            <a:headEnd type="oval" w="med" len="med"/>
            <a:tailEnd type="oval" w="med" len="med"/>
          </a:ln>
        </p:spPr>
      </p:cxnSp>
      <p:sp>
        <p:nvSpPr>
          <p:cNvPr id="1598" name="Google Shape;1598;p34"/>
          <p:cNvSpPr/>
          <p:nvPr/>
        </p:nvSpPr>
        <p:spPr>
          <a:xfrm>
            <a:off x="2628575" y="302113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99" name="Google Shape;1599;p34"/>
          <p:cNvCxnSpPr/>
          <p:nvPr/>
        </p:nvCxnSpPr>
        <p:spPr>
          <a:xfrm rot="5400000">
            <a:off x="1394850" y="2706563"/>
            <a:ext cx="793200" cy="0"/>
          </a:xfrm>
          <a:prstGeom prst="straightConnector1">
            <a:avLst/>
          </a:prstGeom>
          <a:noFill/>
          <a:ln w="9525" cap="flat" cmpd="sng">
            <a:solidFill>
              <a:schemeClr val="dk1"/>
            </a:solidFill>
            <a:prstDash val="solid"/>
            <a:round/>
            <a:headEnd type="oval" w="med" len="med"/>
            <a:tailEnd type="oval" w="med" len="med"/>
          </a:ln>
        </p:spPr>
      </p:cxnSp>
      <p:sp>
        <p:nvSpPr>
          <p:cNvPr id="1600" name="Google Shape;1600;p34"/>
          <p:cNvSpPr/>
          <p:nvPr/>
        </p:nvSpPr>
        <p:spPr>
          <a:xfrm rot="5400000">
            <a:off x="1753350" y="2668463"/>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01" name="Google Shape;1601;p34"/>
          <p:cNvCxnSpPr>
            <a:endCxn id="1596" idx="5"/>
          </p:cNvCxnSpPr>
          <p:nvPr/>
        </p:nvCxnSpPr>
        <p:spPr>
          <a:xfrm rot="10800000">
            <a:off x="4164241" y="3086178"/>
            <a:ext cx="200100" cy="115500"/>
          </a:xfrm>
          <a:prstGeom prst="straightConnector1">
            <a:avLst/>
          </a:prstGeom>
          <a:noFill/>
          <a:ln w="9525" cap="flat" cmpd="sng">
            <a:solidFill>
              <a:schemeClr val="dk1"/>
            </a:solidFill>
            <a:prstDash val="solid"/>
            <a:round/>
            <a:headEnd type="oval" w="med" len="med"/>
            <a:tailEnd type="none" w="med" len="med"/>
          </a:ln>
        </p:spPr>
      </p:cxnSp>
      <p:cxnSp>
        <p:nvCxnSpPr>
          <p:cNvPr id="1602" name="Google Shape;1602;p34"/>
          <p:cNvCxnSpPr/>
          <p:nvPr/>
        </p:nvCxnSpPr>
        <p:spPr>
          <a:xfrm flipH="1">
            <a:off x="6321641" y="2308648"/>
            <a:ext cx="224700" cy="144600"/>
          </a:xfrm>
          <a:prstGeom prst="straightConnector1">
            <a:avLst/>
          </a:prstGeom>
          <a:noFill/>
          <a:ln w="9525" cap="flat" cmpd="sng">
            <a:solidFill>
              <a:schemeClr val="dk1"/>
            </a:solidFill>
            <a:prstDash val="solid"/>
            <a:round/>
            <a:headEnd type="oval" w="med" len="med"/>
            <a:tailEnd type="none" w="med" len="med"/>
          </a:ln>
        </p:spPr>
      </p:cxnSp>
      <p:cxnSp>
        <p:nvCxnSpPr>
          <p:cNvPr id="1603" name="Google Shape;1603;p34"/>
          <p:cNvCxnSpPr/>
          <p:nvPr/>
        </p:nvCxnSpPr>
        <p:spPr>
          <a:xfrm>
            <a:off x="6046530" y="2321676"/>
            <a:ext cx="212700" cy="133200"/>
          </a:xfrm>
          <a:prstGeom prst="straightConnector1">
            <a:avLst/>
          </a:prstGeom>
          <a:noFill/>
          <a:ln w="9525" cap="flat" cmpd="sng">
            <a:solidFill>
              <a:schemeClr val="dk1"/>
            </a:solidFill>
            <a:prstDash val="solid"/>
            <a:round/>
            <a:headEnd type="oval" w="med" len="med"/>
            <a:tailEnd type="none" w="med" len="med"/>
          </a:ln>
        </p:spPr>
      </p:cxnSp>
      <p:cxnSp>
        <p:nvCxnSpPr>
          <p:cNvPr id="1604" name="Google Shape;1604;p34"/>
          <p:cNvCxnSpPr/>
          <p:nvPr/>
        </p:nvCxnSpPr>
        <p:spPr>
          <a:xfrm>
            <a:off x="3944450" y="2343388"/>
            <a:ext cx="554400" cy="0"/>
          </a:xfrm>
          <a:prstGeom prst="straightConnector1">
            <a:avLst/>
          </a:prstGeom>
          <a:noFill/>
          <a:ln w="9525" cap="flat" cmpd="sng">
            <a:solidFill>
              <a:schemeClr val="dk1"/>
            </a:solidFill>
            <a:prstDash val="solid"/>
            <a:round/>
            <a:headEnd type="oval" w="med" len="med"/>
            <a:tailEnd type="oval" w="med" len="med"/>
          </a:ln>
        </p:spPr>
      </p:cxnSp>
      <p:sp>
        <p:nvSpPr>
          <p:cNvPr id="1605" name="Google Shape;1605;p34"/>
          <p:cNvSpPr/>
          <p:nvPr/>
        </p:nvSpPr>
        <p:spPr>
          <a:xfrm>
            <a:off x="4183550" y="2305288"/>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Box 2"/>
          <p:cNvSpPr txBox="1"/>
          <p:nvPr/>
        </p:nvSpPr>
        <p:spPr>
          <a:xfrm>
            <a:off x="2791688" y="4326171"/>
            <a:ext cx="3560618" cy="553998"/>
          </a:xfrm>
          <a:prstGeom prst="rect">
            <a:avLst/>
          </a:prstGeom>
          <a:noFill/>
        </p:spPr>
        <p:txBody>
          <a:bodyPr wrap="square" rtlCol="0">
            <a:spAutoFit/>
          </a:bodyPr>
          <a:lstStyle/>
          <a:p>
            <a:pPr algn="ctr"/>
            <a:r>
              <a:rPr lang="en-US" sz="3000" smtClean="0">
                <a:latin typeface="UTM Netmuc KT" panose="02040603050506020204" pitchFamily="18" charset="0"/>
              </a:rPr>
              <a:t>(PHÂN TÍCH)</a:t>
            </a:r>
            <a:endParaRPr lang="en-US" sz="3000">
              <a:latin typeface="UTM Netmuc KT" panose="020406030505060202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pic>
        <p:nvPicPr>
          <p:cNvPr id="2050" name="Picture 2" descr="Project là gì? Một số thuật ngữ Project thường gặp trong cuộc sống"/>
          <p:cNvPicPr>
            <a:picLocks noChangeAspect="1" noChangeArrowheads="1"/>
          </p:cNvPicPr>
          <p:nvPr/>
        </p:nvPicPr>
        <p:blipFill rotWithShape="1">
          <a:blip r:embed="rId1">
            <a:extLst>
              <a:ext uri="{28A0092B-C50C-407E-A947-70E740481C1C}">
                <a14:useLocalDpi xmlns:a14="http://schemas.microsoft.com/office/drawing/2010/main" val="0"/>
              </a:ext>
            </a:extLst>
          </a:blip>
          <a:srcRect t="19158" b="15921"/>
          <a:stretch>
            <a:fillRect/>
          </a:stretch>
        </p:blipFill>
        <p:spPr bwMode="auto">
          <a:xfrm>
            <a:off x="3209317" y="2595582"/>
            <a:ext cx="2539736" cy="1371600"/>
          </a:xfrm>
          <a:prstGeom prst="rect">
            <a:avLst/>
          </a:prstGeom>
          <a:noFill/>
          <a:extLst>
            <a:ext uri="{909E8E84-426E-40DD-AFC4-6F175D3DCCD1}">
              <a14:hiddenFill xmlns:a14="http://schemas.microsoft.com/office/drawing/2010/main">
                <a:solidFill>
                  <a:srgbClr val="FFFFFF"/>
                </a:solidFill>
              </a14:hiddenFill>
            </a:ext>
          </a:extLst>
        </p:spPr>
      </p:pic>
      <p:sp>
        <p:nvSpPr>
          <p:cNvPr id="37" name="Google Shape;2146;p43"/>
          <p:cNvSpPr txBox="1">
            <a:spLocks noGrp="1"/>
          </p:cNvSpPr>
          <p:nvPr>
            <p:ph type="title"/>
          </p:nvPr>
        </p:nvSpPr>
        <p:spPr>
          <a:xfrm>
            <a:off x="747000" y="347575"/>
            <a:ext cx="771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panose="020B0604020202020204"/>
              <a:buNone/>
            </a:pPr>
            <a:r>
              <a:rPr lang="en-GB" sz="2970" b="1" smtClean="0">
                <a:latin typeface="Bradley Hand ITC" panose="03070402050302030203" pitchFamily="66" charset="0"/>
              </a:rPr>
              <a:t>ANALYSIS</a:t>
            </a:r>
            <a:endParaRPr sz="2970" b="1">
              <a:latin typeface="Bradley Hand ITC" panose="03070402050302030203" pitchFamily="66" charset="0"/>
            </a:endParaRPr>
          </a:p>
        </p:txBody>
      </p:sp>
      <p:sp>
        <p:nvSpPr>
          <p:cNvPr id="38" name="Google Shape;2147;p43"/>
          <p:cNvSpPr txBox="1">
            <a:spLocks noGrp="1"/>
          </p:cNvSpPr>
          <p:nvPr>
            <p:ph type="title" idx="2"/>
          </p:nvPr>
        </p:nvSpPr>
        <p:spPr>
          <a:xfrm>
            <a:off x="706488" y="3246638"/>
            <a:ext cx="213111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mtClean="0">
                <a:latin typeface="UTM Netmuc KT" panose="02040603050506020204" pitchFamily="18" charset="0"/>
              </a:rPr>
              <a:t>Nhập ban quản lí</a:t>
            </a:r>
            <a:endParaRPr>
              <a:latin typeface="UTM Netmuc KT" panose="02040603050506020204" pitchFamily="18" charset="0"/>
            </a:endParaRPr>
          </a:p>
        </p:txBody>
      </p:sp>
      <p:sp>
        <p:nvSpPr>
          <p:cNvPr id="39" name="Google Shape;2148;p43"/>
          <p:cNvSpPr txBox="1">
            <a:spLocks noGrp="1"/>
          </p:cNvSpPr>
          <p:nvPr>
            <p:ph type="subTitle" idx="1"/>
          </p:nvPr>
        </p:nvSpPr>
        <p:spPr>
          <a:xfrm>
            <a:off x="436418" y="3640613"/>
            <a:ext cx="2309181" cy="10352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mtClean="0"/>
              <a:t>Họ tên, năm sinh, quê quán, mã ID, số điện thoại, thâm niên, hệ số lương</a:t>
            </a:r>
            <a:endParaRPr lang="en-US" smtClean="0"/>
          </a:p>
        </p:txBody>
      </p:sp>
      <p:sp>
        <p:nvSpPr>
          <p:cNvPr id="40" name="Google Shape;2149;p43"/>
          <p:cNvSpPr txBox="1">
            <a:spLocks noGrp="1"/>
          </p:cNvSpPr>
          <p:nvPr>
            <p:ph type="title" idx="3"/>
          </p:nvPr>
        </p:nvSpPr>
        <p:spPr>
          <a:xfrm>
            <a:off x="6383269" y="3246650"/>
            <a:ext cx="221286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mtClean="0">
                <a:latin typeface="UTM Netmuc KT" panose="02040603050506020204" pitchFamily="18" charset="0"/>
              </a:rPr>
              <a:t>Xuất ban quản lý</a:t>
            </a:r>
            <a:endParaRPr>
              <a:latin typeface="UTM Netmuc KT" panose="02040603050506020204" pitchFamily="18" charset="0"/>
            </a:endParaRPr>
          </a:p>
        </p:txBody>
      </p:sp>
      <p:sp>
        <p:nvSpPr>
          <p:cNvPr id="41" name="Google Shape;2150;p43"/>
          <p:cNvSpPr txBox="1">
            <a:spLocks noGrp="1"/>
          </p:cNvSpPr>
          <p:nvPr>
            <p:ph type="subTitle" idx="4"/>
          </p:nvPr>
        </p:nvSpPr>
        <p:spPr>
          <a:xfrm>
            <a:off x="6390775" y="3640625"/>
            <a:ext cx="2496916" cy="1035284"/>
          </a:xfrm>
          <a:prstGeom prst="rect">
            <a:avLst/>
          </a:prstGeom>
        </p:spPr>
        <p:txBody>
          <a:bodyPr spcFirstLastPara="1" wrap="square" lIns="91425" tIns="91425" rIns="91425" bIns="91425" anchor="t" anchorCtr="0">
            <a:noAutofit/>
          </a:bodyPr>
          <a:lstStyle/>
          <a:p>
            <a:pPr marL="0" lvl="0" indent="0">
              <a:buSzPts val="1100"/>
            </a:pPr>
            <a:r>
              <a:rPr lang="vi-VN"/>
              <a:t>Họ tên, năm sinh, quê quán, mã </a:t>
            </a:r>
            <a:r>
              <a:rPr lang="en-US" smtClean="0"/>
              <a:t>ID</a:t>
            </a:r>
            <a:r>
              <a:rPr lang="vi-VN" smtClean="0"/>
              <a:t>, </a:t>
            </a:r>
            <a:r>
              <a:rPr lang="vi-VN"/>
              <a:t>số điện thoại, thâm niên, hệ số </a:t>
            </a:r>
            <a:r>
              <a:rPr lang="vi-VN" smtClean="0"/>
              <a:t>lương</a:t>
            </a:r>
            <a:r>
              <a:rPr lang="en-US" smtClean="0"/>
              <a:t>, tiền lương</a:t>
            </a:r>
            <a:endParaRPr lang="vi-VN"/>
          </a:p>
        </p:txBody>
      </p:sp>
      <p:sp>
        <p:nvSpPr>
          <p:cNvPr id="42" name="Google Shape;2151;p43"/>
          <p:cNvSpPr txBox="1">
            <a:spLocks noGrp="1"/>
          </p:cNvSpPr>
          <p:nvPr>
            <p:ph type="title" idx="5"/>
          </p:nvPr>
        </p:nvSpPr>
        <p:spPr>
          <a:xfrm>
            <a:off x="1368778" y="983822"/>
            <a:ext cx="233320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mtClean="0">
                <a:latin typeface="UTM Netmuc KT" panose="02040603050506020204" pitchFamily="18" charset="0"/>
              </a:rPr>
              <a:t>Nhập sinh viên</a:t>
            </a:r>
            <a:endParaRPr>
              <a:latin typeface="UTM Netmuc KT" panose="02040603050506020204" pitchFamily="18" charset="0"/>
            </a:endParaRPr>
          </a:p>
        </p:txBody>
      </p:sp>
      <p:sp>
        <p:nvSpPr>
          <p:cNvPr id="43" name="Google Shape;2152;p43"/>
          <p:cNvSpPr txBox="1">
            <a:spLocks noGrp="1"/>
          </p:cNvSpPr>
          <p:nvPr>
            <p:ph type="subTitle" idx="6"/>
          </p:nvPr>
        </p:nvSpPr>
        <p:spPr>
          <a:xfrm>
            <a:off x="1066800" y="1428456"/>
            <a:ext cx="2937164" cy="8505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mtClean="0"/>
              <a:t>Họ tên, năm sinh, quê quán, mã ID, số CMND, số phòng, số tháng, đơn giá, số lần vi phạm</a:t>
            </a:r>
            <a:endParaRPr lang="en-US" smtClean="0"/>
          </a:p>
        </p:txBody>
      </p:sp>
      <p:sp>
        <p:nvSpPr>
          <p:cNvPr id="44" name="Google Shape;2153;p43"/>
          <p:cNvSpPr txBox="1">
            <a:spLocks noGrp="1"/>
          </p:cNvSpPr>
          <p:nvPr>
            <p:ph type="title" idx="7"/>
          </p:nvPr>
        </p:nvSpPr>
        <p:spPr>
          <a:xfrm>
            <a:off x="5251812" y="983115"/>
            <a:ext cx="204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mtClean="0">
                <a:latin typeface="UTM Netmuc KT" panose="02040603050506020204" pitchFamily="18" charset="0"/>
              </a:rPr>
              <a:t>Xuất sinh viên</a:t>
            </a:r>
            <a:endParaRPr>
              <a:latin typeface="UTM Netmuc KT" panose="02040603050506020204" pitchFamily="18" charset="0"/>
            </a:endParaRPr>
          </a:p>
        </p:txBody>
      </p:sp>
      <p:sp>
        <p:nvSpPr>
          <p:cNvPr id="45" name="Google Shape;2154;p43"/>
          <p:cNvSpPr txBox="1">
            <a:spLocks noGrp="1"/>
          </p:cNvSpPr>
          <p:nvPr>
            <p:ph type="subTitle" idx="8"/>
          </p:nvPr>
        </p:nvSpPr>
        <p:spPr>
          <a:xfrm>
            <a:off x="5022274" y="1423559"/>
            <a:ext cx="3407596" cy="778047"/>
          </a:xfrm>
          <a:prstGeom prst="rect">
            <a:avLst/>
          </a:prstGeom>
        </p:spPr>
        <p:txBody>
          <a:bodyPr spcFirstLastPara="1" wrap="square" lIns="91425" tIns="91425" rIns="91425" bIns="91425" anchor="t" anchorCtr="0">
            <a:noAutofit/>
          </a:bodyPr>
          <a:lstStyle/>
          <a:p>
            <a:pPr marL="0" lvl="0" indent="0">
              <a:buSzPts val="1100"/>
            </a:pPr>
            <a:r>
              <a:rPr lang="vi-VN"/>
              <a:t>Họ tên, năm sinh, quê quán, mã </a:t>
            </a:r>
            <a:r>
              <a:rPr lang="en-US" smtClean="0"/>
              <a:t>ID</a:t>
            </a:r>
            <a:r>
              <a:rPr lang="vi-VN" smtClean="0"/>
              <a:t>, </a:t>
            </a:r>
            <a:r>
              <a:rPr lang="vi-VN"/>
              <a:t>số CMND, số phòng, số tháng, đơn giá, số lần vi </a:t>
            </a:r>
            <a:r>
              <a:rPr lang="vi-VN" smtClean="0"/>
              <a:t>phạm</a:t>
            </a:r>
            <a:r>
              <a:rPr lang="en-US" smtClean="0"/>
              <a:t>, số tiền cần đóng</a:t>
            </a:r>
            <a:endParaRPr lang="vi-VN"/>
          </a:p>
        </p:txBody>
      </p:sp>
      <p:cxnSp>
        <p:nvCxnSpPr>
          <p:cNvPr id="47" name="Google Shape;2156;p43"/>
          <p:cNvCxnSpPr/>
          <p:nvPr/>
        </p:nvCxnSpPr>
        <p:spPr>
          <a:xfrm rot="-5400000" flipH="1">
            <a:off x="3004400" y="2190863"/>
            <a:ext cx="633900" cy="861300"/>
          </a:xfrm>
          <a:prstGeom prst="curvedConnector2">
            <a:avLst/>
          </a:prstGeom>
          <a:noFill/>
          <a:ln w="9525" cap="flat" cmpd="sng">
            <a:solidFill>
              <a:schemeClr val="dk1"/>
            </a:solidFill>
            <a:prstDash val="solid"/>
            <a:round/>
            <a:headEnd type="none" w="med" len="med"/>
            <a:tailEnd type="stealth" w="med" len="med"/>
          </a:ln>
        </p:spPr>
      </p:cxnSp>
      <p:cxnSp>
        <p:nvCxnSpPr>
          <p:cNvPr id="48" name="Google Shape;2157;p43"/>
          <p:cNvCxnSpPr/>
          <p:nvPr/>
        </p:nvCxnSpPr>
        <p:spPr>
          <a:xfrm rot="10800000" flipH="1">
            <a:off x="2754300" y="3624300"/>
            <a:ext cx="883200" cy="392400"/>
          </a:xfrm>
          <a:prstGeom prst="curvedConnector3">
            <a:avLst>
              <a:gd name="adj1" fmla="val 50000"/>
            </a:avLst>
          </a:prstGeom>
          <a:noFill/>
          <a:ln w="9525" cap="flat" cmpd="sng">
            <a:solidFill>
              <a:schemeClr val="dk1"/>
            </a:solidFill>
            <a:prstDash val="solid"/>
            <a:round/>
            <a:headEnd type="none" w="med" len="med"/>
            <a:tailEnd type="stealth" w="med" len="med"/>
          </a:ln>
        </p:spPr>
      </p:cxnSp>
      <p:cxnSp>
        <p:nvCxnSpPr>
          <p:cNvPr id="49" name="Google Shape;2158;p43"/>
          <p:cNvCxnSpPr/>
          <p:nvPr/>
        </p:nvCxnSpPr>
        <p:spPr>
          <a:xfrm rot="5400000">
            <a:off x="5352375" y="2504363"/>
            <a:ext cx="1100700" cy="701100"/>
          </a:xfrm>
          <a:prstGeom prst="curvedConnector3">
            <a:avLst>
              <a:gd name="adj1" fmla="val 50000"/>
            </a:avLst>
          </a:prstGeom>
          <a:noFill/>
          <a:ln w="9525" cap="flat" cmpd="sng">
            <a:solidFill>
              <a:schemeClr val="dk1"/>
            </a:solidFill>
            <a:prstDash val="solid"/>
            <a:round/>
            <a:headEnd type="none" w="med" len="med"/>
            <a:tailEnd type="stealth" w="med" len="med"/>
          </a:ln>
        </p:spPr>
      </p:cxnSp>
      <p:cxnSp>
        <p:nvCxnSpPr>
          <p:cNvPr id="50" name="Google Shape;2159;p43"/>
          <p:cNvCxnSpPr/>
          <p:nvPr/>
        </p:nvCxnSpPr>
        <p:spPr>
          <a:xfrm rot="10800000">
            <a:off x="4599775" y="3357600"/>
            <a:ext cx="1782300" cy="659100"/>
          </a:xfrm>
          <a:prstGeom prst="curvedConnector3">
            <a:avLst>
              <a:gd name="adj1" fmla="val 50000"/>
            </a:avLst>
          </a:prstGeom>
          <a:noFill/>
          <a:ln w="9525" cap="flat" cmpd="sng">
            <a:solidFill>
              <a:schemeClr val="dk1"/>
            </a:solidFill>
            <a:prstDash val="solid"/>
            <a:round/>
            <a:headEnd type="none" w="med" len="med"/>
            <a:tailEnd type="stealth" w="med" len="med"/>
          </a:ln>
        </p:spPr>
      </p:cxnSp>
      <p:sp>
        <p:nvSpPr>
          <p:cNvPr id="51" name="Google Shape;2160;p43"/>
          <p:cNvSpPr/>
          <p:nvPr/>
        </p:nvSpPr>
        <p:spPr>
          <a:xfrm rot="10800000">
            <a:off x="3751988" y="2597824"/>
            <a:ext cx="133200" cy="133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 name="Google Shape;2161;p43"/>
          <p:cNvCxnSpPr>
            <a:stCxn id="51" idx="0"/>
          </p:cNvCxnSpPr>
          <p:nvPr/>
        </p:nvCxnSpPr>
        <p:spPr>
          <a:xfrm>
            <a:off x="3818588" y="2731024"/>
            <a:ext cx="0" cy="247800"/>
          </a:xfrm>
          <a:prstGeom prst="straightConnector1">
            <a:avLst/>
          </a:prstGeom>
          <a:noFill/>
          <a:ln w="9525" cap="flat" cmpd="sng">
            <a:solidFill>
              <a:schemeClr val="dk1"/>
            </a:solidFill>
            <a:prstDash val="solid"/>
            <a:round/>
            <a:headEnd type="none" w="med" len="med"/>
            <a:tailEnd type="oval" w="med" len="med"/>
          </a:ln>
        </p:spPr>
      </p:cxnSp>
      <p:sp>
        <p:nvSpPr>
          <p:cNvPr id="53" name="Google Shape;2162;p43"/>
          <p:cNvSpPr/>
          <p:nvPr/>
        </p:nvSpPr>
        <p:spPr>
          <a:xfrm rot="10800000">
            <a:off x="3685388" y="3272074"/>
            <a:ext cx="133200" cy="133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4" name="Google Shape;2163;p43"/>
          <p:cNvCxnSpPr>
            <a:stCxn id="53" idx="0"/>
          </p:cNvCxnSpPr>
          <p:nvPr/>
        </p:nvCxnSpPr>
        <p:spPr>
          <a:xfrm>
            <a:off x="3751988" y="3405274"/>
            <a:ext cx="0" cy="247800"/>
          </a:xfrm>
          <a:prstGeom prst="straightConnector1">
            <a:avLst/>
          </a:prstGeom>
          <a:noFill/>
          <a:ln w="9525" cap="flat" cmpd="sng">
            <a:solidFill>
              <a:schemeClr val="dk1"/>
            </a:solidFill>
            <a:prstDash val="solid"/>
            <a:round/>
            <a:headEnd type="none" w="med" len="med"/>
            <a:tailEnd type="oval" w="med" len="med"/>
          </a:ln>
        </p:spPr>
      </p:cxnSp>
      <p:sp>
        <p:nvSpPr>
          <p:cNvPr id="55" name="Google Shape;2164;p43"/>
          <p:cNvSpPr/>
          <p:nvPr/>
        </p:nvSpPr>
        <p:spPr>
          <a:xfrm rot="10800000">
            <a:off x="4438788" y="3024274"/>
            <a:ext cx="133200" cy="133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6" name="Google Shape;2165;p43"/>
          <p:cNvCxnSpPr>
            <a:stCxn id="55" idx="0"/>
          </p:cNvCxnSpPr>
          <p:nvPr/>
        </p:nvCxnSpPr>
        <p:spPr>
          <a:xfrm>
            <a:off x="4505388" y="3157474"/>
            <a:ext cx="0" cy="247800"/>
          </a:xfrm>
          <a:prstGeom prst="straightConnector1">
            <a:avLst/>
          </a:prstGeom>
          <a:noFill/>
          <a:ln w="9525" cap="flat" cmpd="sng">
            <a:solidFill>
              <a:schemeClr val="dk1"/>
            </a:solidFill>
            <a:prstDash val="solid"/>
            <a:round/>
            <a:headEnd type="none" w="med" len="med"/>
            <a:tailEnd type="oval" w="med" len="med"/>
          </a:ln>
        </p:spPr>
      </p:cxnSp>
      <p:sp>
        <p:nvSpPr>
          <p:cNvPr id="57" name="Google Shape;2166;p43"/>
          <p:cNvSpPr/>
          <p:nvPr/>
        </p:nvSpPr>
        <p:spPr>
          <a:xfrm rot="10800000">
            <a:off x="5410425" y="3024274"/>
            <a:ext cx="133200" cy="133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 name="Google Shape;2167;p43"/>
          <p:cNvCxnSpPr>
            <a:stCxn id="57" idx="0"/>
          </p:cNvCxnSpPr>
          <p:nvPr/>
        </p:nvCxnSpPr>
        <p:spPr>
          <a:xfrm>
            <a:off x="5477025" y="3157474"/>
            <a:ext cx="0" cy="247800"/>
          </a:xfrm>
          <a:prstGeom prst="straightConnector1">
            <a:avLst/>
          </a:prstGeom>
          <a:noFill/>
          <a:ln w="9525" cap="flat" cmpd="sng">
            <a:solidFill>
              <a:schemeClr val="dk1"/>
            </a:solidFill>
            <a:prstDash val="solid"/>
            <a:round/>
            <a:headEnd type="none" w="med" len="med"/>
            <a:tailEnd type="oval" w="med" len="med"/>
          </a:ln>
        </p:spPr>
      </p:cxnSp>
      <p:sp>
        <p:nvSpPr>
          <p:cNvPr id="59" name="Google Shape;2168;p43"/>
          <p:cNvSpPr/>
          <p:nvPr/>
        </p:nvSpPr>
        <p:spPr>
          <a:xfrm rot="6240902">
            <a:off x="3201207" y="451889"/>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2170;p43"/>
          <p:cNvSpPr/>
          <p:nvPr/>
        </p:nvSpPr>
        <p:spPr>
          <a:xfrm rot="6240902">
            <a:off x="3350195" y="456669"/>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randombar(horizont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7" dur="500"/>
                                        <p:tgtEl>
                                          <p:spTgt spid="4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randombar(horizontal)">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32" dur="500"/>
                                        <p:tgtEl>
                                          <p:spTgt spid="4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randombar(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47" dur="500"/>
                                        <p:tgtEl>
                                          <p:spTgt spid="3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randombar(horizontal)">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62"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1" grpId="0" build="p"/>
      <p:bldP spid="42" grpId="0"/>
      <p:bldP spid="43" grpId="0" build="p"/>
      <p:bldP spid="44" grpId="0"/>
      <p:bldP spid="4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pic>
        <p:nvPicPr>
          <p:cNvPr id="2050" name="Picture 2" descr="Project là gì? Một số thuật ngữ Project thường gặp trong cuộc sống"/>
          <p:cNvPicPr>
            <a:picLocks noChangeAspect="1" noChangeArrowheads="1"/>
          </p:cNvPicPr>
          <p:nvPr/>
        </p:nvPicPr>
        <p:blipFill rotWithShape="1">
          <a:blip r:embed="rId1">
            <a:extLst>
              <a:ext uri="{28A0092B-C50C-407E-A947-70E740481C1C}">
                <a14:useLocalDpi xmlns:a14="http://schemas.microsoft.com/office/drawing/2010/main" val="0"/>
              </a:ext>
            </a:extLst>
          </a:blip>
          <a:srcRect t="19158" b="15921"/>
          <a:stretch>
            <a:fillRect/>
          </a:stretch>
        </p:blipFill>
        <p:spPr bwMode="auto">
          <a:xfrm>
            <a:off x="3209317" y="2595582"/>
            <a:ext cx="2539736" cy="1371600"/>
          </a:xfrm>
          <a:prstGeom prst="rect">
            <a:avLst/>
          </a:prstGeom>
          <a:noFill/>
          <a:extLst>
            <a:ext uri="{909E8E84-426E-40DD-AFC4-6F175D3DCCD1}">
              <a14:hiddenFill xmlns:a14="http://schemas.microsoft.com/office/drawing/2010/main">
                <a:solidFill>
                  <a:srgbClr val="FFFFFF"/>
                </a:solidFill>
              </a14:hiddenFill>
            </a:ext>
          </a:extLst>
        </p:spPr>
      </p:pic>
      <p:sp>
        <p:nvSpPr>
          <p:cNvPr id="37" name="Google Shape;2146;p43"/>
          <p:cNvSpPr txBox="1">
            <a:spLocks noGrp="1"/>
          </p:cNvSpPr>
          <p:nvPr>
            <p:ph type="title"/>
          </p:nvPr>
        </p:nvSpPr>
        <p:spPr>
          <a:xfrm>
            <a:off x="747000" y="347575"/>
            <a:ext cx="771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panose="020B0604020202020204"/>
              <a:buNone/>
            </a:pPr>
            <a:r>
              <a:rPr lang="en-GB" sz="2970" b="1" smtClean="0">
                <a:latin typeface="Bradley Hand ITC" panose="03070402050302030203" pitchFamily="66" charset="0"/>
              </a:rPr>
              <a:t>ANALYSIS</a:t>
            </a:r>
            <a:endParaRPr sz="2970" b="1">
              <a:latin typeface="Bradley Hand ITC" panose="03070402050302030203" pitchFamily="66" charset="0"/>
            </a:endParaRPr>
          </a:p>
        </p:txBody>
      </p:sp>
      <p:sp>
        <p:nvSpPr>
          <p:cNvPr id="38" name="Google Shape;2147;p43"/>
          <p:cNvSpPr txBox="1">
            <a:spLocks noGrp="1"/>
          </p:cNvSpPr>
          <p:nvPr>
            <p:ph type="title" idx="2"/>
          </p:nvPr>
        </p:nvSpPr>
        <p:spPr>
          <a:xfrm>
            <a:off x="706488" y="3246638"/>
            <a:ext cx="213111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latin typeface="UTM Netmuc KT" panose="02040603050506020204" pitchFamily="18" charset="0"/>
              </a:rPr>
              <a:t>T</a:t>
            </a:r>
            <a:r>
              <a:rPr lang="en-GB" smtClean="0">
                <a:latin typeface="UTM Netmuc KT" panose="02040603050506020204" pitchFamily="18" charset="0"/>
              </a:rPr>
              <a:t>ìm kiếm</a:t>
            </a:r>
            <a:endParaRPr>
              <a:latin typeface="UTM Netmuc KT" panose="02040603050506020204" pitchFamily="18" charset="0"/>
            </a:endParaRPr>
          </a:p>
        </p:txBody>
      </p:sp>
      <p:sp>
        <p:nvSpPr>
          <p:cNvPr id="39" name="Google Shape;2148;p43"/>
          <p:cNvSpPr txBox="1">
            <a:spLocks noGrp="1"/>
          </p:cNvSpPr>
          <p:nvPr>
            <p:ph type="subTitle" idx="1"/>
          </p:nvPr>
        </p:nvSpPr>
        <p:spPr>
          <a:xfrm>
            <a:off x="436418" y="3640613"/>
            <a:ext cx="2309181" cy="1035296"/>
          </a:xfrm>
          <a:prstGeom prst="rect">
            <a:avLst/>
          </a:prstGeom>
        </p:spPr>
        <p:txBody>
          <a:bodyPr spcFirstLastPara="1" wrap="square" lIns="91425" tIns="91425" rIns="91425" bIns="91425" anchor="t" anchorCtr="0">
            <a:noAutofit/>
          </a:bodyPr>
          <a:lstStyle/>
          <a:p>
            <a:pPr marL="0" indent="0">
              <a:buSzPts val="1100"/>
            </a:pPr>
            <a:r>
              <a:rPr lang="en-US"/>
              <a:t>Tìm kiếm theo địa chỉ, tìm kiếm theo </a:t>
            </a:r>
            <a:r>
              <a:rPr lang="en-US" smtClean="0"/>
              <a:t>ID(sinh </a:t>
            </a:r>
            <a:r>
              <a:rPr lang="en-US"/>
              <a:t>viên, ban quản lý)</a:t>
            </a:r>
            <a:endParaRPr lang="en-US"/>
          </a:p>
          <a:p>
            <a:pPr marL="0" lvl="0" indent="0" algn="ctr" rtl="0">
              <a:spcBef>
                <a:spcPts val="0"/>
              </a:spcBef>
              <a:spcAft>
                <a:spcPts val="0"/>
              </a:spcAft>
              <a:buClr>
                <a:schemeClr val="dk1"/>
              </a:buClr>
              <a:buSzPts val="1100"/>
              <a:buFont typeface="Arial" panose="020B0604020202020204"/>
              <a:buNone/>
            </a:pPr>
          </a:p>
        </p:txBody>
      </p:sp>
      <p:sp>
        <p:nvSpPr>
          <p:cNvPr id="40" name="Google Shape;2149;p43"/>
          <p:cNvSpPr txBox="1">
            <a:spLocks noGrp="1"/>
          </p:cNvSpPr>
          <p:nvPr>
            <p:ph type="title" idx="3"/>
          </p:nvPr>
        </p:nvSpPr>
        <p:spPr>
          <a:xfrm>
            <a:off x="6383269" y="3246650"/>
            <a:ext cx="221286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latin typeface="UTM Netmuc KT" panose="02040603050506020204" pitchFamily="18" charset="0"/>
              </a:rPr>
              <a:t>Xóa</a:t>
            </a:r>
            <a:endParaRPr>
              <a:latin typeface="UTM Netmuc KT" panose="02040603050506020204" pitchFamily="18" charset="0"/>
            </a:endParaRPr>
          </a:p>
        </p:txBody>
      </p:sp>
      <p:sp>
        <p:nvSpPr>
          <p:cNvPr id="41" name="Google Shape;2150;p43"/>
          <p:cNvSpPr txBox="1">
            <a:spLocks noGrp="1"/>
          </p:cNvSpPr>
          <p:nvPr>
            <p:ph type="subTitle" idx="4"/>
          </p:nvPr>
        </p:nvSpPr>
        <p:spPr>
          <a:xfrm>
            <a:off x="6390775" y="3640625"/>
            <a:ext cx="2462280" cy="889811"/>
          </a:xfrm>
          <a:prstGeom prst="rect">
            <a:avLst/>
          </a:prstGeom>
        </p:spPr>
        <p:txBody>
          <a:bodyPr spcFirstLastPara="1" wrap="square" lIns="91425" tIns="91425" rIns="91425" bIns="91425" anchor="t" anchorCtr="0">
            <a:noAutofit/>
          </a:bodyPr>
          <a:lstStyle/>
          <a:p>
            <a:pPr marL="0" indent="0">
              <a:buSzPts val="1100"/>
            </a:pPr>
            <a:r>
              <a:rPr lang="en-US" smtClean="0"/>
              <a:t>Xóa theo ID</a:t>
            </a:r>
            <a:r>
              <a:rPr lang="en-US"/>
              <a:t> </a:t>
            </a:r>
            <a:r>
              <a:rPr lang="en-US" smtClean="0"/>
              <a:t>(sinh </a:t>
            </a:r>
            <a:r>
              <a:rPr lang="en-US"/>
              <a:t>viên, ban quản lý)</a:t>
            </a:r>
            <a:endParaRPr lang="en-US"/>
          </a:p>
          <a:p>
            <a:pPr marL="0" lvl="0" indent="0">
              <a:buSzPts val="1100"/>
            </a:pPr>
            <a:endParaRPr lang="vi-VN"/>
          </a:p>
        </p:txBody>
      </p:sp>
      <p:sp>
        <p:nvSpPr>
          <p:cNvPr id="42" name="Google Shape;2151;p43"/>
          <p:cNvSpPr txBox="1">
            <a:spLocks noGrp="1"/>
          </p:cNvSpPr>
          <p:nvPr>
            <p:ph type="title" idx="5"/>
          </p:nvPr>
        </p:nvSpPr>
        <p:spPr>
          <a:xfrm>
            <a:off x="1368778" y="983822"/>
            <a:ext cx="233320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mtClean="0">
                <a:latin typeface="UTM Netmuc KT" panose="02040603050506020204" pitchFamily="18" charset="0"/>
              </a:rPr>
              <a:t>Cập nhật</a:t>
            </a:r>
            <a:endParaRPr>
              <a:latin typeface="UTM Netmuc KT" panose="02040603050506020204" pitchFamily="18" charset="0"/>
            </a:endParaRPr>
          </a:p>
        </p:txBody>
      </p:sp>
      <p:sp>
        <p:nvSpPr>
          <p:cNvPr id="43" name="Google Shape;2152;p43"/>
          <p:cNvSpPr txBox="1">
            <a:spLocks noGrp="1"/>
          </p:cNvSpPr>
          <p:nvPr>
            <p:ph type="subTitle" idx="6"/>
          </p:nvPr>
        </p:nvSpPr>
        <p:spPr>
          <a:xfrm>
            <a:off x="1066800" y="1428456"/>
            <a:ext cx="2937164" cy="8505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mtClean="0"/>
              <a:t>Cập nhật theo ID (sinh viên, ban quản lý)</a:t>
            </a:r>
            <a:endParaRPr lang="en-US" smtClean="0"/>
          </a:p>
        </p:txBody>
      </p:sp>
      <p:sp>
        <p:nvSpPr>
          <p:cNvPr id="44" name="Google Shape;2153;p43"/>
          <p:cNvSpPr txBox="1">
            <a:spLocks noGrp="1"/>
          </p:cNvSpPr>
          <p:nvPr>
            <p:ph type="title" idx="7"/>
          </p:nvPr>
        </p:nvSpPr>
        <p:spPr>
          <a:xfrm>
            <a:off x="4872416" y="616953"/>
            <a:ext cx="204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mtClean="0">
                <a:latin typeface="UTM Netmuc KT" panose="02040603050506020204" pitchFamily="18" charset="0"/>
              </a:rPr>
              <a:t>Sắp xếp</a:t>
            </a:r>
            <a:endParaRPr>
              <a:latin typeface="UTM Netmuc KT" panose="02040603050506020204" pitchFamily="18" charset="0"/>
            </a:endParaRPr>
          </a:p>
        </p:txBody>
      </p:sp>
      <p:sp>
        <p:nvSpPr>
          <p:cNvPr id="45" name="Google Shape;2154;p43"/>
          <p:cNvSpPr txBox="1">
            <a:spLocks noGrp="1"/>
          </p:cNvSpPr>
          <p:nvPr>
            <p:ph type="subTitle" idx="8"/>
          </p:nvPr>
        </p:nvSpPr>
        <p:spPr>
          <a:xfrm>
            <a:off x="4608670" y="1167498"/>
            <a:ext cx="2590735" cy="778047"/>
          </a:xfrm>
          <a:prstGeom prst="rect">
            <a:avLst/>
          </a:prstGeom>
        </p:spPr>
        <p:txBody>
          <a:bodyPr spcFirstLastPara="1" wrap="square" lIns="91425" tIns="91425" rIns="91425" bIns="91425" anchor="t" anchorCtr="0">
            <a:noAutofit/>
          </a:bodyPr>
          <a:lstStyle/>
          <a:p>
            <a:pPr marL="0" lvl="0" indent="0">
              <a:buSzPts val="1100"/>
            </a:pPr>
            <a:r>
              <a:rPr lang="en-US" smtClean="0"/>
              <a:t>Sắp xếp theo tên </a:t>
            </a:r>
            <a:r>
              <a:rPr lang="en-US"/>
              <a:t>(sinh viên, ban quản lý)</a:t>
            </a:r>
            <a:endParaRPr lang="en-US"/>
          </a:p>
        </p:txBody>
      </p:sp>
      <p:cxnSp>
        <p:nvCxnSpPr>
          <p:cNvPr id="47" name="Google Shape;2156;p43"/>
          <p:cNvCxnSpPr/>
          <p:nvPr/>
        </p:nvCxnSpPr>
        <p:spPr>
          <a:xfrm rot="-5400000" flipH="1">
            <a:off x="3004400" y="2190863"/>
            <a:ext cx="633900" cy="861300"/>
          </a:xfrm>
          <a:prstGeom prst="curvedConnector2">
            <a:avLst/>
          </a:prstGeom>
          <a:noFill/>
          <a:ln w="9525" cap="flat" cmpd="sng">
            <a:solidFill>
              <a:schemeClr val="dk1"/>
            </a:solidFill>
            <a:prstDash val="solid"/>
            <a:round/>
            <a:headEnd type="none" w="med" len="med"/>
            <a:tailEnd type="stealth" w="med" len="med"/>
          </a:ln>
        </p:spPr>
      </p:cxnSp>
      <p:cxnSp>
        <p:nvCxnSpPr>
          <p:cNvPr id="48" name="Google Shape;2157;p43"/>
          <p:cNvCxnSpPr/>
          <p:nvPr/>
        </p:nvCxnSpPr>
        <p:spPr>
          <a:xfrm rot="10800000" flipH="1">
            <a:off x="2754300" y="3624300"/>
            <a:ext cx="883200" cy="392400"/>
          </a:xfrm>
          <a:prstGeom prst="curvedConnector3">
            <a:avLst>
              <a:gd name="adj1" fmla="val 50000"/>
            </a:avLst>
          </a:prstGeom>
          <a:noFill/>
          <a:ln w="9525" cap="flat" cmpd="sng">
            <a:solidFill>
              <a:schemeClr val="dk1"/>
            </a:solidFill>
            <a:prstDash val="solid"/>
            <a:round/>
            <a:headEnd type="none" w="med" len="med"/>
            <a:tailEnd type="stealth" w="med" len="med"/>
          </a:ln>
        </p:spPr>
      </p:cxnSp>
      <p:cxnSp>
        <p:nvCxnSpPr>
          <p:cNvPr id="49" name="Google Shape;2158;p43"/>
          <p:cNvCxnSpPr/>
          <p:nvPr/>
        </p:nvCxnSpPr>
        <p:spPr>
          <a:xfrm rot="5400000">
            <a:off x="5055460" y="2040005"/>
            <a:ext cx="1100700" cy="701100"/>
          </a:xfrm>
          <a:prstGeom prst="curvedConnector3">
            <a:avLst>
              <a:gd name="adj1" fmla="val 50000"/>
            </a:avLst>
          </a:prstGeom>
          <a:noFill/>
          <a:ln w="9525" cap="flat" cmpd="sng">
            <a:solidFill>
              <a:schemeClr val="dk1"/>
            </a:solidFill>
            <a:prstDash val="solid"/>
            <a:round/>
            <a:headEnd type="none" w="med" len="med"/>
            <a:tailEnd type="stealth" w="med" len="med"/>
          </a:ln>
        </p:spPr>
      </p:cxnSp>
      <p:cxnSp>
        <p:nvCxnSpPr>
          <p:cNvPr id="50" name="Google Shape;2159;p43"/>
          <p:cNvCxnSpPr/>
          <p:nvPr/>
        </p:nvCxnSpPr>
        <p:spPr>
          <a:xfrm rot="10800000">
            <a:off x="4599775" y="3357600"/>
            <a:ext cx="1782300" cy="659100"/>
          </a:xfrm>
          <a:prstGeom prst="curvedConnector3">
            <a:avLst>
              <a:gd name="adj1" fmla="val 50000"/>
            </a:avLst>
          </a:prstGeom>
          <a:noFill/>
          <a:ln w="9525" cap="flat" cmpd="sng">
            <a:solidFill>
              <a:schemeClr val="dk1"/>
            </a:solidFill>
            <a:prstDash val="solid"/>
            <a:round/>
            <a:headEnd type="none" w="med" len="med"/>
            <a:tailEnd type="stealth" w="med" len="med"/>
          </a:ln>
        </p:spPr>
      </p:cxnSp>
      <p:sp>
        <p:nvSpPr>
          <p:cNvPr id="51" name="Google Shape;2160;p43"/>
          <p:cNvSpPr/>
          <p:nvPr/>
        </p:nvSpPr>
        <p:spPr>
          <a:xfrm rot="10800000">
            <a:off x="3751988" y="2597824"/>
            <a:ext cx="133200" cy="133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 name="Google Shape;2161;p43"/>
          <p:cNvCxnSpPr>
            <a:stCxn id="51" idx="0"/>
          </p:cNvCxnSpPr>
          <p:nvPr/>
        </p:nvCxnSpPr>
        <p:spPr>
          <a:xfrm>
            <a:off x="3818588" y="2731024"/>
            <a:ext cx="0" cy="247800"/>
          </a:xfrm>
          <a:prstGeom prst="straightConnector1">
            <a:avLst/>
          </a:prstGeom>
          <a:noFill/>
          <a:ln w="9525" cap="flat" cmpd="sng">
            <a:solidFill>
              <a:schemeClr val="dk1"/>
            </a:solidFill>
            <a:prstDash val="solid"/>
            <a:round/>
            <a:headEnd type="none" w="med" len="med"/>
            <a:tailEnd type="oval" w="med" len="med"/>
          </a:ln>
        </p:spPr>
      </p:cxnSp>
      <p:sp>
        <p:nvSpPr>
          <p:cNvPr id="53" name="Google Shape;2162;p43"/>
          <p:cNvSpPr/>
          <p:nvPr/>
        </p:nvSpPr>
        <p:spPr>
          <a:xfrm rot="10800000">
            <a:off x="3685388" y="3272074"/>
            <a:ext cx="133200" cy="133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4" name="Google Shape;2163;p43"/>
          <p:cNvCxnSpPr>
            <a:stCxn id="53" idx="0"/>
          </p:cNvCxnSpPr>
          <p:nvPr/>
        </p:nvCxnSpPr>
        <p:spPr>
          <a:xfrm>
            <a:off x="3751988" y="3405274"/>
            <a:ext cx="0" cy="247800"/>
          </a:xfrm>
          <a:prstGeom prst="straightConnector1">
            <a:avLst/>
          </a:prstGeom>
          <a:noFill/>
          <a:ln w="9525" cap="flat" cmpd="sng">
            <a:solidFill>
              <a:schemeClr val="dk1"/>
            </a:solidFill>
            <a:prstDash val="solid"/>
            <a:round/>
            <a:headEnd type="none" w="med" len="med"/>
            <a:tailEnd type="oval" w="med" len="med"/>
          </a:ln>
        </p:spPr>
      </p:cxnSp>
      <p:sp>
        <p:nvSpPr>
          <p:cNvPr id="55" name="Google Shape;2164;p43"/>
          <p:cNvSpPr/>
          <p:nvPr/>
        </p:nvSpPr>
        <p:spPr>
          <a:xfrm rot="10800000">
            <a:off x="4438788" y="3024274"/>
            <a:ext cx="133200" cy="133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6" name="Google Shape;2165;p43"/>
          <p:cNvCxnSpPr>
            <a:stCxn id="55" idx="0"/>
          </p:cNvCxnSpPr>
          <p:nvPr/>
        </p:nvCxnSpPr>
        <p:spPr>
          <a:xfrm>
            <a:off x="4505388" y="3157474"/>
            <a:ext cx="0" cy="247800"/>
          </a:xfrm>
          <a:prstGeom prst="straightConnector1">
            <a:avLst/>
          </a:prstGeom>
          <a:noFill/>
          <a:ln w="9525" cap="flat" cmpd="sng">
            <a:solidFill>
              <a:schemeClr val="dk1"/>
            </a:solidFill>
            <a:prstDash val="solid"/>
            <a:round/>
            <a:headEnd type="none" w="med" len="med"/>
            <a:tailEnd type="oval" w="med" len="med"/>
          </a:ln>
        </p:spPr>
      </p:cxnSp>
      <p:sp>
        <p:nvSpPr>
          <p:cNvPr id="57" name="Google Shape;2166;p43"/>
          <p:cNvSpPr/>
          <p:nvPr/>
        </p:nvSpPr>
        <p:spPr>
          <a:xfrm rot="10800000">
            <a:off x="5208484" y="2947805"/>
            <a:ext cx="133200" cy="133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 name="Google Shape;2167;p43"/>
          <p:cNvCxnSpPr/>
          <p:nvPr/>
        </p:nvCxnSpPr>
        <p:spPr>
          <a:xfrm>
            <a:off x="5275084" y="3090603"/>
            <a:ext cx="0" cy="247800"/>
          </a:xfrm>
          <a:prstGeom prst="straightConnector1">
            <a:avLst/>
          </a:prstGeom>
          <a:noFill/>
          <a:ln w="9525" cap="flat" cmpd="sng">
            <a:solidFill>
              <a:schemeClr val="dk1"/>
            </a:solidFill>
            <a:prstDash val="solid"/>
            <a:round/>
            <a:headEnd type="none" w="med" len="med"/>
            <a:tailEnd type="oval" w="med" len="med"/>
          </a:ln>
        </p:spPr>
      </p:cxnSp>
      <p:sp>
        <p:nvSpPr>
          <p:cNvPr id="59" name="Google Shape;2168;p43"/>
          <p:cNvSpPr/>
          <p:nvPr/>
        </p:nvSpPr>
        <p:spPr>
          <a:xfrm rot="6240902">
            <a:off x="3201207" y="451889"/>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2170;p43"/>
          <p:cNvSpPr/>
          <p:nvPr/>
        </p:nvSpPr>
        <p:spPr>
          <a:xfrm rot="6240902">
            <a:off x="3350195" y="456669"/>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6" name="Google Shape;2167;p43"/>
          <p:cNvCxnSpPr/>
          <p:nvPr/>
        </p:nvCxnSpPr>
        <p:spPr>
          <a:xfrm>
            <a:off x="5629425" y="3309874"/>
            <a:ext cx="0" cy="247800"/>
          </a:xfrm>
          <a:prstGeom prst="straightConnector1">
            <a:avLst/>
          </a:prstGeom>
          <a:noFill/>
          <a:ln w="9525" cap="flat" cmpd="sng">
            <a:solidFill>
              <a:schemeClr val="dk1"/>
            </a:solidFill>
            <a:prstDash val="solid"/>
            <a:round/>
            <a:headEnd type="none" w="med" len="med"/>
            <a:tailEnd type="oval" w="med" len="med"/>
          </a:ln>
        </p:spPr>
      </p:cxnSp>
      <p:sp>
        <p:nvSpPr>
          <p:cNvPr id="27" name="Google Shape;2166;p43"/>
          <p:cNvSpPr/>
          <p:nvPr/>
        </p:nvSpPr>
        <p:spPr>
          <a:xfrm rot="10800000">
            <a:off x="5559034" y="3189277"/>
            <a:ext cx="133200" cy="133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153;p43"/>
          <p:cNvSpPr txBox="1"/>
          <p:nvPr/>
        </p:nvSpPr>
        <p:spPr>
          <a:xfrm>
            <a:off x="7005441" y="1614308"/>
            <a:ext cx="2046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Leckerli One" panose="02000503000000020003"/>
              <a:buNone/>
              <a:defRPr sz="2000" b="0" i="0" u="none" strike="noStrike" cap="none">
                <a:solidFill>
                  <a:schemeClr val="dk1"/>
                </a:solidFill>
                <a:latin typeface="Leckerli One" panose="02000503000000020003"/>
                <a:ea typeface="Leckerli One" panose="02000503000000020003"/>
                <a:cs typeface="Leckerli One" panose="02000503000000020003"/>
                <a:sym typeface="Leckerli One" panose="02000503000000020003"/>
              </a:defRPr>
            </a:lvl1pPr>
            <a:lvl2pPr marR="0" lvl="1" algn="l" rtl="0">
              <a:lnSpc>
                <a:spcPct val="100000"/>
              </a:lnSpc>
              <a:spcBef>
                <a:spcPts val="0"/>
              </a:spcBef>
              <a:spcAft>
                <a:spcPts val="0"/>
              </a:spcAft>
              <a:buClr>
                <a:schemeClr val="dk1"/>
              </a:buClr>
              <a:buSzPts val="3300"/>
              <a:buFont typeface="Patrick Hand SC" panose="00000500000000000000"/>
              <a:buNone/>
              <a:defRPr sz="3300" b="0" i="0" u="none" strike="noStrike" cap="none">
                <a:solidFill>
                  <a:schemeClr val="dk1"/>
                </a:solidFill>
                <a:latin typeface="Arimo" panose="020B0604020202020204"/>
                <a:ea typeface="Arimo" panose="020B0604020202020204"/>
                <a:cs typeface="Arimo" panose="020B0604020202020204"/>
                <a:sym typeface="Arimo" panose="020B0604020202020204"/>
              </a:defRPr>
            </a:lvl2pPr>
            <a:lvl3pPr marR="0" lvl="2" algn="l" rtl="0">
              <a:lnSpc>
                <a:spcPct val="100000"/>
              </a:lnSpc>
              <a:spcBef>
                <a:spcPts val="0"/>
              </a:spcBef>
              <a:spcAft>
                <a:spcPts val="0"/>
              </a:spcAft>
              <a:buClr>
                <a:schemeClr val="dk1"/>
              </a:buClr>
              <a:buSzPts val="3300"/>
              <a:buFont typeface="Patrick Hand SC" panose="00000500000000000000"/>
              <a:buNone/>
              <a:defRPr sz="3300" b="0" i="0" u="none" strike="noStrike" cap="none">
                <a:solidFill>
                  <a:schemeClr val="dk1"/>
                </a:solidFill>
                <a:latin typeface="Arimo" panose="020B0604020202020204"/>
                <a:ea typeface="Arimo" panose="020B0604020202020204"/>
                <a:cs typeface="Arimo" panose="020B0604020202020204"/>
                <a:sym typeface="Arimo" panose="020B0604020202020204"/>
              </a:defRPr>
            </a:lvl3pPr>
            <a:lvl4pPr marR="0" lvl="3" algn="l" rtl="0">
              <a:lnSpc>
                <a:spcPct val="100000"/>
              </a:lnSpc>
              <a:spcBef>
                <a:spcPts val="0"/>
              </a:spcBef>
              <a:spcAft>
                <a:spcPts val="0"/>
              </a:spcAft>
              <a:buClr>
                <a:schemeClr val="dk1"/>
              </a:buClr>
              <a:buSzPts val="3300"/>
              <a:buFont typeface="Patrick Hand SC" panose="00000500000000000000"/>
              <a:buNone/>
              <a:defRPr sz="3300" b="0" i="0" u="none" strike="noStrike" cap="none">
                <a:solidFill>
                  <a:schemeClr val="dk1"/>
                </a:solidFill>
                <a:latin typeface="Arimo" panose="020B0604020202020204"/>
                <a:ea typeface="Arimo" panose="020B0604020202020204"/>
                <a:cs typeface="Arimo" panose="020B0604020202020204"/>
                <a:sym typeface="Arimo" panose="020B0604020202020204"/>
              </a:defRPr>
            </a:lvl4pPr>
            <a:lvl5pPr marR="0" lvl="4" algn="l" rtl="0">
              <a:lnSpc>
                <a:spcPct val="100000"/>
              </a:lnSpc>
              <a:spcBef>
                <a:spcPts val="0"/>
              </a:spcBef>
              <a:spcAft>
                <a:spcPts val="0"/>
              </a:spcAft>
              <a:buClr>
                <a:schemeClr val="dk1"/>
              </a:buClr>
              <a:buSzPts val="3300"/>
              <a:buFont typeface="Patrick Hand SC" panose="00000500000000000000"/>
              <a:buNone/>
              <a:defRPr sz="3300" b="0" i="0" u="none" strike="noStrike" cap="none">
                <a:solidFill>
                  <a:schemeClr val="dk1"/>
                </a:solidFill>
                <a:latin typeface="Arimo" panose="020B0604020202020204"/>
                <a:ea typeface="Arimo" panose="020B0604020202020204"/>
                <a:cs typeface="Arimo" panose="020B0604020202020204"/>
                <a:sym typeface="Arimo" panose="020B0604020202020204"/>
              </a:defRPr>
            </a:lvl5pPr>
            <a:lvl6pPr marR="0" lvl="5" algn="l" rtl="0">
              <a:lnSpc>
                <a:spcPct val="100000"/>
              </a:lnSpc>
              <a:spcBef>
                <a:spcPts val="0"/>
              </a:spcBef>
              <a:spcAft>
                <a:spcPts val="0"/>
              </a:spcAft>
              <a:buClr>
                <a:schemeClr val="dk1"/>
              </a:buClr>
              <a:buSzPts val="3300"/>
              <a:buFont typeface="Patrick Hand SC" panose="00000500000000000000"/>
              <a:buNone/>
              <a:defRPr sz="3300" b="0" i="0" u="none" strike="noStrike" cap="none">
                <a:solidFill>
                  <a:schemeClr val="dk1"/>
                </a:solidFill>
                <a:latin typeface="Arimo" panose="020B0604020202020204"/>
                <a:ea typeface="Arimo" panose="020B0604020202020204"/>
                <a:cs typeface="Arimo" panose="020B0604020202020204"/>
                <a:sym typeface="Arimo" panose="020B0604020202020204"/>
              </a:defRPr>
            </a:lvl6pPr>
            <a:lvl7pPr marR="0" lvl="6" algn="l" rtl="0">
              <a:lnSpc>
                <a:spcPct val="100000"/>
              </a:lnSpc>
              <a:spcBef>
                <a:spcPts val="0"/>
              </a:spcBef>
              <a:spcAft>
                <a:spcPts val="0"/>
              </a:spcAft>
              <a:buClr>
                <a:schemeClr val="dk1"/>
              </a:buClr>
              <a:buSzPts val="3300"/>
              <a:buFont typeface="Patrick Hand SC" panose="00000500000000000000"/>
              <a:buNone/>
              <a:defRPr sz="3300" b="0" i="0" u="none" strike="noStrike" cap="none">
                <a:solidFill>
                  <a:schemeClr val="dk1"/>
                </a:solidFill>
                <a:latin typeface="Arimo" panose="020B0604020202020204"/>
                <a:ea typeface="Arimo" panose="020B0604020202020204"/>
                <a:cs typeface="Arimo" panose="020B0604020202020204"/>
                <a:sym typeface="Arimo" panose="020B0604020202020204"/>
              </a:defRPr>
            </a:lvl7pPr>
            <a:lvl8pPr marR="0" lvl="7" algn="l" rtl="0">
              <a:lnSpc>
                <a:spcPct val="100000"/>
              </a:lnSpc>
              <a:spcBef>
                <a:spcPts val="0"/>
              </a:spcBef>
              <a:spcAft>
                <a:spcPts val="0"/>
              </a:spcAft>
              <a:buClr>
                <a:schemeClr val="dk1"/>
              </a:buClr>
              <a:buSzPts val="3300"/>
              <a:buFont typeface="Patrick Hand SC" panose="00000500000000000000"/>
              <a:buNone/>
              <a:defRPr sz="3300" b="0" i="0" u="none" strike="noStrike" cap="none">
                <a:solidFill>
                  <a:schemeClr val="dk1"/>
                </a:solidFill>
                <a:latin typeface="Arimo" panose="020B0604020202020204"/>
                <a:ea typeface="Arimo" panose="020B0604020202020204"/>
                <a:cs typeface="Arimo" panose="020B0604020202020204"/>
                <a:sym typeface="Arimo" panose="020B0604020202020204"/>
              </a:defRPr>
            </a:lvl8pPr>
            <a:lvl9pPr marR="0" lvl="8" algn="l" rtl="0">
              <a:lnSpc>
                <a:spcPct val="100000"/>
              </a:lnSpc>
              <a:spcBef>
                <a:spcPts val="0"/>
              </a:spcBef>
              <a:spcAft>
                <a:spcPts val="0"/>
              </a:spcAft>
              <a:buClr>
                <a:schemeClr val="dk1"/>
              </a:buClr>
              <a:buSzPts val="3300"/>
              <a:buFont typeface="Patrick Hand SC" panose="00000500000000000000"/>
              <a:buNone/>
              <a:defRPr sz="3300" b="0" i="0" u="none" strike="noStrike" cap="none">
                <a:solidFill>
                  <a:schemeClr val="dk1"/>
                </a:solidFill>
                <a:latin typeface="Arimo" panose="020B0604020202020204"/>
                <a:ea typeface="Arimo" panose="020B0604020202020204"/>
                <a:cs typeface="Arimo" panose="020B0604020202020204"/>
                <a:sym typeface="Arimo" panose="020B0604020202020204"/>
              </a:defRPr>
            </a:lvl9pPr>
          </a:lstStyle>
          <a:p>
            <a:r>
              <a:rPr lang="en-US" smtClean="0">
                <a:latin typeface="UTM Netmuc KT" panose="02040603050506020204" pitchFamily="18" charset="0"/>
              </a:rPr>
              <a:t>Tổng tiền</a:t>
            </a:r>
            <a:endParaRPr lang="en-US">
              <a:latin typeface="UTM Netmuc KT" panose="02040603050506020204" pitchFamily="18" charset="0"/>
            </a:endParaRPr>
          </a:p>
        </p:txBody>
      </p:sp>
      <p:sp>
        <p:nvSpPr>
          <p:cNvPr id="29" name="Google Shape;2154;p43"/>
          <p:cNvSpPr txBox="1"/>
          <p:nvPr/>
        </p:nvSpPr>
        <p:spPr>
          <a:xfrm>
            <a:off x="6864768" y="2109534"/>
            <a:ext cx="2279231" cy="935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panose="020B0604020202020204"/>
              <a:buNone/>
              <a:defRPr sz="1400" b="0" i="0" u="none" strike="noStrike" cap="none">
                <a:solidFill>
                  <a:schemeClr val="dk1"/>
                </a:solidFill>
                <a:latin typeface="Arimo" panose="020B0604020202020204"/>
                <a:ea typeface="Arimo" panose="020B0604020202020204"/>
                <a:cs typeface="Arimo" panose="020B0604020202020204"/>
                <a:sym typeface="Arimo" panose="020B0604020202020204"/>
              </a:defRPr>
            </a:lvl1pPr>
            <a:lvl2pPr marL="914400" marR="0" lvl="1" indent="-317500" algn="l" rtl="0">
              <a:lnSpc>
                <a:spcPct val="115000"/>
              </a:lnSpc>
              <a:spcBef>
                <a:spcPts val="0"/>
              </a:spcBef>
              <a:spcAft>
                <a:spcPts val="0"/>
              </a:spcAft>
              <a:buClr>
                <a:schemeClr val="dk1"/>
              </a:buClr>
              <a:buSzPts val="1400"/>
              <a:buFont typeface="Arimo" panose="020B0604020202020204"/>
              <a:buNone/>
              <a:defRPr sz="1400" b="0" i="0" u="none" strike="noStrike" cap="none">
                <a:solidFill>
                  <a:schemeClr val="dk1"/>
                </a:solidFill>
                <a:latin typeface="Arimo" panose="020B0604020202020204"/>
                <a:ea typeface="Arimo" panose="020B0604020202020204"/>
                <a:cs typeface="Arimo" panose="020B0604020202020204"/>
                <a:sym typeface="Arimo" panose="020B0604020202020204"/>
              </a:defRPr>
            </a:lvl2pPr>
            <a:lvl3pPr marL="1371600" marR="0" lvl="2" indent="-317500" algn="l" rtl="0">
              <a:lnSpc>
                <a:spcPct val="115000"/>
              </a:lnSpc>
              <a:spcBef>
                <a:spcPts val="0"/>
              </a:spcBef>
              <a:spcAft>
                <a:spcPts val="0"/>
              </a:spcAft>
              <a:buClr>
                <a:schemeClr val="dk1"/>
              </a:buClr>
              <a:buSzPts val="1400"/>
              <a:buFont typeface="Arimo" panose="020B0604020202020204"/>
              <a:buNone/>
              <a:defRPr sz="1400" b="0" i="0" u="none" strike="noStrike" cap="none">
                <a:solidFill>
                  <a:schemeClr val="dk1"/>
                </a:solidFill>
                <a:latin typeface="Arimo" panose="020B0604020202020204"/>
                <a:ea typeface="Arimo" panose="020B0604020202020204"/>
                <a:cs typeface="Arimo" panose="020B0604020202020204"/>
                <a:sym typeface="Arimo" panose="020B0604020202020204"/>
              </a:defRPr>
            </a:lvl3pPr>
            <a:lvl4pPr marL="1828800" marR="0" lvl="3" indent="-317500" algn="l" rtl="0">
              <a:lnSpc>
                <a:spcPct val="115000"/>
              </a:lnSpc>
              <a:spcBef>
                <a:spcPts val="0"/>
              </a:spcBef>
              <a:spcAft>
                <a:spcPts val="0"/>
              </a:spcAft>
              <a:buClr>
                <a:schemeClr val="dk1"/>
              </a:buClr>
              <a:buSzPts val="1400"/>
              <a:buFont typeface="Arimo" panose="020B0604020202020204"/>
              <a:buNone/>
              <a:defRPr sz="1400" b="0" i="0" u="none" strike="noStrike" cap="none">
                <a:solidFill>
                  <a:schemeClr val="dk1"/>
                </a:solidFill>
                <a:latin typeface="Arimo" panose="020B0604020202020204"/>
                <a:ea typeface="Arimo" panose="020B0604020202020204"/>
                <a:cs typeface="Arimo" panose="020B0604020202020204"/>
                <a:sym typeface="Arimo" panose="020B0604020202020204"/>
              </a:defRPr>
            </a:lvl4pPr>
            <a:lvl5pPr marL="2286000" marR="0" lvl="4" indent="-317500" algn="l" rtl="0">
              <a:lnSpc>
                <a:spcPct val="115000"/>
              </a:lnSpc>
              <a:spcBef>
                <a:spcPts val="0"/>
              </a:spcBef>
              <a:spcAft>
                <a:spcPts val="0"/>
              </a:spcAft>
              <a:buClr>
                <a:schemeClr val="dk1"/>
              </a:buClr>
              <a:buSzPts val="1400"/>
              <a:buFont typeface="Arimo" panose="020B0604020202020204"/>
              <a:buNone/>
              <a:defRPr sz="1400" b="0" i="0" u="none" strike="noStrike" cap="none">
                <a:solidFill>
                  <a:schemeClr val="dk1"/>
                </a:solidFill>
                <a:latin typeface="Arimo" panose="020B0604020202020204"/>
                <a:ea typeface="Arimo" panose="020B0604020202020204"/>
                <a:cs typeface="Arimo" panose="020B0604020202020204"/>
                <a:sym typeface="Arimo" panose="020B0604020202020204"/>
              </a:defRPr>
            </a:lvl5pPr>
            <a:lvl6pPr marL="2743200" marR="0" lvl="5" indent="-317500" algn="l" rtl="0">
              <a:lnSpc>
                <a:spcPct val="115000"/>
              </a:lnSpc>
              <a:spcBef>
                <a:spcPts val="0"/>
              </a:spcBef>
              <a:spcAft>
                <a:spcPts val="0"/>
              </a:spcAft>
              <a:buClr>
                <a:schemeClr val="dk1"/>
              </a:buClr>
              <a:buSzPts val="1400"/>
              <a:buFont typeface="Arimo" panose="020B0604020202020204"/>
              <a:buNone/>
              <a:defRPr sz="1400" b="0" i="0" u="none" strike="noStrike" cap="none">
                <a:solidFill>
                  <a:schemeClr val="dk1"/>
                </a:solidFill>
                <a:latin typeface="Arimo" panose="020B0604020202020204"/>
                <a:ea typeface="Arimo" panose="020B0604020202020204"/>
                <a:cs typeface="Arimo" panose="020B0604020202020204"/>
                <a:sym typeface="Arimo" panose="020B0604020202020204"/>
              </a:defRPr>
            </a:lvl6pPr>
            <a:lvl7pPr marL="3200400" marR="0" lvl="6" indent="-317500" algn="l" rtl="0">
              <a:lnSpc>
                <a:spcPct val="115000"/>
              </a:lnSpc>
              <a:spcBef>
                <a:spcPts val="0"/>
              </a:spcBef>
              <a:spcAft>
                <a:spcPts val="0"/>
              </a:spcAft>
              <a:buClr>
                <a:schemeClr val="dk1"/>
              </a:buClr>
              <a:buSzPts val="1400"/>
              <a:buFont typeface="Arimo" panose="020B0604020202020204"/>
              <a:buNone/>
              <a:defRPr sz="1400" b="0" i="0" u="none" strike="noStrike" cap="none">
                <a:solidFill>
                  <a:schemeClr val="dk1"/>
                </a:solidFill>
                <a:latin typeface="Arimo" panose="020B0604020202020204"/>
                <a:ea typeface="Arimo" panose="020B0604020202020204"/>
                <a:cs typeface="Arimo" panose="020B0604020202020204"/>
                <a:sym typeface="Arimo" panose="020B0604020202020204"/>
              </a:defRPr>
            </a:lvl7pPr>
            <a:lvl8pPr marL="3657600" marR="0" lvl="7" indent="-317500" algn="l" rtl="0">
              <a:lnSpc>
                <a:spcPct val="115000"/>
              </a:lnSpc>
              <a:spcBef>
                <a:spcPts val="0"/>
              </a:spcBef>
              <a:spcAft>
                <a:spcPts val="0"/>
              </a:spcAft>
              <a:buClr>
                <a:schemeClr val="dk1"/>
              </a:buClr>
              <a:buSzPts val="1400"/>
              <a:buFont typeface="Arimo" panose="020B0604020202020204"/>
              <a:buNone/>
              <a:defRPr sz="1400" b="0" i="0" u="none" strike="noStrike" cap="none">
                <a:solidFill>
                  <a:schemeClr val="dk1"/>
                </a:solidFill>
                <a:latin typeface="Arimo" panose="020B0604020202020204"/>
                <a:ea typeface="Arimo" panose="020B0604020202020204"/>
                <a:cs typeface="Arimo" panose="020B0604020202020204"/>
                <a:sym typeface="Arimo" panose="020B0604020202020204"/>
              </a:defRPr>
            </a:lvl8pPr>
            <a:lvl9pPr marL="4114800" marR="0" lvl="8" indent="-317500" algn="l" rtl="0">
              <a:lnSpc>
                <a:spcPct val="115000"/>
              </a:lnSpc>
              <a:spcBef>
                <a:spcPts val="0"/>
              </a:spcBef>
              <a:spcAft>
                <a:spcPts val="0"/>
              </a:spcAft>
              <a:buClr>
                <a:schemeClr val="dk1"/>
              </a:buClr>
              <a:buSzPts val="1400"/>
              <a:buFont typeface="Arimo" panose="020B0604020202020204"/>
              <a:buNone/>
              <a:defRPr sz="1400" b="0" i="0" u="none" strike="noStrike" cap="none">
                <a:solidFill>
                  <a:schemeClr val="dk1"/>
                </a:solidFill>
                <a:latin typeface="Arimo" panose="020B0604020202020204"/>
                <a:ea typeface="Arimo" panose="020B0604020202020204"/>
                <a:cs typeface="Arimo" panose="020B0604020202020204"/>
                <a:sym typeface="Arimo" panose="020B0604020202020204"/>
              </a:defRPr>
            </a:lvl9pPr>
          </a:lstStyle>
          <a:p>
            <a:pPr marL="0" indent="0">
              <a:buSzPts val="1100"/>
            </a:pPr>
            <a:r>
              <a:rPr lang="en-US" smtClean="0"/>
              <a:t>Tổng tiền cần đóng của sinh viên</a:t>
            </a:r>
            <a:endParaRPr lang="en-US" smtClean="0"/>
          </a:p>
          <a:p>
            <a:pPr marL="0" indent="0">
              <a:buSzPts val="1100"/>
            </a:pPr>
            <a:r>
              <a:rPr lang="en-US" smtClean="0"/>
              <a:t>Tổng tiền lương của nhân viên kí túc xá</a:t>
            </a:r>
            <a:endParaRPr lang="vi-VN"/>
          </a:p>
        </p:txBody>
      </p:sp>
      <p:cxnSp>
        <p:nvCxnSpPr>
          <p:cNvPr id="3" name="Curved Connector 2"/>
          <p:cNvCxnSpPr>
            <a:stCxn id="29" idx="1"/>
            <a:endCxn id="27" idx="2"/>
          </p:cNvCxnSpPr>
          <p:nvPr/>
        </p:nvCxnSpPr>
        <p:spPr>
          <a:xfrm rot="10800000" flipV="1">
            <a:off x="5692234" y="2577359"/>
            <a:ext cx="1172534" cy="67851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randombar(horizont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7" dur="500"/>
                                        <p:tgtEl>
                                          <p:spTgt spid="4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randombar(horizontal)">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32" dur="500"/>
                                        <p:tgtEl>
                                          <p:spTgt spid="4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randombar(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47" dur="500"/>
                                        <p:tgtEl>
                                          <p:spTgt spid="3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randombar(horizontal)">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62" dur="500"/>
                                        <p:tgtEl>
                                          <p:spTgt spid="4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randombar(horizontal)">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randombar(horizontal)">
                                      <p:cBhvr>
                                        <p:cTn id="7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build="p"/>
      <p:bldP spid="40" grpId="0"/>
      <p:bldP spid="41" grpId="0" build="p"/>
      <p:bldP spid="42" grpId="0"/>
      <p:bldP spid="43" grpId="0" build="p"/>
      <p:bldP spid="44" grpId="0"/>
      <p:bldP spid="45" grpId="0" build="p"/>
      <p:bldP spid="28" grpId="0"/>
      <p:bldP spid="29" grpId="0"/>
    </p:bldLst>
  </p:timing>
</p:sld>
</file>

<file path=ppt/theme/theme1.xml><?xml version="1.0" encoding="utf-8"?>
<a:theme xmlns:a="http://schemas.openxmlformats.org/drawingml/2006/main" name="Lettering Grid MK Plan by Slidesgo">
  <a:themeElements>
    <a:clrScheme name="Simple Light">
      <a:dk1>
        <a:srgbClr val="000000"/>
      </a:dk1>
      <a:lt1>
        <a:srgbClr val="FFFFFF"/>
      </a:lt1>
      <a:dk2>
        <a:srgbClr val="EFEFEF"/>
      </a:dk2>
      <a:lt2>
        <a:srgbClr val="FFD966"/>
      </a:lt2>
      <a:accent1>
        <a:srgbClr val="EA9999"/>
      </a:accent1>
      <a:accent2>
        <a:srgbClr val="E06666"/>
      </a:accent2>
      <a:accent3>
        <a:srgbClr val="EFEFEF"/>
      </a:accent3>
      <a:accent4>
        <a:srgbClr val="FFD966"/>
      </a:accent4>
      <a:accent5>
        <a:srgbClr val="EA9999"/>
      </a:accent5>
      <a:accent6>
        <a:srgbClr val="E0666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3990</Words>
  <Application>WPS Presentation</Application>
  <PresentationFormat>On-screen Show (16:9)</PresentationFormat>
  <Paragraphs>243</Paragraphs>
  <Slides>18</Slides>
  <Notes>19</Notes>
  <HiddenSlides>0</HiddenSlides>
  <MMClips>1</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18</vt:i4>
      </vt:variant>
    </vt:vector>
  </HeadingPairs>
  <TitlesOfParts>
    <vt:vector size="43" baseType="lpstr">
      <vt:lpstr>Arial</vt:lpstr>
      <vt:lpstr>SimSun</vt:lpstr>
      <vt:lpstr>Wingdings</vt:lpstr>
      <vt:lpstr>Arial</vt:lpstr>
      <vt:lpstr>Leckerli One</vt:lpstr>
      <vt:lpstr>Patrick Hand SC</vt:lpstr>
      <vt:lpstr>Arimo</vt:lpstr>
      <vt:lpstr>Yanone Kaffeesatz</vt:lpstr>
      <vt:lpstr>Nunito Sans</vt:lpstr>
      <vt:lpstr>Segoe Print</vt:lpstr>
      <vt:lpstr>Short Stack</vt:lpstr>
      <vt:lpstr>Times New Roman</vt:lpstr>
      <vt:lpstr>UTM A&amp;S Signwriter</vt:lpstr>
      <vt:lpstr>Eras Medium ITC</vt:lpstr>
      <vt:lpstr>UTM Netmuc KT</vt:lpstr>
      <vt:lpstr>Bahnschrift SemiBold</vt:lpstr>
      <vt:lpstr>Bradley Hand ITC</vt:lpstr>
      <vt:lpstr>.TMC-Ong Do</vt:lpstr>
      <vt:lpstr>ÁnhMinhH 1.1</vt:lpstr>
      <vt:lpstr>ÁnhMinh 1.1</vt:lpstr>
      <vt:lpstr>Courier New</vt:lpstr>
      <vt:lpstr>Papyrus</vt:lpstr>
      <vt:lpstr>Microsoft YaHei</vt:lpstr>
      <vt:lpstr>Arial Unicode MS</vt:lpstr>
      <vt:lpstr>Lettering Grid MK Plan by Slidesgo</vt:lpstr>
      <vt:lpstr>WELCOME</vt:lpstr>
      <vt:lpstr>Học Phần: LẬP TRÌNH HƯỚNG ĐỐI TƯỢNG</vt:lpstr>
      <vt:lpstr>ĐỀ TÀI:  QUẢN LÍ KÍ TÚC XÁ</vt:lpstr>
      <vt:lpstr>TỔNG QUAN VỀ ĐỀ TÀI</vt:lpstr>
      <vt:lpstr>01.</vt:lpstr>
      <vt:lpstr>PREAMPLE</vt:lpstr>
      <vt:lpstr>02.</vt:lpstr>
      <vt:lpstr>Xuất sinh viên</vt:lpstr>
      <vt:lpstr>Sắp xếp</vt:lpstr>
      <vt:lpstr>03.</vt:lpstr>
      <vt:lpstr>DESIGN</vt:lpstr>
      <vt:lpstr>DESIGN</vt:lpstr>
      <vt:lpstr>04.</vt:lpstr>
      <vt:lpstr>05.</vt:lpstr>
      <vt:lpstr>RESULTS</vt:lpstr>
      <vt:lpstr>05.</vt:lpstr>
      <vt:lpstr>DEVELOPMENTS DIRECTIONS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   3</dc:title>
  <dc:creator>Bùi Thị Yến Lưu</dc:creator>
  <cp:lastModifiedBy>ACER</cp:lastModifiedBy>
  <cp:revision>40</cp:revision>
  <dcterms:created xsi:type="dcterms:W3CDTF">2023-05-23T01:26:10Z</dcterms:created>
  <dcterms:modified xsi:type="dcterms:W3CDTF">2023-05-23T01:26:26Z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A3A584F3706F4D37868790AEB0261E8D</vt:lpwstr>
  </property>
  <property fmtid="{D5CDD505-2E9C-101B-9397-08002B2CF9AE}" pid="3" name="KSOProductBuildVer">
    <vt:lpwstr>1033-11.2.0.11537</vt:lpwstr>
  </property>
</Properties>
</file>