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72" r:id="rId11"/>
    <p:sldId id="264" r:id="rId12"/>
    <p:sldId id="265" r:id="rId13"/>
    <p:sldId id="266" r:id="rId14"/>
    <p:sldId id="273" r:id="rId15"/>
    <p:sldId id="274" r:id="rId16"/>
    <p:sldId id="289" r:id="rId17"/>
    <p:sldId id="275" r:id="rId18"/>
    <p:sldId id="277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E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#1">
  <dgm:title val=""/>
  <dgm:desc val=""/>
  <dgm:catLst>
    <dgm:cat type="accent1" pri="11300"/>
  </dgm:catLst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5F97A-2209-4C0D-ACDC-4DD1C8704AF9}" type="doc">
      <dgm:prSet loTypeId="urn:microsoft.com/office/officeart/2005/8/layout/chevron2" loCatId="list" qsTypeId="urn:microsoft.com/office/officeart/2005/8/quickstyle/simple3#1" qsCatId="simple" csTypeId="urn:microsoft.com/office/officeart/2005/8/colors/accent1_3#1" csCatId="accent1" phldr="1"/>
      <dgm:spPr/>
      <dgm:t>
        <a:bodyPr/>
        <a:lstStyle/>
        <a:p>
          <a:endParaRPr lang="en-US"/>
        </a:p>
      </dgm:t>
    </dgm:pt>
    <dgm:pt modelId="{5201C175-D7E4-47B5-AE41-4C3DF3DEDA6A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I</a:t>
          </a:r>
        </a:p>
      </dgm:t>
    </dgm:pt>
    <dgm:pt modelId="{A9699053-E3F1-4A88-A1D6-2CB6CAB2FEE0}" cxnId="{F8ACD4EC-4D3F-46AB-9A70-8608E967AA24}" type="parTrans">
      <dgm:prSet/>
      <dgm:spPr/>
      <dgm:t>
        <a:bodyPr/>
        <a:lstStyle/>
        <a:p>
          <a:endParaRPr lang="en-US"/>
        </a:p>
      </dgm:t>
    </dgm:pt>
    <dgm:pt modelId="{4041EFE7-FC4E-43EA-A9F2-6B31F17EE2E3}" cxnId="{F8ACD4EC-4D3F-46AB-9A70-8608E967AA24}" type="sibTrans">
      <dgm:prSet/>
      <dgm:spPr/>
      <dgm:t>
        <a:bodyPr/>
        <a:lstStyle/>
        <a:p>
          <a:endParaRPr lang="en-US"/>
        </a:p>
      </dgm:t>
    </dgm:pt>
    <dgm:pt modelId="{2DD5FFD4-5088-40DA-A8A3-17B5C4FADDAC}">
      <dgm:prSet phldrT="[Text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tổng</a:t>
          </a:r>
          <a:r>
            <a:rPr lang="en-US" dirty="0"/>
            <a:t> </a:t>
          </a:r>
          <a:r>
            <a:rPr lang="en-US" dirty="0" err="1"/>
            <a:t>quan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endParaRPr lang="en-US" dirty="0"/>
        </a:p>
      </dgm:t>
    </dgm:pt>
    <dgm:pt modelId="{B6157721-4595-4A7B-BAB4-9F1D9E706725}" cxnId="{93FB6E5D-5BD6-40DD-BB3A-9FA24BC737A1}" type="parTrans">
      <dgm:prSet/>
      <dgm:spPr/>
      <dgm:t>
        <a:bodyPr/>
        <a:lstStyle/>
        <a:p>
          <a:endParaRPr lang="en-US"/>
        </a:p>
      </dgm:t>
    </dgm:pt>
    <dgm:pt modelId="{503ED422-6891-4A06-8083-D7D01DE56B5A}" cxnId="{93FB6E5D-5BD6-40DD-BB3A-9FA24BC737A1}" type="sibTrans">
      <dgm:prSet/>
      <dgm:spPr/>
      <dgm:t>
        <a:bodyPr/>
        <a:lstStyle/>
        <a:p>
          <a:endParaRPr lang="en-US"/>
        </a:p>
      </dgm:t>
    </dgm:pt>
    <dgm:pt modelId="{E6B5D83A-0908-4473-9085-A4634DC4D89E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II</a:t>
          </a:r>
        </a:p>
      </dgm:t>
    </dgm:pt>
    <dgm:pt modelId="{168DBD39-595F-41CF-83FE-D40D29B00F62}" cxnId="{A632CD45-64F7-4D62-890B-519DEAFDD66A}" type="parTrans">
      <dgm:prSet/>
      <dgm:spPr/>
      <dgm:t>
        <a:bodyPr/>
        <a:lstStyle/>
        <a:p>
          <a:endParaRPr lang="en-US"/>
        </a:p>
      </dgm:t>
    </dgm:pt>
    <dgm:pt modelId="{F7E48656-B653-4BFF-ABBF-49EED4AAAB67}" cxnId="{A632CD45-64F7-4D62-890B-519DEAFDD66A}" type="sibTrans">
      <dgm:prSet/>
      <dgm:spPr/>
      <dgm:t>
        <a:bodyPr/>
        <a:lstStyle/>
        <a:p>
          <a:endParaRPr lang="en-US"/>
        </a:p>
      </dgm:t>
    </dgm:pt>
    <dgm:pt modelId="{8C3413EA-55B0-47B6-B751-9F584EB41454}">
      <dgm:prSet phldrT="[Text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endParaRPr lang="en-US" dirty="0"/>
        </a:p>
      </dgm:t>
    </dgm:pt>
    <dgm:pt modelId="{3AF9E7EC-5189-4E4E-83E9-8266DEC81F3C}" cxnId="{D165D13D-576F-4611-9D40-F2164F6B3FFD}" type="parTrans">
      <dgm:prSet/>
      <dgm:spPr/>
      <dgm:t>
        <a:bodyPr/>
        <a:lstStyle/>
        <a:p>
          <a:endParaRPr lang="en-US"/>
        </a:p>
      </dgm:t>
    </dgm:pt>
    <dgm:pt modelId="{B289C573-1526-4BA7-B9BF-B94EA546B7AE}" cxnId="{D165D13D-576F-4611-9D40-F2164F6B3FFD}" type="sibTrans">
      <dgm:prSet/>
      <dgm:spPr/>
      <dgm:t>
        <a:bodyPr/>
        <a:lstStyle/>
        <a:p>
          <a:endParaRPr lang="en-US"/>
        </a:p>
      </dgm:t>
    </dgm:pt>
    <dgm:pt modelId="{C9EB6D74-EE52-44BF-9A19-E6EA77E3D80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III</a:t>
          </a:r>
        </a:p>
      </dgm:t>
    </dgm:pt>
    <dgm:pt modelId="{EC3ED803-CA86-4A8F-8B2A-583EFEC1DC27}" cxnId="{7892AB53-B164-40EB-ADC0-CFC5743694CE}" type="parTrans">
      <dgm:prSet/>
      <dgm:spPr/>
      <dgm:t>
        <a:bodyPr/>
        <a:lstStyle/>
        <a:p>
          <a:endParaRPr lang="en-US"/>
        </a:p>
      </dgm:t>
    </dgm:pt>
    <dgm:pt modelId="{5C704FFA-7D76-4322-9D57-762CAD679792}" cxnId="{7892AB53-B164-40EB-ADC0-CFC5743694CE}" type="sibTrans">
      <dgm:prSet/>
      <dgm:spPr/>
      <dgm:t>
        <a:bodyPr/>
        <a:lstStyle/>
        <a:p>
          <a:endParaRPr lang="en-US"/>
        </a:p>
      </dgm:t>
    </dgm:pt>
    <dgm:pt modelId="{53F3E3DD-A3E2-4B63-9273-55E16AC7BF42}">
      <dgm:prSet phldrT="[Text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Thiết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endParaRPr lang="en-US" dirty="0"/>
        </a:p>
      </dgm:t>
    </dgm:pt>
    <dgm:pt modelId="{E94698A8-1EC5-4E50-BE8A-7231C5B20D1B}" cxnId="{12B38EEE-6B14-416E-B5FA-5EC30E8F1A6F}" type="parTrans">
      <dgm:prSet/>
      <dgm:spPr/>
      <dgm:t>
        <a:bodyPr/>
        <a:lstStyle/>
        <a:p>
          <a:endParaRPr lang="en-US"/>
        </a:p>
      </dgm:t>
    </dgm:pt>
    <dgm:pt modelId="{92084685-0BA5-4B79-BE24-870611274269}" cxnId="{12B38EEE-6B14-416E-B5FA-5EC30E8F1A6F}" type="sibTrans">
      <dgm:prSet/>
      <dgm:spPr/>
      <dgm:t>
        <a:bodyPr/>
        <a:lstStyle/>
        <a:p>
          <a:endParaRPr lang="en-US"/>
        </a:p>
      </dgm:t>
    </dgm:pt>
    <dgm:pt modelId="{7873FEB7-2B98-4767-887E-C50D41367C2F}" type="pres">
      <dgm:prSet presAssocID="{40B5F97A-2209-4C0D-ACDC-4DD1C8704AF9}" presName="linearFlow" presStyleCnt="0">
        <dgm:presLayoutVars>
          <dgm:dir/>
          <dgm:animLvl val="lvl"/>
          <dgm:resizeHandles val="exact"/>
        </dgm:presLayoutVars>
      </dgm:prSet>
      <dgm:spPr/>
    </dgm:pt>
    <dgm:pt modelId="{63CCDE00-2D05-4551-A406-1C267A792725}" type="pres">
      <dgm:prSet presAssocID="{5201C175-D7E4-47B5-AE41-4C3DF3DEDA6A}" presName="composite" presStyleCnt="0"/>
      <dgm:spPr/>
    </dgm:pt>
    <dgm:pt modelId="{2625FC89-DDDB-4F55-B9BA-DEE088CAAD70}" type="pres">
      <dgm:prSet presAssocID="{5201C175-D7E4-47B5-AE41-4C3DF3DEDA6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9CDC916-2E05-47A5-8813-B5580B7CC42D}" type="pres">
      <dgm:prSet presAssocID="{5201C175-D7E4-47B5-AE41-4C3DF3DEDA6A}" presName="descendantText" presStyleLbl="alignAcc1" presStyleIdx="0" presStyleCnt="3">
        <dgm:presLayoutVars>
          <dgm:bulletEnabled val="1"/>
        </dgm:presLayoutVars>
      </dgm:prSet>
      <dgm:spPr/>
    </dgm:pt>
    <dgm:pt modelId="{F5C4642A-515E-48C1-9AAE-22074C449BFB}" type="pres">
      <dgm:prSet presAssocID="{4041EFE7-FC4E-43EA-A9F2-6B31F17EE2E3}" presName="sp" presStyleCnt="0"/>
      <dgm:spPr/>
    </dgm:pt>
    <dgm:pt modelId="{C57C5879-4272-4A0E-BF9A-AD11099E2280}" type="pres">
      <dgm:prSet presAssocID="{E6B5D83A-0908-4473-9085-A4634DC4D89E}" presName="composite" presStyleCnt="0"/>
      <dgm:spPr/>
    </dgm:pt>
    <dgm:pt modelId="{1D9E262F-9A03-4D3E-9D9F-17B7420D4731}" type="pres">
      <dgm:prSet presAssocID="{E6B5D83A-0908-4473-9085-A4634DC4D89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0A41057-2629-4225-9613-C4D0CBD44059}" type="pres">
      <dgm:prSet presAssocID="{E6B5D83A-0908-4473-9085-A4634DC4D89E}" presName="descendantText" presStyleLbl="alignAcc1" presStyleIdx="1" presStyleCnt="3">
        <dgm:presLayoutVars>
          <dgm:bulletEnabled val="1"/>
        </dgm:presLayoutVars>
      </dgm:prSet>
      <dgm:spPr/>
    </dgm:pt>
    <dgm:pt modelId="{69811CE4-5E0F-4B77-B414-CEA603BE2118}" type="pres">
      <dgm:prSet presAssocID="{F7E48656-B653-4BFF-ABBF-49EED4AAAB67}" presName="sp" presStyleCnt="0"/>
      <dgm:spPr/>
    </dgm:pt>
    <dgm:pt modelId="{0AAB3D1A-FBAA-4DB7-985F-27B2402E4146}" type="pres">
      <dgm:prSet presAssocID="{C9EB6D74-EE52-44BF-9A19-E6EA77E3D805}" presName="composite" presStyleCnt="0"/>
      <dgm:spPr/>
    </dgm:pt>
    <dgm:pt modelId="{3F16C7A0-8336-4209-BBE0-6AC6918C4352}" type="pres">
      <dgm:prSet presAssocID="{C9EB6D74-EE52-44BF-9A19-E6EA77E3D80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9F993B9-0AB8-4BA3-A8D8-948E8A1B0A50}" type="pres">
      <dgm:prSet presAssocID="{C9EB6D74-EE52-44BF-9A19-E6EA77E3D80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A0E950B-59C7-49BE-9ECF-68AA6738CD36}" type="presOf" srcId="{2DD5FFD4-5088-40DA-A8A3-17B5C4FADDAC}" destId="{89CDC916-2E05-47A5-8813-B5580B7CC42D}" srcOrd="0" destOrd="0" presId="urn:microsoft.com/office/officeart/2005/8/layout/chevron2"/>
    <dgm:cxn modelId="{EC372F0E-7AD6-4719-B29E-E5CF0CEE1BA9}" type="presOf" srcId="{5201C175-D7E4-47B5-AE41-4C3DF3DEDA6A}" destId="{2625FC89-DDDB-4F55-B9BA-DEE088CAAD70}" srcOrd="0" destOrd="0" presId="urn:microsoft.com/office/officeart/2005/8/layout/chevron2"/>
    <dgm:cxn modelId="{D165D13D-576F-4611-9D40-F2164F6B3FFD}" srcId="{E6B5D83A-0908-4473-9085-A4634DC4D89E}" destId="{8C3413EA-55B0-47B6-B751-9F584EB41454}" srcOrd="0" destOrd="0" parTransId="{3AF9E7EC-5189-4E4E-83E9-8266DEC81F3C}" sibTransId="{B289C573-1526-4BA7-B9BF-B94EA546B7AE}"/>
    <dgm:cxn modelId="{93FB6E5D-5BD6-40DD-BB3A-9FA24BC737A1}" srcId="{5201C175-D7E4-47B5-AE41-4C3DF3DEDA6A}" destId="{2DD5FFD4-5088-40DA-A8A3-17B5C4FADDAC}" srcOrd="0" destOrd="0" parTransId="{B6157721-4595-4A7B-BAB4-9F1D9E706725}" sibTransId="{503ED422-6891-4A06-8083-D7D01DE56B5A}"/>
    <dgm:cxn modelId="{A632CD45-64F7-4D62-890B-519DEAFDD66A}" srcId="{40B5F97A-2209-4C0D-ACDC-4DD1C8704AF9}" destId="{E6B5D83A-0908-4473-9085-A4634DC4D89E}" srcOrd="1" destOrd="0" parTransId="{168DBD39-595F-41CF-83FE-D40D29B00F62}" sibTransId="{F7E48656-B653-4BFF-ABBF-49EED4AAAB67}"/>
    <dgm:cxn modelId="{49C92466-7E3D-44FB-930A-E0BA11841A2F}" type="presOf" srcId="{53F3E3DD-A3E2-4B63-9273-55E16AC7BF42}" destId="{39F993B9-0AB8-4BA3-A8D8-948E8A1B0A50}" srcOrd="0" destOrd="0" presId="urn:microsoft.com/office/officeart/2005/8/layout/chevron2"/>
    <dgm:cxn modelId="{7892AB53-B164-40EB-ADC0-CFC5743694CE}" srcId="{40B5F97A-2209-4C0D-ACDC-4DD1C8704AF9}" destId="{C9EB6D74-EE52-44BF-9A19-E6EA77E3D805}" srcOrd="2" destOrd="0" parTransId="{EC3ED803-CA86-4A8F-8B2A-583EFEC1DC27}" sibTransId="{5C704FFA-7D76-4322-9D57-762CAD679792}"/>
    <dgm:cxn modelId="{90170F79-7A45-4BE9-BC82-0308B48931D4}" type="presOf" srcId="{E6B5D83A-0908-4473-9085-A4634DC4D89E}" destId="{1D9E262F-9A03-4D3E-9D9F-17B7420D4731}" srcOrd="0" destOrd="0" presId="urn:microsoft.com/office/officeart/2005/8/layout/chevron2"/>
    <dgm:cxn modelId="{91F72E87-76D0-47BE-AC8F-EA5241A17753}" type="presOf" srcId="{40B5F97A-2209-4C0D-ACDC-4DD1C8704AF9}" destId="{7873FEB7-2B98-4767-887E-C50D41367C2F}" srcOrd="0" destOrd="0" presId="urn:microsoft.com/office/officeart/2005/8/layout/chevron2"/>
    <dgm:cxn modelId="{F8ACD4EC-4D3F-46AB-9A70-8608E967AA24}" srcId="{40B5F97A-2209-4C0D-ACDC-4DD1C8704AF9}" destId="{5201C175-D7E4-47B5-AE41-4C3DF3DEDA6A}" srcOrd="0" destOrd="0" parTransId="{A9699053-E3F1-4A88-A1D6-2CB6CAB2FEE0}" sibTransId="{4041EFE7-FC4E-43EA-A9F2-6B31F17EE2E3}"/>
    <dgm:cxn modelId="{12B38EEE-6B14-416E-B5FA-5EC30E8F1A6F}" srcId="{C9EB6D74-EE52-44BF-9A19-E6EA77E3D805}" destId="{53F3E3DD-A3E2-4B63-9273-55E16AC7BF42}" srcOrd="0" destOrd="0" parTransId="{E94698A8-1EC5-4E50-BE8A-7231C5B20D1B}" sibTransId="{92084685-0BA5-4B79-BE24-870611274269}"/>
    <dgm:cxn modelId="{131049F4-2939-4FDF-A5C4-4B4832ABB021}" type="presOf" srcId="{C9EB6D74-EE52-44BF-9A19-E6EA77E3D805}" destId="{3F16C7A0-8336-4209-BBE0-6AC6918C4352}" srcOrd="0" destOrd="0" presId="urn:microsoft.com/office/officeart/2005/8/layout/chevron2"/>
    <dgm:cxn modelId="{5B4413F6-0A8E-434B-93E7-F4BACA13DBBA}" type="presOf" srcId="{8C3413EA-55B0-47B6-B751-9F584EB41454}" destId="{20A41057-2629-4225-9613-C4D0CBD44059}" srcOrd="0" destOrd="0" presId="urn:microsoft.com/office/officeart/2005/8/layout/chevron2"/>
    <dgm:cxn modelId="{B44430B9-0665-43E9-B12F-6D37CB033493}" type="presParOf" srcId="{7873FEB7-2B98-4767-887E-C50D41367C2F}" destId="{63CCDE00-2D05-4551-A406-1C267A792725}" srcOrd="0" destOrd="0" presId="urn:microsoft.com/office/officeart/2005/8/layout/chevron2"/>
    <dgm:cxn modelId="{0E7BF56B-8FD9-4CBC-B15C-DD4EF8722C6D}" type="presParOf" srcId="{63CCDE00-2D05-4551-A406-1C267A792725}" destId="{2625FC89-DDDB-4F55-B9BA-DEE088CAAD70}" srcOrd="0" destOrd="0" presId="urn:microsoft.com/office/officeart/2005/8/layout/chevron2"/>
    <dgm:cxn modelId="{A0086BF8-EB95-4F30-98B7-C59881C683E4}" type="presParOf" srcId="{63CCDE00-2D05-4551-A406-1C267A792725}" destId="{89CDC916-2E05-47A5-8813-B5580B7CC42D}" srcOrd="1" destOrd="0" presId="urn:microsoft.com/office/officeart/2005/8/layout/chevron2"/>
    <dgm:cxn modelId="{A8221F2E-22BE-47E5-B9DA-45208CC86EFA}" type="presParOf" srcId="{7873FEB7-2B98-4767-887E-C50D41367C2F}" destId="{F5C4642A-515E-48C1-9AAE-22074C449BFB}" srcOrd="1" destOrd="0" presId="urn:microsoft.com/office/officeart/2005/8/layout/chevron2"/>
    <dgm:cxn modelId="{9ED75583-CBF1-446D-92ED-9D526CB45359}" type="presParOf" srcId="{7873FEB7-2B98-4767-887E-C50D41367C2F}" destId="{C57C5879-4272-4A0E-BF9A-AD11099E2280}" srcOrd="2" destOrd="0" presId="urn:microsoft.com/office/officeart/2005/8/layout/chevron2"/>
    <dgm:cxn modelId="{9E8DE866-29CD-43D4-A74F-D591030959D0}" type="presParOf" srcId="{C57C5879-4272-4A0E-BF9A-AD11099E2280}" destId="{1D9E262F-9A03-4D3E-9D9F-17B7420D4731}" srcOrd="0" destOrd="0" presId="urn:microsoft.com/office/officeart/2005/8/layout/chevron2"/>
    <dgm:cxn modelId="{0662E390-8D7B-4EB9-A2E0-27F5BC875E96}" type="presParOf" srcId="{C57C5879-4272-4A0E-BF9A-AD11099E2280}" destId="{20A41057-2629-4225-9613-C4D0CBD44059}" srcOrd="1" destOrd="0" presId="urn:microsoft.com/office/officeart/2005/8/layout/chevron2"/>
    <dgm:cxn modelId="{47DED665-7A9C-4940-AEBF-A5826A8413A4}" type="presParOf" srcId="{7873FEB7-2B98-4767-887E-C50D41367C2F}" destId="{69811CE4-5E0F-4B77-B414-CEA603BE2118}" srcOrd="3" destOrd="0" presId="urn:microsoft.com/office/officeart/2005/8/layout/chevron2"/>
    <dgm:cxn modelId="{87E4F974-1DE6-4DD7-A357-99276F53651F}" type="presParOf" srcId="{7873FEB7-2B98-4767-887E-C50D41367C2F}" destId="{0AAB3D1A-FBAA-4DB7-985F-27B2402E4146}" srcOrd="4" destOrd="0" presId="urn:microsoft.com/office/officeart/2005/8/layout/chevron2"/>
    <dgm:cxn modelId="{6F936C0A-64F2-42C7-A7F7-D4C3E4C723C9}" type="presParOf" srcId="{0AAB3D1A-FBAA-4DB7-985F-27B2402E4146}" destId="{3F16C7A0-8336-4209-BBE0-6AC6918C4352}" srcOrd="0" destOrd="0" presId="urn:microsoft.com/office/officeart/2005/8/layout/chevron2"/>
    <dgm:cxn modelId="{EF0091A4-1135-4B0C-9212-FA798DC36A40}" type="presParOf" srcId="{0AAB3D1A-FBAA-4DB7-985F-27B2402E4146}" destId="{39F993B9-0AB8-4BA3-A8D8-948E8A1B0A5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058400" cy="4022725"/>
        <a:chOff x="0" y="0"/>
        <a:chExt cx="10058400" cy="4022725"/>
      </a:xfrm>
    </dsp:grpSpPr>
    <dsp:sp modelId="{2625FC89-DDDB-4F55-B9BA-DEE088CAAD70}">
      <dsp:nvSpPr>
        <dsp:cNvPr id="3" name="Chevron 2"/>
        <dsp:cNvSpPr/>
      </dsp:nvSpPr>
      <dsp:spPr bwMode="white">
        <a:xfrm rot="5400000">
          <a:off x="-220732" y="220732"/>
          <a:ext cx="1471546" cy="1030082"/>
        </a:xfrm>
        <a:prstGeom prst="chevron">
          <a:avLst/>
        </a:prstGeom>
        <a:solidFill>
          <a:srgbClr val="FFC000"/>
        </a:solidFill>
      </dsp:spPr>
      <dsp:style>
        <a:lnRef idx="1">
          <a:schemeClr val="accent1">
            <a:shade val="80000"/>
            <a:hueOff val="0"/>
            <a:satOff val="0"/>
            <a:lumOff val="0"/>
            <a:alpha val="100000"/>
          </a:schemeClr>
        </a:lnRef>
        <a:fillRef idx="2">
          <a:schemeClr val="accent1">
            <a:shade val="80000"/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rot="-5400000" lIns="16510" tIns="16510" rIns="16510" bIns="1651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I</a:t>
          </a:r>
        </a:p>
      </dsp:txBody>
      <dsp:txXfrm rot="5400000">
        <a:off x="-220732" y="220732"/>
        <a:ext cx="1471546" cy="1030082"/>
      </dsp:txXfrm>
    </dsp:sp>
    <dsp:sp modelId="{89CDC916-2E05-47A5-8813-B5580B7CC42D}">
      <dsp:nvSpPr>
        <dsp:cNvPr id="4" name="Round Same Side Corner Rectangle 3"/>
        <dsp:cNvSpPr/>
      </dsp:nvSpPr>
      <dsp:spPr bwMode="white">
        <a:xfrm rot="5400000">
          <a:off x="5065989" y="-4035907"/>
          <a:ext cx="956505" cy="9028318"/>
        </a:xfrm>
        <a:prstGeom prst="round2SameRect">
          <a:avLst/>
        </a:prstGeom>
      </dsp:spPr>
      <dsp:style>
        <a:lnRef idx="1">
          <a:schemeClr val="accent1">
            <a:shade val="80000"/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334264" tIns="29845" rIns="29845" bIns="29845" anchor="ctr"/>
        <a:lstStyle>
          <a:lvl1pPr algn="l">
            <a:defRPr sz="4700"/>
          </a:lvl1pPr>
          <a:lvl2pPr marL="285750" indent="-285750" algn="l">
            <a:defRPr sz="4700"/>
          </a:lvl2pPr>
          <a:lvl3pPr marL="571500" indent="-285750" algn="l">
            <a:defRPr sz="4700"/>
          </a:lvl3pPr>
          <a:lvl4pPr marL="857250" indent="-285750" algn="l">
            <a:defRPr sz="4700"/>
          </a:lvl4pPr>
          <a:lvl5pPr marL="1143000" indent="-285750" algn="l">
            <a:defRPr sz="4700"/>
          </a:lvl5pPr>
          <a:lvl6pPr marL="1428750" indent="-285750" algn="l">
            <a:defRPr sz="4700"/>
          </a:lvl6pPr>
          <a:lvl7pPr marL="1714500" indent="-285750" algn="l">
            <a:defRPr sz="4700"/>
          </a:lvl7pPr>
          <a:lvl8pPr marL="2000250" indent="-285750" algn="l">
            <a:defRPr sz="4700"/>
          </a:lvl8pPr>
          <a:lvl9pPr marL="2286000" indent="-285750" algn="l">
            <a:defRPr sz="4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dk1"/>
              </a:solidFill>
            </a:rPr>
            <a:t> </a:t>
          </a:r>
          <a:r>
            <a:rPr lang="en-US" dirty="0" err="1">
              <a:solidFill>
                <a:schemeClr val="dk1"/>
              </a:solidFill>
            </a:rPr>
            <a:t>Giới</a:t>
          </a:r>
          <a:r>
            <a:rPr lang="en-US" dirty="0">
              <a:solidFill>
                <a:schemeClr val="dk1"/>
              </a:solidFill>
            </a:rPr>
            <a:t> </a:t>
          </a:r>
          <a:r>
            <a:rPr lang="en-US" dirty="0" err="1">
              <a:solidFill>
                <a:schemeClr val="dk1"/>
              </a:solidFill>
            </a:rPr>
            <a:t>thiệu</a:t>
          </a:r>
          <a:r>
            <a:rPr lang="en-US" dirty="0">
              <a:solidFill>
                <a:schemeClr val="dk1"/>
              </a:solidFill>
            </a:rPr>
            <a:t> </a:t>
          </a:r>
          <a:r>
            <a:rPr lang="en-US" dirty="0" err="1">
              <a:solidFill>
                <a:schemeClr val="dk1"/>
              </a:solidFill>
            </a:rPr>
            <a:t>tổng</a:t>
          </a:r>
          <a:r>
            <a:rPr lang="en-US" dirty="0">
              <a:solidFill>
                <a:schemeClr val="dk1"/>
              </a:solidFill>
            </a:rPr>
            <a:t> </a:t>
          </a:r>
          <a:r>
            <a:rPr lang="en-US" dirty="0" err="1">
              <a:solidFill>
                <a:schemeClr val="dk1"/>
              </a:solidFill>
            </a:rPr>
            <a:t>quan</a:t>
          </a:r>
          <a:r>
            <a:rPr lang="en-US" dirty="0">
              <a:solidFill>
                <a:schemeClr val="dk1"/>
              </a:solidFill>
            </a:rPr>
            <a:t> </a:t>
          </a:r>
          <a:r>
            <a:rPr lang="en-US" dirty="0" err="1">
              <a:solidFill>
                <a:schemeClr val="dk1"/>
              </a:solidFill>
            </a:rPr>
            <a:t>về</a:t>
          </a:r>
          <a:r>
            <a:rPr lang="en-US" dirty="0">
              <a:solidFill>
                <a:schemeClr val="dk1"/>
              </a:solidFill>
            </a:rPr>
            <a:t> </a:t>
          </a:r>
          <a:r>
            <a:rPr lang="en-US" dirty="0" err="1">
              <a:solidFill>
                <a:schemeClr val="dk1"/>
              </a:solidFill>
            </a:rPr>
            <a:t>hệ</a:t>
          </a:r>
          <a:r>
            <a:rPr lang="en-US" dirty="0">
              <a:solidFill>
                <a:schemeClr val="dk1"/>
              </a:solidFill>
            </a:rPr>
            <a:t> </a:t>
          </a:r>
          <a:r>
            <a:rPr lang="en-US" dirty="0" err="1">
              <a:solidFill>
                <a:schemeClr val="dk1"/>
              </a:solidFill>
            </a:rPr>
            <a:t>thống</a:t>
          </a:r>
          <a:endParaRPr lang="en-US" dirty="0">
            <a:solidFill>
              <a:schemeClr val="dk1"/>
            </a:solidFill>
          </a:endParaRPr>
        </a:p>
      </dsp:txBody>
      <dsp:txXfrm rot="5400000">
        <a:off x="5065989" y="-4035907"/>
        <a:ext cx="956505" cy="9028318"/>
      </dsp:txXfrm>
    </dsp:sp>
    <dsp:sp modelId="{1D9E262F-9A03-4D3E-9D9F-17B7420D4731}">
      <dsp:nvSpPr>
        <dsp:cNvPr id="5" name="Chevron 4"/>
        <dsp:cNvSpPr/>
      </dsp:nvSpPr>
      <dsp:spPr bwMode="white">
        <a:xfrm rot="5400000">
          <a:off x="-220732" y="1496321"/>
          <a:ext cx="1471546" cy="1030082"/>
        </a:xfrm>
        <a:prstGeom prst="chevron">
          <a:avLst/>
        </a:prstGeom>
        <a:solidFill>
          <a:srgbClr val="92D050"/>
        </a:solidFill>
      </dsp:spPr>
      <dsp:style>
        <a:lnRef idx="1">
          <a:schemeClr val="accent1">
            <a:shade val="80000"/>
            <a:hueOff val="-360000"/>
            <a:satOff val="-7842"/>
            <a:lumOff val="16275"/>
            <a:alpha val="100000"/>
          </a:schemeClr>
        </a:lnRef>
        <a:fillRef idx="2">
          <a:schemeClr val="accent1">
            <a:shade val="80000"/>
            <a:hueOff val="-360000"/>
            <a:satOff val="-7842"/>
            <a:lumOff val="16275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rot="-5400000" lIns="16510" tIns="16510" rIns="16510" bIns="1651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II</a:t>
          </a:r>
        </a:p>
      </dsp:txBody>
      <dsp:txXfrm rot="5400000">
        <a:off x="-220732" y="1496321"/>
        <a:ext cx="1471546" cy="1030082"/>
      </dsp:txXfrm>
    </dsp:sp>
    <dsp:sp modelId="{20A41057-2629-4225-9613-C4D0CBD44059}">
      <dsp:nvSpPr>
        <dsp:cNvPr id="6" name="Round Same Side Corner Rectangle 5"/>
        <dsp:cNvSpPr/>
      </dsp:nvSpPr>
      <dsp:spPr bwMode="white">
        <a:xfrm rot="5400000">
          <a:off x="5065989" y="-2760317"/>
          <a:ext cx="956505" cy="9028318"/>
        </a:xfrm>
        <a:prstGeom prst="round2SameRect">
          <a:avLst/>
        </a:prstGeom>
      </dsp:spPr>
      <dsp:style>
        <a:lnRef idx="1">
          <a:schemeClr val="accent1">
            <a:shade val="80000"/>
            <a:hueOff val="-360000"/>
            <a:satOff val="-7842"/>
            <a:lumOff val="16275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334264" tIns="29845" rIns="29845" bIns="29845" anchor="ctr"/>
        <a:lstStyle>
          <a:lvl1pPr algn="l">
            <a:defRPr sz="4700"/>
          </a:lvl1pPr>
          <a:lvl2pPr marL="285750" indent="-285750" algn="l">
            <a:defRPr sz="4700"/>
          </a:lvl2pPr>
          <a:lvl3pPr marL="571500" indent="-285750" algn="l">
            <a:defRPr sz="4700"/>
          </a:lvl3pPr>
          <a:lvl4pPr marL="857250" indent="-285750" algn="l">
            <a:defRPr sz="4700"/>
          </a:lvl4pPr>
          <a:lvl5pPr marL="1143000" indent="-285750" algn="l">
            <a:defRPr sz="4700"/>
          </a:lvl5pPr>
          <a:lvl6pPr marL="1428750" indent="-285750" algn="l">
            <a:defRPr sz="4700"/>
          </a:lvl6pPr>
          <a:lvl7pPr marL="1714500" indent="-285750" algn="l">
            <a:defRPr sz="4700"/>
          </a:lvl7pPr>
          <a:lvl8pPr marL="2000250" indent="-285750" algn="l">
            <a:defRPr sz="4700"/>
          </a:lvl8pPr>
          <a:lvl9pPr marL="2286000" indent="-285750" algn="l">
            <a:defRPr sz="4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dk1"/>
              </a:solidFill>
            </a:rPr>
            <a:t> </a:t>
          </a:r>
          <a:r>
            <a:rPr lang="en-US" dirty="0" err="1">
              <a:solidFill>
                <a:schemeClr val="dk1"/>
              </a:solidFill>
            </a:rPr>
            <a:t>Phân</a:t>
          </a:r>
          <a:r>
            <a:rPr lang="en-US" dirty="0">
              <a:solidFill>
                <a:schemeClr val="dk1"/>
              </a:solidFill>
            </a:rPr>
            <a:t> </a:t>
          </a:r>
          <a:r>
            <a:rPr lang="en-US" dirty="0" err="1">
              <a:solidFill>
                <a:schemeClr val="dk1"/>
              </a:solidFill>
            </a:rPr>
            <a:t>tích</a:t>
          </a:r>
          <a:r>
            <a:rPr lang="en-US" dirty="0">
              <a:solidFill>
                <a:schemeClr val="dk1"/>
              </a:solidFill>
            </a:rPr>
            <a:t> </a:t>
          </a:r>
          <a:r>
            <a:rPr lang="en-US" dirty="0" err="1">
              <a:solidFill>
                <a:schemeClr val="dk1"/>
              </a:solidFill>
            </a:rPr>
            <a:t>hệ</a:t>
          </a:r>
          <a:r>
            <a:rPr lang="en-US" dirty="0">
              <a:solidFill>
                <a:schemeClr val="dk1"/>
              </a:solidFill>
            </a:rPr>
            <a:t> </a:t>
          </a:r>
          <a:r>
            <a:rPr lang="en-US" dirty="0" err="1">
              <a:solidFill>
                <a:schemeClr val="dk1"/>
              </a:solidFill>
            </a:rPr>
            <a:t>thống</a:t>
          </a:r>
          <a:endParaRPr lang="en-US" dirty="0">
            <a:solidFill>
              <a:schemeClr val="dk1"/>
            </a:solidFill>
          </a:endParaRPr>
        </a:p>
      </dsp:txBody>
      <dsp:txXfrm rot="5400000">
        <a:off x="5065989" y="-2760317"/>
        <a:ext cx="956505" cy="9028318"/>
      </dsp:txXfrm>
    </dsp:sp>
    <dsp:sp modelId="{3F16C7A0-8336-4209-BBE0-6AC6918C4352}">
      <dsp:nvSpPr>
        <dsp:cNvPr id="7" name="Chevron 6"/>
        <dsp:cNvSpPr/>
      </dsp:nvSpPr>
      <dsp:spPr bwMode="white">
        <a:xfrm rot="5400000">
          <a:off x="-220732" y="2771911"/>
          <a:ext cx="1471546" cy="1030082"/>
        </a:xfrm>
        <a:prstGeom prst="chevron">
          <a:avLst/>
        </a:prstGeom>
        <a:solidFill>
          <a:srgbClr val="00B050"/>
        </a:solidFill>
      </dsp:spPr>
      <dsp:style>
        <a:lnRef idx="1">
          <a:schemeClr val="accent1">
            <a:shade val="80000"/>
            <a:hueOff val="-720000"/>
            <a:satOff val="-15685"/>
            <a:lumOff val="32549"/>
            <a:alpha val="100000"/>
          </a:schemeClr>
        </a:lnRef>
        <a:fillRef idx="2">
          <a:schemeClr val="accent1">
            <a:shade val="80000"/>
            <a:hueOff val="-720000"/>
            <a:satOff val="-15685"/>
            <a:lumOff val="32549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rot="-5400000" lIns="16510" tIns="16510" rIns="16510" bIns="1651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III</a:t>
          </a:r>
        </a:p>
      </dsp:txBody>
      <dsp:txXfrm rot="5400000">
        <a:off x="-220732" y="2771911"/>
        <a:ext cx="1471546" cy="1030082"/>
      </dsp:txXfrm>
    </dsp:sp>
    <dsp:sp modelId="{39F993B9-0AB8-4BA3-A8D8-948E8A1B0A50}">
      <dsp:nvSpPr>
        <dsp:cNvPr id="8" name="Round Same Side Corner Rectangle 7"/>
        <dsp:cNvSpPr/>
      </dsp:nvSpPr>
      <dsp:spPr bwMode="white">
        <a:xfrm rot="5400000">
          <a:off x="5065989" y="-1484727"/>
          <a:ext cx="956505" cy="9028318"/>
        </a:xfrm>
        <a:prstGeom prst="round2SameRect">
          <a:avLst/>
        </a:prstGeom>
      </dsp:spPr>
      <dsp:style>
        <a:lnRef idx="1">
          <a:schemeClr val="accent1">
            <a:shade val="80000"/>
            <a:hueOff val="-720000"/>
            <a:satOff val="-15685"/>
            <a:lumOff val="32549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334264" tIns="29845" rIns="29845" bIns="29845" anchor="ctr"/>
        <a:lstStyle>
          <a:lvl1pPr algn="l">
            <a:defRPr sz="4700"/>
          </a:lvl1pPr>
          <a:lvl2pPr marL="285750" indent="-285750" algn="l">
            <a:defRPr sz="4700"/>
          </a:lvl2pPr>
          <a:lvl3pPr marL="571500" indent="-285750" algn="l">
            <a:defRPr sz="4700"/>
          </a:lvl3pPr>
          <a:lvl4pPr marL="857250" indent="-285750" algn="l">
            <a:defRPr sz="4700"/>
          </a:lvl4pPr>
          <a:lvl5pPr marL="1143000" indent="-285750" algn="l">
            <a:defRPr sz="4700"/>
          </a:lvl5pPr>
          <a:lvl6pPr marL="1428750" indent="-285750" algn="l">
            <a:defRPr sz="4700"/>
          </a:lvl6pPr>
          <a:lvl7pPr marL="1714500" indent="-285750" algn="l">
            <a:defRPr sz="4700"/>
          </a:lvl7pPr>
          <a:lvl8pPr marL="2000250" indent="-285750" algn="l">
            <a:defRPr sz="4700"/>
          </a:lvl8pPr>
          <a:lvl9pPr marL="2286000" indent="-285750" algn="l">
            <a:defRPr sz="4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dk1"/>
              </a:solidFill>
            </a:rPr>
            <a:t> </a:t>
          </a:r>
          <a:r>
            <a:rPr lang="en-US" dirty="0" err="1">
              <a:solidFill>
                <a:schemeClr val="dk1"/>
              </a:solidFill>
            </a:rPr>
            <a:t>Thiết</a:t>
          </a:r>
          <a:r>
            <a:rPr lang="en-US" dirty="0">
              <a:solidFill>
                <a:schemeClr val="dk1"/>
              </a:solidFill>
            </a:rPr>
            <a:t> </a:t>
          </a:r>
          <a:r>
            <a:rPr lang="en-US" dirty="0" err="1">
              <a:solidFill>
                <a:schemeClr val="dk1"/>
              </a:solidFill>
            </a:rPr>
            <a:t>kế</a:t>
          </a:r>
          <a:r>
            <a:rPr lang="en-US" dirty="0">
              <a:solidFill>
                <a:schemeClr val="dk1"/>
              </a:solidFill>
            </a:rPr>
            <a:t> </a:t>
          </a:r>
          <a:r>
            <a:rPr lang="en-US" dirty="0" err="1">
              <a:solidFill>
                <a:schemeClr val="dk1"/>
              </a:solidFill>
            </a:rPr>
            <a:t>hệ</a:t>
          </a:r>
          <a:r>
            <a:rPr lang="en-US" dirty="0">
              <a:solidFill>
                <a:schemeClr val="dk1"/>
              </a:solidFill>
            </a:rPr>
            <a:t> </a:t>
          </a:r>
          <a:r>
            <a:rPr lang="en-US" dirty="0" err="1">
              <a:solidFill>
                <a:schemeClr val="dk1"/>
              </a:solidFill>
            </a:rPr>
            <a:t>thống</a:t>
          </a:r>
          <a:endParaRPr lang="en-US" dirty="0">
            <a:solidFill>
              <a:schemeClr val="dk1"/>
            </a:solidFill>
          </a:endParaRPr>
        </a:p>
      </dsp:txBody>
      <dsp:txXfrm rot="5400000">
        <a:off x="5065989" y="-1484727"/>
        <a:ext cx="956505" cy="9028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9969-B730-42F2-B22D-D79BD6DFB39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17E2-349E-4EAC-9B7F-166F440BEEC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A837-D26F-41D3-BF46-8E5CF30AAF2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Bắc</a:t>
            </a:r>
            <a:r>
              <a:rPr lang="en-US" dirty="0"/>
              <a:t> -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1BC5-5E02-4C4B-9E42-C9928086E38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DDDE-E3D5-4C85-82AA-D1ECF0A9D8B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ED2D-1DB4-46BA-B95B-D4BACAFE1BE1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DDF2-2283-432C-A954-273E533CC41E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198F-597E-4E9A-8AC1-EB78C468C3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59F614C7-427C-4ACD-A4DE-AACCBBB2F15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59A9-AC85-4588-B08F-939D98501DA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1DEF6B-A19A-4E3C-908B-F9147FF13A2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alphaModFix amt="32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078" y="267098"/>
            <a:ext cx="7174521" cy="26881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QUẢN LÝ NHÂN SỰ</a:t>
            </a:r>
            <a:b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9553" y="2590800"/>
            <a:ext cx="8137538" cy="3438939"/>
          </a:xfrm>
        </p:spPr>
        <p:txBody>
          <a:bodyPr>
            <a:noAutofit/>
          </a:bodyPr>
          <a:lstStyle/>
          <a:p>
            <a:pPr marL="0" marR="0" indent="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SV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NGUYỄN PHẠM THÀNH HƯNG</a:t>
            </a:r>
            <a:r>
              <a:rPr lang="vi-V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altLang="vi-VN" sz="180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6151071056</a:t>
            </a:r>
            <a:endParaRPr lang="en-US" sz="1800" dirty="0">
              <a:solidFill>
                <a:srgbClr val="050505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 NGỌC LỄ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altLang="vi-VN" sz="180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6151071064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 NGỌC GIA BẢO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alt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6151071036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alt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 THÀNH LIÊM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altLang="vi-VN" sz="180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6151071065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alt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TRƯƠNG QUANG DUY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vi-VN" sz="180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altLang="vi-VN" sz="180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vi-VN" sz="180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51071039</a:t>
            </a:r>
            <a:endParaRPr lang="vi-VN" sz="1800" dirty="0">
              <a:solidFill>
                <a:srgbClr val="05050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GVHD:</a:t>
            </a:r>
            <a:r>
              <a:rPr lang="vi-V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 Thị Miên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49697E8-EB4E-46FC-81B2-0B609D5A74BE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30216"/>
            <a:ext cx="10058400" cy="4238878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gray">
          <a:xfrm>
            <a:off x="1421373" y="379779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20631" y="6007363"/>
            <a:ext cx="2417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2.2: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47"/>
          <p:cNvSpPr>
            <a:spLocks noChangeArrowheads="1"/>
          </p:cNvSpPr>
          <p:nvPr/>
        </p:nvSpPr>
        <p:spPr bwMode="gray">
          <a:xfrm>
            <a:off x="1580631" y="420653"/>
            <a:ext cx="9575049" cy="9128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utoShape 48"/>
          <p:cNvSpPr>
            <a:spLocks noChangeArrowheads="1"/>
          </p:cNvSpPr>
          <p:nvPr/>
        </p:nvSpPr>
        <p:spPr bwMode="gray">
          <a:xfrm>
            <a:off x="1097280" y="372410"/>
            <a:ext cx="1127839" cy="99728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gray">
          <a:xfrm>
            <a:off x="2283737" y="574720"/>
            <a:ext cx="88632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50"/>
          <p:cNvSpPr txBox="1">
            <a:spLocks noChangeArrowheads="1"/>
          </p:cNvSpPr>
          <p:nvPr/>
        </p:nvSpPr>
        <p:spPr bwMode="gray">
          <a:xfrm>
            <a:off x="1417654" y="542191"/>
            <a:ext cx="4772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 bwMode="auto">
          <a:xfrm>
            <a:off x="3256280" y="1972707"/>
            <a:ext cx="5679440" cy="3527139"/>
            <a:chOff x="2979" y="4171"/>
            <a:chExt cx="7266" cy="5684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979" y="7388"/>
              <a:ext cx="739" cy="14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45720" tIns="45720" rIns="4572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Ý kiến xác nhận, kí duyệt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 bwMode="auto">
            <a:xfrm>
              <a:off x="2983" y="4171"/>
              <a:ext cx="7262" cy="5684"/>
              <a:chOff x="3132" y="4069"/>
              <a:chExt cx="7262" cy="5310"/>
            </a:xfrm>
          </p:grpSpPr>
          <p:cxnSp>
            <p:nvCxnSpPr>
              <p:cNvPr id="20" name="AutoShape 339"/>
              <p:cNvCxnSpPr>
                <a:cxnSpLocks noChangeShapeType="1"/>
              </p:cNvCxnSpPr>
              <p:nvPr/>
            </p:nvCxnSpPr>
            <p:spPr bwMode="auto">
              <a:xfrm>
                <a:off x="6861" y="4946"/>
                <a:ext cx="13" cy="111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gamma/>
                          <a:shade val="60000"/>
                          <a:invGamma/>
                        </a:srgb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oup 20"/>
              <p:cNvGrpSpPr/>
              <p:nvPr/>
            </p:nvGrpSpPr>
            <p:grpSpPr bwMode="auto">
              <a:xfrm>
                <a:off x="3132" y="4069"/>
                <a:ext cx="7262" cy="5310"/>
                <a:chOff x="2696" y="3556"/>
                <a:chExt cx="7262" cy="5310"/>
              </a:xfrm>
            </p:grpSpPr>
            <p:sp>
              <p:nvSpPr>
                <p:cNvPr id="22" name="Rectangle 21"/>
                <p:cNvSpPr>
                  <a:spLocks noChangeArrowheads="1"/>
                </p:cNvSpPr>
                <p:nvPr/>
              </p:nvSpPr>
              <p:spPr bwMode="auto">
                <a:xfrm>
                  <a:off x="7020" y="4683"/>
                  <a:ext cx="693" cy="78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FFFFFF">
                            <a:gamma/>
                            <a:shade val="60000"/>
                            <a:invGamma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45720" tIns="45720" rIns="45720" bIns="45720" anchor="t" anchorCtr="0" upright="1">
                  <a:noAutofit/>
                </a:bodyPr>
                <a:lstStyle/>
                <a:p>
                  <a:pPr algn="r"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Phiếu lương</a:t>
                  </a:r>
                  <a:endPara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/>
                <p:cNvSpPr>
                  <a:spLocks noChangeArrowheads="1"/>
                </p:cNvSpPr>
                <p:nvPr/>
              </p:nvSpPr>
              <p:spPr bwMode="auto">
                <a:xfrm>
                  <a:off x="5547" y="4520"/>
                  <a:ext cx="776" cy="95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FFFFFF">
                            <a:gamma/>
                            <a:shade val="60000"/>
                            <a:invGamma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45720" tIns="45720" rIns="45720" bIns="45720" anchor="t" anchorCtr="0" upright="1">
                  <a:noAutofit/>
                </a:bodyPr>
                <a:lstStyle/>
                <a:p>
                  <a:pPr algn="r"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Thông tin cá nhân</a:t>
                  </a:r>
                  <a:endPara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4445" y="4433"/>
                  <a:ext cx="776" cy="121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FFFFFF">
                            <a:gamma/>
                            <a:shade val="60000"/>
                            <a:invGamma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45720" tIns="45720" rIns="45720" bIns="45720" anchor="t" anchorCtr="0" upright="1">
                  <a:noAutofit/>
                </a:bodyPr>
                <a:lstStyle/>
                <a:p>
                  <a:pPr algn="r"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Các yêu</a:t>
                  </a:r>
                  <a:endPara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r"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Cầu xét</a:t>
                  </a:r>
                  <a:endPara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r"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Chế độ</a:t>
                  </a:r>
                  <a:endPara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 bwMode="auto">
                <a:xfrm>
                  <a:off x="2696" y="3556"/>
                  <a:ext cx="7262" cy="5310"/>
                  <a:chOff x="2571" y="3556"/>
                  <a:chExt cx="7262" cy="5310"/>
                </a:xfrm>
              </p:grpSpPr>
              <p:cxnSp>
                <p:nvCxnSpPr>
                  <p:cNvPr id="31" name="AutoShape 34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18" y="6461"/>
                    <a:ext cx="1428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000000">
                              <a:gamma/>
                              <a:shade val="60000"/>
                              <a:invGamma/>
                            </a:srgb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2" name="AutoShape 34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662" y="8339"/>
                    <a:ext cx="1186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000000">
                              <a:gamma/>
                              <a:shade val="60000"/>
                              <a:invGamma/>
                            </a:srgb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3" name="AutoShape 34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499" y="8339"/>
                    <a:ext cx="1243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000000">
                              <a:gamma/>
                              <a:shade val="60000"/>
                              <a:invGamma/>
                            </a:srgb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4" name="AutoShape 348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8765" y="6561"/>
                    <a:ext cx="0" cy="135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000000">
                              <a:gamma/>
                              <a:shade val="60000"/>
                              <a:invGamma/>
                            </a:srgbClr>
                          </a:outerShdw>
                        </a:effectLst>
                      </a14:hiddenEffects>
                    </a:ext>
                  </a:extLst>
                </p:spPr>
              </p:cxnSp>
              <p:grpSp>
                <p:nvGrpSpPr>
                  <p:cNvPr id="35" name="Group 34"/>
                  <p:cNvGrpSpPr/>
                  <p:nvPr/>
                </p:nvGrpSpPr>
                <p:grpSpPr bwMode="auto">
                  <a:xfrm>
                    <a:off x="2571" y="3556"/>
                    <a:ext cx="7262" cy="5310"/>
                    <a:chOff x="2646" y="3556"/>
                    <a:chExt cx="7262" cy="5310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 bwMode="auto">
                    <a:xfrm>
                      <a:off x="2646" y="3556"/>
                      <a:ext cx="7262" cy="5310"/>
                      <a:chOff x="2646" y="3556"/>
                      <a:chExt cx="7262" cy="5310"/>
                    </a:xfrm>
                  </p:grpSpPr>
                  <p:sp>
                    <p:nvSpPr>
                      <p:cNvPr id="41" name="Rectangle 4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47" y="3556"/>
                        <a:ext cx="2091" cy="87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0" vert="horz" wrap="square" lIns="45720" tIns="45720" rIns="45720" bIns="45720" anchor="t" anchorCtr="0" upright="1"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en-US" sz="1200" i="1">
                            <a:solidFill>
                              <a:srgbClr val="80808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en-US" sz="1200" i="0">
                            <a:solidFill>
                              <a:srgbClr val="80808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NHÂN VIÊN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2" name="Rectangle 4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817" y="7914"/>
                        <a:ext cx="2091" cy="87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0" vert="horz" wrap="square" lIns="45720" tIns="45720" rIns="45720" bIns="45720" anchor="t" anchorCtr="0" upright="1"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CƠ QUAN CHỨC NĂNG</a:t>
                        </a:r>
                        <a:endPara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3" name="Rectangle 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46" y="7989"/>
                        <a:ext cx="2091" cy="87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0" vert="horz" wrap="square" lIns="45720" tIns="45720" rIns="45720" bIns="45720" anchor="t" anchorCtr="0" upright="1"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BAN GIÁM ĐỐC</a:t>
                        </a:r>
                        <a:endPara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4" name="Oval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21" y="5547"/>
                        <a:ext cx="3080" cy="1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0" vert="horz" wrap="square" lIns="45720" tIns="45720" rIns="45720" bIns="45720" anchor="t" anchorCtr="0" upright="1"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HỆ THỐNG QUẢN LÝ NHÂN SỰ</a:t>
                        </a:r>
                        <a:endPara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45" name="AutoShape 35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5184" y="4132"/>
                        <a:ext cx="163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6" name="AutoShape 356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5184" y="4132"/>
                        <a:ext cx="0" cy="1628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7" name="AutoShape 35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4520" y="6148"/>
                        <a:ext cx="301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8" name="AutoShape 358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4520" y="3957"/>
                        <a:ext cx="0" cy="219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9" name="AutoShape 359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4520" y="3957"/>
                        <a:ext cx="827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0" name="AutoShape 360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7438" y="4219"/>
                        <a:ext cx="225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1" name="AutoShape 361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7663" y="4220"/>
                        <a:ext cx="0" cy="164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2" name="AutoShape 362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7901" y="6248"/>
                        <a:ext cx="263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3" name="AutoShape 363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8164" y="3958"/>
                        <a:ext cx="1" cy="2290"/>
                      </a:xfrm>
                      <a:prstGeom prst="straightConnector1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AutoShape 364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7438" y="3958"/>
                        <a:ext cx="726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cxnSp>
                  <p:nvCxnSpPr>
                    <p:cNvPr id="37" name="AutoShape 365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3381" y="6461"/>
                      <a:ext cx="12" cy="152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7961" dir="2700000" algn="ctr" rotWithShape="0">
                              <a:srgbClr val="000000">
                                <a:gamma/>
                                <a:shade val="60000"/>
                                <a:invGamma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8" name="AutoShape 36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923" y="6987"/>
                      <a:ext cx="12" cy="1352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7961" dir="2700000" algn="ctr" rotWithShape="0">
                              <a:srgbClr val="000000">
                                <a:gamma/>
                                <a:shade val="60000"/>
                                <a:invGamma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9" name="AutoShape 36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561" y="6987"/>
                      <a:ext cx="0" cy="1352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7961" dir="2700000" algn="ctr" rotWithShape="0">
                              <a:srgbClr val="000000">
                                <a:gamma/>
                                <a:shade val="60000"/>
                                <a:invGamma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0" name="AutoShape 368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7804" y="6561"/>
                      <a:ext cx="1036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7961" dir="2700000" algn="ctr" rotWithShape="0">
                              <a:srgbClr val="000000">
                                <a:gamma/>
                                <a:shade val="60000"/>
                                <a:invGamma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</p:grpSp>
            <p:sp>
              <p:nvSpPr>
                <p:cNvPr id="26" name="AutoShape 369"/>
                <p:cNvSpPr>
                  <a:spLocks noChangeArrowheads="1"/>
                </p:cNvSpPr>
                <p:nvPr/>
              </p:nvSpPr>
              <p:spPr bwMode="auto">
                <a:xfrm>
                  <a:off x="8405" y="3982"/>
                  <a:ext cx="558" cy="2079"/>
                </a:xfrm>
                <a:prstGeom prst="flowChartProcess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FFFFFF">
                            <a:gamma/>
                            <a:shade val="60000"/>
                            <a:invGamma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45720" tIns="45720" rIns="4572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Các quyết định điều động, điều chỉnh lương</a:t>
                  </a:r>
                  <a:endPara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3647" y="4019"/>
                  <a:ext cx="798" cy="212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FFFFFF">
                            <a:gamma/>
                            <a:shade val="60000"/>
                            <a:invGamma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45720" tIns="45720" rIns="45720" bIns="45720" anchor="t" anchorCtr="0" upright="1">
                  <a:noAutofit/>
                </a:bodyPr>
                <a:lstStyle/>
                <a:p>
                  <a:pPr algn="r"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Các yêu cầu kiểm tra và cung cấp thông  tin</a:t>
                  </a:r>
                  <a:endPara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Rectangle 27"/>
                <p:cNvSpPr>
                  <a:spLocks noChangeArrowheads="1"/>
                </p:cNvSpPr>
                <p:nvPr/>
              </p:nvSpPr>
              <p:spPr bwMode="auto">
                <a:xfrm>
                  <a:off x="5147" y="7112"/>
                  <a:ext cx="826" cy="9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FFFFFF">
                            <a:gamma/>
                            <a:shade val="60000"/>
                            <a:invGamma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45720" tIns="45720" rIns="45720" bIns="45720" anchor="t" anchorCtr="0" upright="1">
                  <a:noAutofit/>
                </a:bodyPr>
                <a:lstStyle/>
                <a:p>
                  <a:pPr algn="r"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Văn bản trình duyệt, báo cáo </a:t>
                  </a:r>
                  <a:endPara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Rectangle 28"/>
                <p:cNvSpPr>
                  <a:spLocks noChangeArrowheads="1"/>
                </p:cNvSpPr>
                <p:nvPr/>
              </p:nvSpPr>
              <p:spPr bwMode="auto">
                <a:xfrm>
                  <a:off x="9072" y="6561"/>
                  <a:ext cx="683" cy="122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FFFFFF">
                            <a:gamma/>
                            <a:shade val="60000"/>
                            <a:invGamma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45720" tIns="45720" rIns="4572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Ý kiến xác nhận kiểm tra</a:t>
                  </a:r>
                  <a:endPara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Rectangle 29"/>
                <p:cNvSpPr>
                  <a:spLocks noChangeArrowheads="1"/>
                </p:cNvSpPr>
                <p:nvPr/>
              </p:nvSpPr>
              <p:spPr bwMode="auto">
                <a:xfrm>
                  <a:off x="6687" y="6987"/>
                  <a:ext cx="701" cy="115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FFFFFF">
                            <a:gamma/>
                            <a:shade val="60000"/>
                            <a:invGamma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45720" tIns="45720" rIns="4572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Văn bản báo cáo</a:t>
                  </a:r>
                  <a:endPara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8" name="Rectangle 53"/>
          <p:cNvSpPr>
            <a:spLocks noChangeArrowheads="1"/>
          </p:cNvSpPr>
          <p:nvPr/>
        </p:nvSpPr>
        <p:spPr bwMode="auto">
          <a:xfrm>
            <a:off x="0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47"/>
          <p:cNvSpPr>
            <a:spLocks noChangeArrowheads="1"/>
          </p:cNvSpPr>
          <p:nvPr/>
        </p:nvSpPr>
        <p:spPr bwMode="gray">
          <a:xfrm>
            <a:off x="1580631" y="420653"/>
            <a:ext cx="9575049" cy="912848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48"/>
          <p:cNvSpPr>
            <a:spLocks noChangeArrowheads="1"/>
          </p:cNvSpPr>
          <p:nvPr/>
        </p:nvSpPr>
        <p:spPr bwMode="gray">
          <a:xfrm>
            <a:off x="1097280" y="372410"/>
            <a:ext cx="1127839" cy="99728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3737" y="574720"/>
            <a:ext cx="88632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gray">
          <a:xfrm>
            <a:off x="1417654" y="542191"/>
            <a:ext cx="4772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6209" y="5972502"/>
            <a:ext cx="3643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2.3: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Content Placeholder 13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1502" y="1518421"/>
            <a:ext cx="7869954" cy="434787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47"/>
          <p:cNvSpPr>
            <a:spLocks noChangeArrowheads="1"/>
          </p:cNvSpPr>
          <p:nvPr/>
        </p:nvSpPr>
        <p:spPr bwMode="gray">
          <a:xfrm>
            <a:off x="1603524" y="391388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48"/>
          <p:cNvSpPr>
            <a:spLocks noChangeArrowheads="1"/>
          </p:cNvSpPr>
          <p:nvPr/>
        </p:nvSpPr>
        <p:spPr bwMode="gray">
          <a:xfrm>
            <a:off x="1048149" y="302708"/>
            <a:ext cx="1110749" cy="1047451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15487" y="524932"/>
            <a:ext cx="8721491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gray">
          <a:xfrm>
            <a:off x="1382950" y="516830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1536" y="5975556"/>
            <a:ext cx="458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3.1: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1"/>
          <a:stretch>
            <a:fillRect/>
          </a:stretch>
        </p:blipFill>
        <p:spPr>
          <a:xfrm>
            <a:off x="1212132" y="1340812"/>
            <a:ext cx="4948107" cy="4645660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222" y="1370393"/>
            <a:ext cx="5432896" cy="46051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486628" y="5995790"/>
            <a:ext cx="5108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3.2: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2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52512"/>
            <a:ext cx="10058400" cy="3775011"/>
          </a:xfrm>
        </p:spPr>
        <p:txBody>
          <a:bodyPr/>
          <a:lstStyle/>
          <a:p>
            <a:pPr marL="0" indent="0">
              <a:buNone/>
            </a:pP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97280" y="386315"/>
            <a:ext cx="10340976" cy="1026580"/>
            <a:chOff x="1832973" y="506668"/>
            <a:chExt cx="8871813" cy="1047451"/>
          </a:xfrm>
          <a:solidFill>
            <a:schemeClr val="accent2">
              <a:lumMod val="75000"/>
            </a:schemeClr>
          </a:solidFill>
        </p:grpSpPr>
        <p:sp>
          <p:nvSpPr>
            <p:cNvPr id="8" name="AutoShape 47"/>
            <p:cNvSpPr>
              <a:spLocks noChangeArrowheads="1"/>
            </p:cNvSpPr>
            <p:nvPr/>
          </p:nvSpPr>
          <p:spPr bwMode="gray">
            <a:xfrm>
              <a:off x="2259301" y="554909"/>
              <a:ext cx="8445485" cy="958771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49"/>
            <p:cNvSpPr txBox="1">
              <a:spLocks noChangeArrowheads="1"/>
            </p:cNvSpPr>
            <p:nvPr/>
          </p:nvSpPr>
          <p:spPr bwMode="gray">
            <a:xfrm>
              <a:off x="2936614" y="737372"/>
              <a:ext cx="7699198" cy="72227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Sơ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đồ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luồng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mức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dưới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đỉnh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50"/>
            <p:cNvSpPr txBox="1">
              <a:spLocks noChangeArrowheads="1"/>
            </p:cNvSpPr>
            <p:nvPr/>
          </p:nvSpPr>
          <p:spPr bwMode="gray">
            <a:xfrm>
              <a:off x="2148221" y="681144"/>
              <a:ext cx="383486" cy="722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 Box 11"/>
          <p:cNvSpPr txBox="1"/>
          <p:nvPr/>
        </p:nvSpPr>
        <p:spPr>
          <a:xfrm>
            <a:off x="1594207" y="5980430"/>
            <a:ext cx="4282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3.3: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7153835" y="5980430"/>
            <a:ext cx="4612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</a:rPr>
              <a:t>Hình</a:t>
            </a:r>
            <a:r>
              <a:rPr lang="en-US" sz="1600" b="1" dirty="0">
                <a:latin typeface="Times New Roman" panose="02020603050405020304" pitchFamily="18" charset="0"/>
              </a:rPr>
              <a:t> 3.4: </a:t>
            </a:r>
            <a:r>
              <a:rPr lang="en-US" sz="1600" b="1" dirty="0" err="1">
                <a:latin typeface="Times New Roman" panose="02020603050405020304" pitchFamily="18" charset="0"/>
              </a:rPr>
              <a:t>Sơ</a:t>
            </a:r>
            <a:r>
              <a:rPr lang="en-US" sz="1600" b="1" dirty="0">
                <a:latin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</a:rPr>
              <a:t>đồ</a:t>
            </a:r>
            <a:r>
              <a:rPr lang="en-US" sz="1600" b="1" dirty="0">
                <a:latin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</a:rPr>
              <a:t>mức</a:t>
            </a:r>
            <a:r>
              <a:rPr lang="en-US" sz="1600" b="1" dirty="0">
                <a:latin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</a:rPr>
              <a:t>dưới</a:t>
            </a:r>
            <a:r>
              <a:rPr lang="en-US" sz="1600" b="1" dirty="0">
                <a:latin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</a:rPr>
              <a:t>đỉnh</a:t>
            </a:r>
            <a:r>
              <a:rPr lang="en-US" sz="1600" b="1" dirty="0">
                <a:latin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</a:rPr>
              <a:t>Quản</a:t>
            </a:r>
            <a:r>
              <a:rPr lang="en-US" sz="1600" b="1" dirty="0">
                <a:latin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</a:rPr>
              <a:t>lý</a:t>
            </a:r>
            <a:r>
              <a:rPr lang="en-US" sz="1600" b="1" dirty="0">
                <a:latin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</a:rPr>
              <a:t>phòng</a:t>
            </a:r>
            <a:r>
              <a:rPr lang="en-US" sz="1600" b="1" dirty="0">
                <a:latin typeface="Times New Roman" panose="02020603050405020304" pitchFamily="18" charset="0"/>
              </a:rPr>
              <a:t> ban</a:t>
            </a:r>
            <a:endParaRPr lang="en-US" sz="1600" b="1" dirty="0">
              <a:latin typeface="Times New Roman" panose="02020603050405020304" pitchFamily="18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3" y="1654343"/>
            <a:ext cx="5777881" cy="4255686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654343"/>
            <a:ext cx="5011827" cy="425568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000979" y="5861576"/>
            <a:ext cx="4171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3.5: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152639" y="5761546"/>
            <a:ext cx="394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3.6: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97280" y="386315"/>
            <a:ext cx="10340976" cy="1026580"/>
            <a:chOff x="1832973" y="506668"/>
            <a:chExt cx="8871813" cy="1047451"/>
          </a:xfrm>
          <a:solidFill>
            <a:schemeClr val="accent2">
              <a:lumMod val="75000"/>
            </a:schemeClr>
          </a:solidFill>
        </p:grpSpPr>
        <p:sp>
          <p:nvSpPr>
            <p:cNvPr id="15" name="AutoShape 47"/>
            <p:cNvSpPr>
              <a:spLocks noChangeArrowheads="1"/>
            </p:cNvSpPr>
            <p:nvPr/>
          </p:nvSpPr>
          <p:spPr bwMode="gray">
            <a:xfrm>
              <a:off x="2259301" y="554909"/>
              <a:ext cx="8445485" cy="958771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49"/>
            <p:cNvSpPr txBox="1">
              <a:spLocks noChangeArrowheads="1"/>
            </p:cNvSpPr>
            <p:nvPr/>
          </p:nvSpPr>
          <p:spPr bwMode="gray">
            <a:xfrm>
              <a:off x="2936614" y="737372"/>
              <a:ext cx="7699198" cy="72227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Sơ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đồ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luồng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mức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dưới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đỉnh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50"/>
            <p:cNvSpPr txBox="1">
              <a:spLocks noChangeArrowheads="1"/>
            </p:cNvSpPr>
            <p:nvPr/>
          </p:nvSpPr>
          <p:spPr bwMode="gray">
            <a:xfrm>
              <a:off x="2133594" y="676450"/>
              <a:ext cx="378472" cy="722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9" name="Picture 18"/>
          <p:cNvPicPr/>
          <p:nvPr/>
        </p:nvPicPr>
        <p:blipFill>
          <a:blip r:embed="rId1"/>
          <a:stretch>
            <a:fillRect/>
          </a:stretch>
        </p:blipFill>
        <p:spPr>
          <a:xfrm>
            <a:off x="1183106" y="1605072"/>
            <a:ext cx="5365739" cy="4193971"/>
          </a:xfrm>
          <a:prstGeom prst="rect">
            <a:avLst/>
          </a:prstGeom>
        </p:spPr>
      </p:pic>
      <p:pic>
        <p:nvPicPr>
          <p:cNvPr id="20" name="Content Placeholder 1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6704" y="1605071"/>
            <a:ext cx="4933950" cy="419397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155122" y="5660940"/>
            <a:ext cx="394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3.7: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97280" y="386315"/>
            <a:ext cx="10340976" cy="893880"/>
            <a:chOff x="1832973" y="506668"/>
            <a:chExt cx="8871813" cy="876537"/>
          </a:xfrm>
        </p:grpSpPr>
        <p:sp>
          <p:nvSpPr>
            <p:cNvPr id="15" name="AutoShape 47"/>
            <p:cNvSpPr>
              <a:spLocks noChangeArrowheads="1"/>
            </p:cNvSpPr>
            <p:nvPr/>
          </p:nvSpPr>
          <p:spPr bwMode="gray">
            <a:xfrm>
              <a:off x="2259301" y="554908"/>
              <a:ext cx="8445485" cy="828297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799471" cy="876537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49"/>
            <p:cNvSpPr txBox="1">
              <a:spLocks noChangeArrowheads="1"/>
            </p:cNvSpPr>
            <p:nvPr/>
          </p:nvSpPr>
          <p:spPr bwMode="gray">
            <a:xfrm>
              <a:off x="2632444" y="607917"/>
              <a:ext cx="7699198" cy="6941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Sơ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đồ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luồng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mức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dưới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đỉnh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50"/>
            <p:cNvSpPr txBox="1">
              <a:spLocks noChangeArrowheads="1"/>
            </p:cNvSpPr>
            <p:nvPr/>
          </p:nvSpPr>
          <p:spPr bwMode="gray">
            <a:xfrm>
              <a:off x="2084435" y="591558"/>
              <a:ext cx="378472" cy="694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1" name="Content Placeholder 20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09" y="1329390"/>
            <a:ext cx="6145306" cy="40225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4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5" y="277091"/>
            <a:ext cx="10058400" cy="101256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0E68-214A-4A84-AC5A-7D890D9AA5BA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 rot="16200000">
            <a:off x="5825396" y="-1315387"/>
            <a:ext cx="1066799" cy="7641979"/>
          </a:xfrm>
          <a:prstGeom prst="round2SameRect">
            <a:avLst>
              <a:gd name="adj1" fmla="val 23321"/>
              <a:gd name="adj2" fmla="val 0"/>
            </a:avLst>
          </a:prstGeom>
          <a:solidFill>
            <a:srgbClr val="92D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 rot="16200000" flipH="1">
            <a:off x="1456727" y="1808604"/>
            <a:ext cx="1066799" cy="1394010"/>
          </a:xfrm>
          <a:prstGeom prst="round2SameRect">
            <a:avLst>
              <a:gd name="adj1" fmla="val 34679"/>
              <a:gd name="adj2" fmla="val 0"/>
            </a:avLst>
          </a:prstGeom>
          <a:solidFill>
            <a:srgbClr val="92D050"/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18410" y="2134853"/>
            <a:ext cx="711539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33"/>
          <p:cNvSpPr txBox="1">
            <a:spLocks noChangeArrowheads="1"/>
          </p:cNvSpPr>
          <p:nvPr/>
        </p:nvSpPr>
        <p:spPr bwMode="auto">
          <a:xfrm>
            <a:off x="1693980" y="2172585"/>
            <a:ext cx="70723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Hexagon 20"/>
          <p:cNvSpPr/>
          <p:nvPr/>
        </p:nvSpPr>
        <p:spPr>
          <a:xfrm>
            <a:off x="1171976" y="412668"/>
            <a:ext cx="1398643" cy="766301"/>
          </a:xfrm>
          <a:prstGeom prst="hexagon">
            <a:avLst/>
          </a:prstGeom>
          <a:solidFill>
            <a:srgbClr val="FFC00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1385098" y="504370"/>
            <a:ext cx="103124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ound Same Side Corner Rectangle 9"/>
          <p:cNvSpPr/>
          <p:nvPr/>
        </p:nvSpPr>
        <p:spPr>
          <a:xfrm rot="16200000">
            <a:off x="5775974" y="285082"/>
            <a:ext cx="1066799" cy="7708248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bg2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 Same Side Corner Rectangle 10"/>
          <p:cNvSpPr/>
          <p:nvPr/>
        </p:nvSpPr>
        <p:spPr>
          <a:xfrm rot="16200000" flipH="1">
            <a:off x="1455211" y="3449123"/>
            <a:ext cx="1066799" cy="1394010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bg2">
              <a:lumMod val="75000"/>
            </a:scheme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33"/>
          <p:cNvSpPr txBox="1">
            <a:spLocks noChangeArrowheads="1"/>
          </p:cNvSpPr>
          <p:nvPr/>
        </p:nvSpPr>
        <p:spPr bwMode="auto">
          <a:xfrm>
            <a:off x="1677692" y="3792185"/>
            <a:ext cx="70723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955542" y="3787540"/>
            <a:ext cx="7100627" cy="7048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87132" y="1175471"/>
            <a:ext cx="4360782" cy="34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3" grpId="0"/>
      <p:bldP spid="15" grpId="0"/>
      <p:bldP spid="21" grpId="0" animBg="1"/>
      <p:bldP spid="22" grpId="0"/>
      <p:bldP spid="18" grpId="0" animBg="1"/>
      <p:bldP spid="23" grpId="0" animBg="1"/>
      <p:bldP spid="2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8135" y="1554853"/>
            <a:ext cx="1160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vi-V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Biểu đồ cơ sở dữ liệu</a:t>
            </a:r>
            <a:endParaRPr lang="vi-V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5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cơ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sở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9" name="Picture 18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402" y="1402051"/>
            <a:ext cx="7180070" cy="477861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44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450166"/>
            <a:ext cx="10058400" cy="80529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94DB-B212-4ADA-8E42-B2B509B29BC0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96963" y="1255464"/>
            <a:ext cx="27575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4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0E68-214A-4A84-AC5A-7D890D9AA5BA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 rot="16200000">
            <a:off x="5745906" y="-1145432"/>
            <a:ext cx="1426397" cy="8400373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 rot="16200000" flipH="1">
            <a:off x="1146806" y="2365574"/>
            <a:ext cx="1446672" cy="1398643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 rot="16200000">
            <a:off x="5725639" y="694640"/>
            <a:ext cx="1501776" cy="8365533"/>
          </a:xfrm>
          <a:prstGeom prst="round2SameRect">
            <a:avLst>
              <a:gd name="adj1" fmla="val 23321"/>
              <a:gd name="adj2" fmla="val 0"/>
            </a:avLst>
          </a:prstGeom>
          <a:solidFill>
            <a:srgbClr val="EF9D39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 rot="16200000" flipH="1">
            <a:off x="1119254" y="4178085"/>
            <a:ext cx="1501776" cy="1398643"/>
          </a:xfrm>
          <a:prstGeom prst="round2SameRect">
            <a:avLst>
              <a:gd name="adj1" fmla="val 34679"/>
              <a:gd name="adj2" fmla="val 0"/>
            </a:avLst>
          </a:prstGeom>
          <a:solidFill>
            <a:srgbClr val="EF9D39"/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7808" y="2716265"/>
            <a:ext cx="5914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91970" y="4278534"/>
            <a:ext cx="6308786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516204" y="2736542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33"/>
          <p:cNvSpPr txBox="1">
            <a:spLocks noChangeArrowheads="1"/>
          </p:cNvSpPr>
          <p:nvPr/>
        </p:nvSpPr>
        <p:spPr bwMode="auto">
          <a:xfrm>
            <a:off x="1551684" y="4619724"/>
            <a:ext cx="70723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Hexagon 20"/>
          <p:cNvSpPr/>
          <p:nvPr/>
        </p:nvSpPr>
        <p:spPr>
          <a:xfrm>
            <a:off x="1170820" y="874778"/>
            <a:ext cx="1398643" cy="766301"/>
          </a:xfrm>
          <a:prstGeom prst="hexagon">
            <a:avLst/>
          </a:prstGeom>
          <a:solidFill>
            <a:srgbClr val="FFC00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1481363" y="942379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837808" y="1641079"/>
            <a:ext cx="7712961" cy="91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21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83734"/>
            <a:ext cx="10058400" cy="472085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sức bỏ ra lớn nhưng hiệu quả công việc lại không cao và sai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 lvl="1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Để hạn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sót trên,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quyết công việc một cách thuận lợi, nhanh chóng và tránh được các sai sót trong quá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 lvl="1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 lvl="1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96328" y="388292"/>
            <a:ext cx="10059352" cy="1028700"/>
            <a:chOff x="1832973" y="506668"/>
            <a:chExt cx="8871813" cy="1047451"/>
          </a:xfrm>
        </p:grpSpPr>
        <p:sp>
          <p:nvSpPr>
            <p:cNvPr id="8" name="AutoShape 47"/>
            <p:cNvSpPr>
              <a:spLocks noChangeArrowheads="1"/>
            </p:cNvSpPr>
            <p:nvPr/>
          </p:nvSpPr>
          <p:spPr bwMode="gray">
            <a:xfrm>
              <a:off x="2259301" y="554909"/>
              <a:ext cx="8445485" cy="958771"/>
            </a:xfrm>
            <a:prstGeom prst="roundRect">
              <a:avLst>
                <a:gd name="adj" fmla="val 1666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tả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chung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về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bài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toán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1096328" y="4371546"/>
            <a:ext cx="538162" cy="251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8185"/>
          </a:xfrm>
        </p:spPr>
        <p:txBody>
          <a:bodyPr>
            <a:normAutofit/>
          </a:bodyPr>
          <a:lstStyle/>
          <a:p>
            <a:pPr marL="0" lvl="1"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Đánh Giá Hệ Thống: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 indent="0" algn="just">
              <a:lnSpc>
                <a:spcPct val="11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Qua việc khảo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sát thực tế,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hiện thủ công và bán thủ công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những nhược điểm sau: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lvl="1" indent="-342900" algn="just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Thời gian cho công tác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và tìm kiếm về các thông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nhiều thời gian để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lvl="1" indent="-342900" algn="just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kịp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thời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lvl="1" indent="-342900" algn="just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đạt được độ chính xác cao do khối lượng dữ liệu khá lớn.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lvl="1" indent="-342900" algn="just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Mất nhiều thời gian cập nhật thông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96328" y="492794"/>
            <a:ext cx="10059352" cy="1028700"/>
            <a:chOff x="1832973" y="506668"/>
            <a:chExt cx="8922221" cy="1047451"/>
          </a:xfrm>
        </p:grpSpPr>
        <p:sp>
          <p:nvSpPr>
            <p:cNvPr id="18" name="AutoShape 47"/>
            <p:cNvSpPr>
              <a:spLocks noChangeArrowheads="1"/>
            </p:cNvSpPr>
            <p:nvPr/>
          </p:nvSpPr>
          <p:spPr bwMode="gray">
            <a:xfrm>
              <a:off x="2259301" y="554909"/>
              <a:ext cx="8495893" cy="958771"/>
            </a:xfrm>
            <a:prstGeom prst="roundRect">
              <a:avLst>
                <a:gd name="adj" fmla="val 1666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tả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chung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về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bài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toán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20559"/>
            <a:ext cx="10058400" cy="402336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nhầm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đuợc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143772" y="775476"/>
            <a:ext cx="8920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50"/>
          <p:cNvSpPr txBox="1">
            <a:spLocks noChangeArrowheads="1"/>
          </p:cNvSpPr>
          <p:nvPr/>
        </p:nvSpPr>
        <p:spPr bwMode="gray">
          <a:xfrm>
            <a:off x="1432082" y="713919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96328" y="492794"/>
            <a:ext cx="10059352" cy="1028700"/>
            <a:chOff x="1832973" y="506668"/>
            <a:chExt cx="8922221" cy="1047451"/>
          </a:xfrm>
        </p:grpSpPr>
        <p:sp>
          <p:nvSpPr>
            <p:cNvPr id="18" name="AutoShape 47"/>
            <p:cNvSpPr>
              <a:spLocks noChangeArrowheads="1"/>
            </p:cNvSpPr>
            <p:nvPr/>
          </p:nvSpPr>
          <p:spPr bwMode="gray">
            <a:xfrm>
              <a:off x="2259301" y="554909"/>
              <a:ext cx="8495893" cy="958771"/>
            </a:xfrm>
            <a:prstGeom prst="roundRect">
              <a:avLst>
                <a:gd name="adj" fmla="val 1666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Mục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đích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xây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dựng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thống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4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254" y="263448"/>
            <a:ext cx="10058400" cy="1141903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exagon 6"/>
          <p:cNvSpPr/>
          <p:nvPr/>
        </p:nvSpPr>
        <p:spPr>
          <a:xfrm>
            <a:off x="1287576" y="540250"/>
            <a:ext cx="1398643" cy="766301"/>
          </a:xfrm>
          <a:prstGeom prst="hexagon">
            <a:avLst/>
          </a:prstGeom>
          <a:solidFill>
            <a:srgbClr val="92D050"/>
          </a:solidFill>
          <a:ln>
            <a:solidFill>
              <a:srgbClr val="FFFF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631732" y="602593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792180" y="-2293412"/>
            <a:ext cx="767959" cy="8578471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 Same Side Corner Rectangle 26"/>
          <p:cNvSpPr/>
          <p:nvPr/>
        </p:nvSpPr>
        <p:spPr>
          <a:xfrm rot="16200000" flipH="1">
            <a:off x="1237614" y="1594064"/>
            <a:ext cx="788237" cy="783245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372141" y="1671917"/>
            <a:ext cx="5914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1319340" y="1682177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 Same Side Corner Rectangle 35"/>
          <p:cNvSpPr/>
          <p:nvPr/>
        </p:nvSpPr>
        <p:spPr>
          <a:xfrm rot="16200000">
            <a:off x="5687700" y="-1487442"/>
            <a:ext cx="788235" cy="8767160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ound Same Side Corner Rectangle 36"/>
          <p:cNvSpPr/>
          <p:nvPr/>
        </p:nvSpPr>
        <p:spPr>
          <a:xfrm rot="16200000" flipH="1">
            <a:off x="1237614" y="2504516"/>
            <a:ext cx="788237" cy="783245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372142" y="2582369"/>
            <a:ext cx="791037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1303299" y="2592507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 Same Side Corner Rectangle 39"/>
          <p:cNvSpPr/>
          <p:nvPr/>
        </p:nvSpPr>
        <p:spPr>
          <a:xfrm rot="16200000">
            <a:off x="5687698" y="-576991"/>
            <a:ext cx="788233" cy="8767161"/>
          </a:xfrm>
          <a:prstGeom prst="round2SameRect">
            <a:avLst>
              <a:gd name="adj1" fmla="val 23321"/>
              <a:gd name="adj2" fmla="val 0"/>
            </a:avLst>
          </a:prstGeom>
          <a:solidFill>
            <a:srgbClr val="EC8E1C"/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ound Same Side Corner Rectangle 40"/>
          <p:cNvSpPr/>
          <p:nvPr/>
        </p:nvSpPr>
        <p:spPr>
          <a:xfrm rot="16200000" flipH="1">
            <a:off x="1237609" y="3414967"/>
            <a:ext cx="788237" cy="783245"/>
          </a:xfrm>
          <a:prstGeom prst="round2SameRect">
            <a:avLst>
              <a:gd name="adj1" fmla="val 34679"/>
              <a:gd name="adj2" fmla="val 0"/>
            </a:avLst>
          </a:prstGeom>
          <a:solidFill>
            <a:srgbClr val="EC8E1C"/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372137" y="3492820"/>
            <a:ext cx="791037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1319334" y="3520698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ound Same Side Corner Rectangle 43"/>
          <p:cNvSpPr/>
          <p:nvPr/>
        </p:nvSpPr>
        <p:spPr>
          <a:xfrm rot="16200000">
            <a:off x="5716222" y="363930"/>
            <a:ext cx="788235" cy="8767162"/>
          </a:xfrm>
          <a:prstGeom prst="round2SameRect">
            <a:avLst>
              <a:gd name="adj1" fmla="val 23321"/>
              <a:gd name="adj2" fmla="val 0"/>
            </a:avLst>
          </a:prstGeom>
          <a:solidFill>
            <a:srgbClr val="BC6E10"/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ound Same Side Corner Rectangle 44"/>
          <p:cNvSpPr/>
          <p:nvPr/>
        </p:nvSpPr>
        <p:spPr>
          <a:xfrm rot="16200000" flipH="1">
            <a:off x="1266135" y="4355889"/>
            <a:ext cx="788237" cy="783245"/>
          </a:xfrm>
          <a:prstGeom prst="round2SameRect">
            <a:avLst>
              <a:gd name="adj1" fmla="val 34679"/>
              <a:gd name="adj2" fmla="val 0"/>
            </a:avLst>
          </a:prstGeom>
          <a:solidFill>
            <a:srgbClr val="BC6E10"/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400663" y="4433742"/>
            <a:ext cx="791037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1268631" y="4393568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499524" y="1306551"/>
            <a:ext cx="4645670" cy="45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ame Side Corner Rectangle 24"/>
          <p:cNvSpPr/>
          <p:nvPr/>
        </p:nvSpPr>
        <p:spPr>
          <a:xfrm rot="16200000">
            <a:off x="5687699" y="1290246"/>
            <a:ext cx="788235" cy="8767162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accent6">
              <a:lumMod val="75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 Same Side Corner Rectangle 29"/>
          <p:cNvSpPr/>
          <p:nvPr/>
        </p:nvSpPr>
        <p:spPr>
          <a:xfrm rot="16200000" flipH="1">
            <a:off x="1237609" y="5282205"/>
            <a:ext cx="788237" cy="783245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6">
              <a:lumMod val="75000"/>
            </a:schemeClr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372137" y="5360058"/>
            <a:ext cx="791037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1303299" y="5386533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26" grpId="0" animBg="1"/>
      <p:bldP spid="27" grpId="0" animBg="1"/>
      <p:bldP spid="28" grpId="0"/>
      <p:bldP spid="29" grpId="0"/>
      <p:bldP spid="36" grpId="0" animBg="1"/>
      <p:bldP spid="37" grpId="0" animBg="1"/>
      <p:bldP spid="38" grpId="0"/>
      <p:bldP spid="39" grpId="0"/>
      <p:bldP spid="40" grpId="0" animBg="1"/>
      <p:bldP spid="41" grpId="0" animBg="1"/>
      <p:bldP spid="42" grpId="0"/>
      <p:bldP spid="43" grpId="0"/>
      <p:bldP spid="44" grpId="0" animBg="1"/>
      <p:bldP spid="45" grpId="0" animBg="1"/>
      <p:bldP spid="46" grpId="0"/>
      <p:bldP spid="47" grpId="0"/>
      <p:bldP spid="25" grpId="0" animBg="1"/>
      <p:bldP spid="30" grpId="0" animBg="1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47"/>
          <p:cNvSpPr>
            <a:spLocks noChangeArrowheads="1"/>
          </p:cNvSpPr>
          <p:nvPr/>
        </p:nvSpPr>
        <p:spPr bwMode="gray">
          <a:xfrm>
            <a:off x="1580631" y="632136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48"/>
          <p:cNvSpPr>
            <a:spLocks noChangeArrowheads="1"/>
          </p:cNvSpPr>
          <p:nvPr/>
        </p:nvSpPr>
        <p:spPr bwMode="gray">
          <a:xfrm>
            <a:off x="1097280" y="583893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3737" y="786204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gray">
          <a:xfrm>
            <a:off x="1432082" y="753675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315200" y="3602709"/>
            <a:ext cx="29442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071154" y="3310611"/>
            <a:ext cx="4034249" cy="2826843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C000"/>
            </a:solidFill>
            <a:prstDash val="sysDash"/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3"/>
          <p:cNvSpPr/>
          <p:nvPr/>
        </p:nvSpPr>
        <p:spPr bwMode="gray">
          <a:xfrm>
            <a:off x="4911024" y="3310611"/>
            <a:ext cx="8150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09416" y="3642635"/>
            <a:ext cx="41103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86599" y="4127449"/>
            <a:ext cx="3934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1765905" y="3315951"/>
            <a:ext cx="25171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utoShape 3"/>
          <p:cNvSpPr>
            <a:spLocks noChangeArrowheads="1"/>
          </p:cNvSpPr>
          <p:nvPr/>
        </p:nvSpPr>
        <p:spPr bwMode="auto">
          <a:xfrm>
            <a:off x="7086600" y="3407446"/>
            <a:ext cx="3934334" cy="273000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C000"/>
            </a:solidFill>
            <a:prstDash val="sysDash"/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 29"/>
          <p:cNvSpPr/>
          <p:nvPr/>
        </p:nvSpPr>
        <p:spPr bwMode="gray">
          <a:xfrm flipH="1">
            <a:off x="6400800" y="3271241"/>
            <a:ext cx="818526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7-Point Star 39"/>
          <p:cNvSpPr/>
          <p:nvPr/>
        </p:nvSpPr>
        <p:spPr>
          <a:xfrm>
            <a:off x="4903749" y="1982508"/>
            <a:ext cx="2308302" cy="1552432"/>
          </a:xfrm>
          <a:prstGeom prst="star7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5292720" y="2466336"/>
            <a:ext cx="16097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2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sz="3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en-US" sz="32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2" grpId="0"/>
      <p:bldP spid="13" grpId="0" animBg="1"/>
      <p:bldP spid="14" grpId="0" animBg="1"/>
      <p:bldP spid="25" grpId="0"/>
      <p:bldP spid="26" grpId="0"/>
      <p:bldP spid="27" grpId="0"/>
      <p:bldP spid="29" grpId="0" animBg="1"/>
      <p:bldP spid="30" grpId="0" animBg="1"/>
      <p:bldP spid="40" grpId="0" animBg="1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3737" y="786204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47"/>
          <p:cNvSpPr>
            <a:spLocks noChangeArrowheads="1"/>
          </p:cNvSpPr>
          <p:nvPr/>
        </p:nvSpPr>
        <p:spPr bwMode="gray">
          <a:xfrm>
            <a:off x="1637434" y="309493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48"/>
          <p:cNvSpPr>
            <a:spLocks noChangeArrowheads="1"/>
          </p:cNvSpPr>
          <p:nvPr/>
        </p:nvSpPr>
        <p:spPr bwMode="gray">
          <a:xfrm>
            <a:off x="1143336" y="277942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gray">
          <a:xfrm>
            <a:off x="1998133" y="406400"/>
            <a:ext cx="88231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gray">
          <a:xfrm>
            <a:off x="1478138" y="492065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/>
          <p:cNvPicPr/>
          <p:nvPr/>
        </p:nvPicPr>
        <p:blipFill>
          <a:blip r:embed="rId1"/>
          <a:stretch>
            <a:fillRect/>
          </a:stretch>
        </p:blipFill>
        <p:spPr>
          <a:xfrm>
            <a:off x="2161363" y="1712796"/>
            <a:ext cx="8659906" cy="3776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8212" y="5703052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2.1: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3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3049</Words>
  <Application>WPS Presentation</Application>
  <PresentationFormat>Widescreen</PresentationFormat>
  <Paragraphs>285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Times New Roman</vt:lpstr>
      <vt:lpstr>Wingdings</vt:lpstr>
      <vt:lpstr>Microsoft YaHei</vt:lpstr>
      <vt:lpstr>Arial Unicode MS</vt:lpstr>
      <vt:lpstr>Calibri Light</vt:lpstr>
      <vt:lpstr>Retrospect</vt:lpstr>
      <vt:lpstr>HỆ THỐNG QUẢN LÝ NHÂN SỰ </vt:lpstr>
      <vt:lpstr>Tổng quan</vt:lpstr>
      <vt:lpstr>	     Giới thiệu tổng quan về hệ thống</vt:lpstr>
      <vt:lpstr>PowerPoint 演示文稿</vt:lpstr>
      <vt:lpstr>PowerPoint 演示文稿</vt:lpstr>
      <vt:lpstr>PowerPoint 演示文稿</vt:lpstr>
      <vt:lpstr>		Phân tích hệ thống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	     Thiết kế hệ thống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học sinh THPT</dc:title>
  <dc:creator>Lan Lan</dc:creator>
  <cp:lastModifiedBy>ACER</cp:lastModifiedBy>
  <cp:revision>200</cp:revision>
  <dcterms:created xsi:type="dcterms:W3CDTF">2018-05-16T09:47:00Z</dcterms:created>
  <dcterms:modified xsi:type="dcterms:W3CDTF">2022-08-03T04:30:23Z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423EF12550804C1DAB8E626E22D395BA</vt:lpwstr>
  </property>
  <property fmtid="{D5CDD505-2E9C-101B-9397-08002B2CF9AE}" pid="3" name="KSOProductBuildVer">
    <vt:lpwstr>1033-11.2.0.11191</vt:lpwstr>
  </property>
</Properties>
</file>