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9" r:id="rId6"/>
    <p:sldId id="261" r:id="rId7"/>
    <p:sldId id="262" r:id="rId8"/>
    <p:sldId id="263" r:id="rId9"/>
    <p:sldId id="272" r:id="rId10"/>
    <p:sldId id="264" r:id="rId11"/>
    <p:sldId id="265" r:id="rId12"/>
    <p:sldId id="275" r:id="rId13"/>
    <p:sldId id="277"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E8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nh Xuan Loc" userId="63e972719a38adfa" providerId="LiveId" clId="{1CBD4706-0DC5-41E7-8EF2-87FFB3B874DE}"/>
    <pc:docChg chg="undo custSel delSld modSld">
      <pc:chgData name="Trinh Xuan Loc" userId="63e972719a38adfa" providerId="LiveId" clId="{1CBD4706-0DC5-41E7-8EF2-87FFB3B874DE}" dt="2021-12-29T15:07:12.292" v="682" actId="478"/>
      <pc:docMkLst>
        <pc:docMk/>
      </pc:docMkLst>
      <pc:sldChg chg="modSp mod">
        <pc:chgData name="Trinh Xuan Loc" userId="63e972719a38adfa" providerId="LiveId" clId="{1CBD4706-0DC5-41E7-8EF2-87FFB3B874DE}" dt="2021-12-29T13:30:51.873" v="14" actId="20577"/>
        <pc:sldMkLst>
          <pc:docMk/>
          <pc:sldMk cId="2959747588" sldId="257"/>
        </pc:sldMkLst>
        <pc:spChg chg="mod">
          <ac:chgData name="Trinh Xuan Loc" userId="63e972719a38adfa" providerId="LiveId" clId="{1CBD4706-0DC5-41E7-8EF2-87FFB3B874DE}" dt="2021-12-29T13:30:44.106" v="13" actId="20577"/>
          <ac:spMkLst>
            <pc:docMk/>
            <pc:sldMk cId="2959747588" sldId="257"/>
            <ac:spMk id="2" creationId="{00000000-0000-0000-0000-000000000000}"/>
          </ac:spMkLst>
        </pc:spChg>
        <pc:spChg chg="mod">
          <ac:chgData name="Trinh Xuan Loc" userId="63e972719a38adfa" providerId="LiveId" clId="{1CBD4706-0DC5-41E7-8EF2-87FFB3B874DE}" dt="2021-12-29T13:30:51.873" v="14" actId="20577"/>
          <ac:spMkLst>
            <pc:docMk/>
            <pc:sldMk cId="2959747588" sldId="257"/>
            <ac:spMk id="3" creationId="{00000000-0000-0000-0000-000000000000}"/>
          </ac:spMkLst>
        </pc:spChg>
      </pc:sldChg>
      <pc:sldChg chg="modSp mod modAnim">
        <pc:chgData name="Trinh Xuan Loc" userId="63e972719a38adfa" providerId="LiveId" clId="{1CBD4706-0DC5-41E7-8EF2-87FFB3B874DE}" dt="2021-12-29T13:37:17.588" v="95" actId="1076"/>
        <pc:sldMkLst>
          <pc:docMk/>
          <pc:sldMk cId="2063270242" sldId="260"/>
        </pc:sldMkLst>
        <pc:spChg chg="mod">
          <ac:chgData name="Trinh Xuan Loc" userId="63e972719a38adfa" providerId="LiveId" clId="{1CBD4706-0DC5-41E7-8EF2-87FFB3B874DE}" dt="2021-12-29T13:37:06.605" v="94" actId="113"/>
          <ac:spMkLst>
            <pc:docMk/>
            <pc:sldMk cId="2063270242" sldId="260"/>
            <ac:spMk id="3" creationId="{00000000-0000-0000-0000-000000000000}"/>
          </ac:spMkLst>
        </pc:spChg>
        <pc:spChg chg="mod">
          <ac:chgData name="Trinh Xuan Loc" userId="63e972719a38adfa" providerId="LiveId" clId="{1CBD4706-0DC5-41E7-8EF2-87FFB3B874DE}" dt="2021-12-29T13:37:17.588" v="95" actId="1076"/>
          <ac:spMkLst>
            <pc:docMk/>
            <pc:sldMk cId="2063270242" sldId="260"/>
            <ac:spMk id="13" creationId="{00000000-0000-0000-0000-000000000000}"/>
          </ac:spMkLst>
        </pc:spChg>
      </pc:sldChg>
      <pc:sldChg chg="delSp modSp mod modAnim">
        <pc:chgData name="Trinh Xuan Loc" userId="63e972719a38adfa" providerId="LiveId" clId="{1CBD4706-0DC5-41E7-8EF2-87FFB3B874DE}" dt="2021-12-29T13:53:13.732" v="272" actId="20577"/>
        <pc:sldMkLst>
          <pc:docMk/>
          <pc:sldMk cId="2922508373" sldId="261"/>
        </pc:sldMkLst>
        <pc:spChg chg="del">
          <ac:chgData name="Trinh Xuan Loc" userId="63e972719a38adfa" providerId="LiveId" clId="{1CBD4706-0DC5-41E7-8EF2-87FFB3B874DE}" dt="2021-12-29T13:51:03.516" v="124" actId="478"/>
          <ac:spMkLst>
            <pc:docMk/>
            <pc:sldMk cId="2922508373" sldId="261"/>
            <ac:spMk id="2" creationId="{00000000-0000-0000-0000-000000000000}"/>
          </ac:spMkLst>
        </pc:spChg>
        <pc:spChg chg="mod">
          <ac:chgData name="Trinh Xuan Loc" userId="63e972719a38adfa" providerId="LiveId" clId="{1CBD4706-0DC5-41E7-8EF2-87FFB3B874DE}" dt="2021-12-29T13:53:13.732" v="272" actId="20577"/>
          <ac:spMkLst>
            <pc:docMk/>
            <pc:sldMk cId="2922508373" sldId="261"/>
            <ac:spMk id="3" creationId="{00000000-0000-0000-0000-000000000000}"/>
          </ac:spMkLst>
        </pc:spChg>
      </pc:sldChg>
      <pc:sldChg chg="delSp modSp mod delAnim modAnim">
        <pc:chgData name="Trinh Xuan Loc" userId="63e972719a38adfa" providerId="LiveId" clId="{1CBD4706-0DC5-41E7-8EF2-87FFB3B874DE}" dt="2021-12-29T15:07:12.292" v="682" actId="478"/>
        <pc:sldMkLst>
          <pc:docMk/>
          <pc:sldMk cId="3126420021" sldId="262"/>
        </pc:sldMkLst>
        <pc:spChg chg="del">
          <ac:chgData name="Trinh Xuan Loc" userId="63e972719a38adfa" providerId="LiveId" clId="{1CBD4706-0DC5-41E7-8EF2-87FFB3B874DE}" dt="2021-12-29T15:06:55.523" v="678" actId="478"/>
          <ac:spMkLst>
            <pc:docMk/>
            <pc:sldMk cId="3126420021" sldId="262"/>
            <ac:spMk id="25" creationId="{00000000-0000-0000-0000-000000000000}"/>
          </ac:spMkLst>
        </pc:spChg>
        <pc:spChg chg="del">
          <ac:chgData name="Trinh Xuan Loc" userId="63e972719a38adfa" providerId="LiveId" clId="{1CBD4706-0DC5-41E7-8EF2-87FFB3B874DE}" dt="2021-12-29T15:07:12.292" v="682" actId="478"/>
          <ac:spMkLst>
            <pc:docMk/>
            <pc:sldMk cId="3126420021" sldId="262"/>
            <ac:spMk id="30" creationId="{00000000-0000-0000-0000-000000000000}"/>
          </ac:spMkLst>
        </pc:spChg>
        <pc:spChg chg="del">
          <ac:chgData name="Trinh Xuan Loc" userId="63e972719a38adfa" providerId="LiveId" clId="{1CBD4706-0DC5-41E7-8EF2-87FFB3B874DE}" dt="2021-12-29T15:07:10.460" v="681" actId="478"/>
          <ac:spMkLst>
            <pc:docMk/>
            <pc:sldMk cId="3126420021" sldId="262"/>
            <ac:spMk id="31" creationId="{00000000-0000-0000-0000-000000000000}"/>
          </ac:spMkLst>
        </pc:spChg>
        <pc:spChg chg="del mod">
          <ac:chgData name="Trinh Xuan Loc" userId="63e972719a38adfa" providerId="LiveId" clId="{1CBD4706-0DC5-41E7-8EF2-87FFB3B874DE}" dt="2021-12-29T15:07:10.460" v="681" actId="478"/>
          <ac:spMkLst>
            <pc:docMk/>
            <pc:sldMk cId="3126420021" sldId="262"/>
            <ac:spMk id="32" creationId="{00000000-0000-0000-0000-000000000000}"/>
          </ac:spMkLst>
        </pc:spChg>
      </pc:sldChg>
      <pc:sldChg chg="addSp delSp modSp mod modAnim">
        <pc:chgData name="Trinh Xuan Loc" userId="63e972719a38adfa" providerId="LiveId" clId="{1CBD4706-0DC5-41E7-8EF2-87FFB3B874DE}" dt="2021-12-29T14:48:25.782" v="670" actId="1036"/>
        <pc:sldMkLst>
          <pc:docMk/>
          <pc:sldMk cId="3443649789" sldId="263"/>
        </pc:sldMkLst>
        <pc:spChg chg="del">
          <ac:chgData name="Trinh Xuan Loc" userId="63e972719a38adfa" providerId="LiveId" clId="{1CBD4706-0DC5-41E7-8EF2-87FFB3B874DE}" dt="2021-12-29T13:54:53.164" v="283" actId="478"/>
          <ac:spMkLst>
            <pc:docMk/>
            <pc:sldMk cId="3443649789" sldId="263"/>
            <ac:spMk id="2" creationId="{00000000-0000-0000-0000-000000000000}"/>
          </ac:spMkLst>
        </pc:spChg>
        <pc:spChg chg="del">
          <ac:chgData name="Trinh Xuan Loc" userId="63e972719a38adfa" providerId="LiveId" clId="{1CBD4706-0DC5-41E7-8EF2-87FFB3B874DE}" dt="2021-12-29T13:54:48.492" v="282" actId="478"/>
          <ac:spMkLst>
            <pc:docMk/>
            <pc:sldMk cId="3443649789" sldId="263"/>
            <ac:spMk id="3" creationId="{00000000-0000-0000-0000-000000000000}"/>
          </ac:spMkLst>
        </pc:spChg>
        <pc:spChg chg="mod">
          <ac:chgData name="Trinh Xuan Loc" userId="63e972719a38adfa" providerId="LiveId" clId="{1CBD4706-0DC5-41E7-8EF2-87FFB3B874DE}" dt="2021-12-29T13:55:36.906" v="288" actId="1076"/>
          <ac:spMkLst>
            <pc:docMk/>
            <pc:sldMk cId="3443649789" sldId="263"/>
            <ac:spMk id="7" creationId="{00000000-0000-0000-0000-000000000000}"/>
          </ac:spMkLst>
        </pc:spChg>
        <pc:spChg chg="mod">
          <ac:chgData name="Trinh Xuan Loc" userId="63e972719a38adfa" providerId="LiveId" clId="{1CBD4706-0DC5-41E7-8EF2-87FFB3B874DE}" dt="2021-12-29T13:55:44.346" v="290" actId="1076"/>
          <ac:spMkLst>
            <pc:docMk/>
            <pc:sldMk cId="3443649789" sldId="263"/>
            <ac:spMk id="8" creationId="{00000000-0000-0000-0000-000000000000}"/>
          </ac:spMkLst>
        </pc:spChg>
        <pc:spChg chg="mod">
          <ac:chgData name="Trinh Xuan Loc" userId="63e972719a38adfa" providerId="LiveId" clId="{1CBD4706-0DC5-41E7-8EF2-87FFB3B874DE}" dt="2021-12-29T13:55:49.850" v="291" actId="1076"/>
          <ac:spMkLst>
            <pc:docMk/>
            <pc:sldMk cId="3443649789" sldId="263"/>
            <ac:spMk id="9" creationId="{00000000-0000-0000-0000-000000000000}"/>
          </ac:spMkLst>
        </pc:spChg>
        <pc:spChg chg="mod">
          <ac:chgData name="Trinh Xuan Loc" userId="63e972719a38adfa" providerId="LiveId" clId="{1CBD4706-0DC5-41E7-8EF2-87FFB3B874DE}" dt="2021-12-29T13:55:41.154" v="289" actId="1076"/>
          <ac:spMkLst>
            <pc:docMk/>
            <pc:sldMk cId="3443649789" sldId="263"/>
            <ac:spMk id="10" creationId="{00000000-0000-0000-0000-000000000000}"/>
          </ac:spMkLst>
        </pc:spChg>
        <pc:spChg chg="mod">
          <ac:chgData name="Trinh Xuan Loc" userId="63e972719a38adfa" providerId="LiveId" clId="{1CBD4706-0DC5-41E7-8EF2-87FFB3B874DE}" dt="2021-12-29T13:58:41.842" v="495" actId="1076"/>
          <ac:spMkLst>
            <pc:docMk/>
            <pc:sldMk cId="3443649789" sldId="263"/>
            <ac:spMk id="12" creationId="{00000000-0000-0000-0000-000000000000}"/>
          </ac:spMkLst>
        </pc:spChg>
        <pc:spChg chg="mod">
          <ac:chgData name="Trinh Xuan Loc" userId="63e972719a38adfa" providerId="LiveId" clId="{1CBD4706-0DC5-41E7-8EF2-87FFB3B874DE}" dt="2021-12-29T13:58:27.570" v="492" actId="14100"/>
          <ac:spMkLst>
            <pc:docMk/>
            <pc:sldMk cId="3443649789" sldId="263"/>
            <ac:spMk id="13" creationId="{00000000-0000-0000-0000-000000000000}"/>
          </ac:spMkLst>
        </pc:spChg>
        <pc:spChg chg="add del mod">
          <ac:chgData name="Trinh Xuan Loc" userId="63e972719a38adfa" providerId="LiveId" clId="{1CBD4706-0DC5-41E7-8EF2-87FFB3B874DE}" dt="2021-12-29T13:56:49.598" v="415" actId="22"/>
          <ac:spMkLst>
            <pc:docMk/>
            <pc:sldMk cId="3443649789" sldId="263"/>
            <ac:spMk id="21" creationId="{B5F1E499-2D36-42BB-9E2D-6B4373CEBC2C}"/>
          </ac:spMkLst>
        </pc:spChg>
        <pc:spChg chg="add del mod">
          <ac:chgData name="Trinh Xuan Loc" userId="63e972719a38adfa" providerId="LiveId" clId="{1CBD4706-0DC5-41E7-8EF2-87FFB3B874DE}" dt="2021-12-29T13:56:47.603" v="412"/>
          <ac:spMkLst>
            <pc:docMk/>
            <pc:sldMk cId="3443649789" sldId="263"/>
            <ac:spMk id="22" creationId="{42907F1E-70CC-4BA4-9BD0-CAB3814BE70C}"/>
          </ac:spMkLst>
        </pc:spChg>
        <pc:spChg chg="add del mod">
          <ac:chgData name="Trinh Xuan Loc" userId="63e972719a38adfa" providerId="LiveId" clId="{1CBD4706-0DC5-41E7-8EF2-87FFB3B874DE}" dt="2021-12-29T13:57:09.254" v="421"/>
          <ac:spMkLst>
            <pc:docMk/>
            <pc:sldMk cId="3443649789" sldId="263"/>
            <ac:spMk id="23" creationId="{4F50AE1A-313A-438C-B046-B76392411636}"/>
          </ac:spMkLst>
        </pc:spChg>
        <pc:spChg chg="mod">
          <ac:chgData name="Trinh Xuan Loc" userId="63e972719a38adfa" providerId="LiveId" clId="{1CBD4706-0DC5-41E7-8EF2-87FFB3B874DE}" dt="2021-12-29T14:48:25.782" v="670" actId="1036"/>
          <ac:spMkLst>
            <pc:docMk/>
            <pc:sldMk cId="3443649789" sldId="263"/>
            <ac:spMk id="25" creationId="{00000000-0000-0000-0000-000000000000}"/>
          </ac:spMkLst>
        </pc:spChg>
        <pc:spChg chg="mod">
          <ac:chgData name="Trinh Xuan Loc" userId="63e972719a38adfa" providerId="LiveId" clId="{1CBD4706-0DC5-41E7-8EF2-87FFB3B874DE}" dt="2021-12-29T13:58:45.002" v="496" actId="1076"/>
          <ac:spMkLst>
            <pc:docMk/>
            <pc:sldMk cId="3443649789" sldId="263"/>
            <ac:spMk id="26" creationId="{00000000-0000-0000-0000-000000000000}"/>
          </ac:spMkLst>
        </pc:spChg>
        <pc:spChg chg="mod">
          <ac:chgData name="Trinh Xuan Loc" userId="63e972719a38adfa" providerId="LiveId" clId="{1CBD4706-0DC5-41E7-8EF2-87FFB3B874DE}" dt="2021-12-29T13:55:57.962" v="293" actId="1076"/>
          <ac:spMkLst>
            <pc:docMk/>
            <pc:sldMk cId="3443649789" sldId="263"/>
            <ac:spMk id="27" creationId="{00000000-0000-0000-0000-000000000000}"/>
          </ac:spMkLst>
        </pc:spChg>
        <pc:spChg chg="add del mod">
          <ac:chgData name="Trinh Xuan Loc" userId="63e972719a38adfa" providerId="LiveId" clId="{1CBD4706-0DC5-41E7-8EF2-87FFB3B874DE}" dt="2021-12-29T14:47:10.234" v="604" actId="478"/>
          <ac:spMkLst>
            <pc:docMk/>
            <pc:sldMk cId="3443649789" sldId="263"/>
            <ac:spMk id="28" creationId="{05597226-3764-47E1-971D-EABC40EF0042}"/>
          </ac:spMkLst>
        </pc:spChg>
        <pc:spChg chg="mod">
          <ac:chgData name="Trinh Xuan Loc" userId="63e972719a38adfa" providerId="LiveId" clId="{1CBD4706-0DC5-41E7-8EF2-87FFB3B874DE}" dt="2021-12-29T13:58:33.226" v="493" actId="1076"/>
          <ac:spMkLst>
            <pc:docMk/>
            <pc:sldMk cId="3443649789" sldId="263"/>
            <ac:spMk id="29" creationId="{00000000-0000-0000-0000-000000000000}"/>
          </ac:spMkLst>
        </pc:spChg>
      </pc:sldChg>
      <pc:sldChg chg="addSp delSp modSp mod modAnim">
        <pc:chgData name="Trinh Xuan Loc" userId="63e972719a38adfa" providerId="LiveId" clId="{1CBD4706-0DC5-41E7-8EF2-87FFB3B874DE}" dt="2021-12-29T14:48:53.652" v="673"/>
        <pc:sldMkLst>
          <pc:docMk/>
          <pc:sldMk cId="590096850" sldId="264"/>
        </pc:sldMkLst>
        <pc:spChg chg="del">
          <ac:chgData name="Trinh Xuan Loc" userId="63e972719a38adfa" providerId="LiveId" clId="{1CBD4706-0DC5-41E7-8EF2-87FFB3B874DE}" dt="2021-12-29T14:27:46.528" v="522" actId="478"/>
          <ac:spMkLst>
            <pc:docMk/>
            <pc:sldMk cId="590096850" sldId="264"/>
            <ac:spMk id="2" creationId="{00000000-0000-0000-0000-000000000000}"/>
          </ac:spMkLst>
        </pc:spChg>
        <pc:spChg chg="del">
          <ac:chgData name="Trinh Xuan Loc" userId="63e972719a38adfa" providerId="LiveId" clId="{1CBD4706-0DC5-41E7-8EF2-87FFB3B874DE}" dt="2021-12-29T14:27:50.888" v="523" actId="478"/>
          <ac:spMkLst>
            <pc:docMk/>
            <pc:sldMk cId="590096850" sldId="264"/>
            <ac:spMk id="3" creationId="{00000000-0000-0000-0000-000000000000}"/>
          </ac:spMkLst>
        </pc:spChg>
        <pc:spChg chg="add mod">
          <ac:chgData name="Trinh Xuan Loc" userId="63e972719a38adfa" providerId="LiveId" clId="{1CBD4706-0DC5-41E7-8EF2-87FFB3B874DE}" dt="2021-12-29T14:28:24.599" v="527" actId="14100"/>
          <ac:spMkLst>
            <pc:docMk/>
            <pc:sldMk cId="590096850" sldId="264"/>
            <ac:spMk id="56" creationId="{42FD9A9B-7426-49CE-9C2B-FAE61A459F0E}"/>
          </ac:spMkLst>
        </pc:spChg>
        <pc:spChg chg="add mod">
          <ac:chgData name="Trinh Xuan Loc" userId="63e972719a38adfa" providerId="LiveId" clId="{1CBD4706-0DC5-41E7-8EF2-87FFB3B874DE}" dt="2021-12-29T14:28:24.599" v="527" actId="14100"/>
          <ac:spMkLst>
            <pc:docMk/>
            <pc:sldMk cId="590096850" sldId="264"/>
            <ac:spMk id="57" creationId="{DD3B150E-BE3A-4490-AE52-2491B907F716}"/>
          </ac:spMkLst>
        </pc:spChg>
        <pc:spChg chg="add mod">
          <ac:chgData name="Trinh Xuan Loc" userId="63e972719a38adfa" providerId="LiveId" clId="{1CBD4706-0DC5-41E7-8EF2-87FFB3B874DE}" dt="2021-12-29T14:28:24.599" v="527" actId="14100"/>
          <ac:spMkLst>
            <pc:docMk/>
            <pc:sldMk cId="590096850" sldId="264"/>
            <ac:spMk id="58" creationId="{BE84E970-3C44-4B54-9C89-49C131536785}"/>
          </ac:spMkLst>
        </pc:spChg>
        <pc:spChg chg="add mod">
          <ac:chgData name="Trinh Xuan Loc" userId="63e972719a38adfa" providerId="LiveId" clId="{1CBD4706-0DC5-41E7-8EF2-87FFB3B874DE}" dt="2021-12-29T14:28:24.599" v="527" actId="14100"/>
          <ac:spMkLst>
            <pc:docMk/>
            <pc:sldMk cId="590096850" sldId="264"/>
            <ac:spMk id="59" creationId="{025D2159-7FA1-48C2-A27E-B36A75C78D87}"/>
          </ac:spMkLst>
        </pc:spChg>
        <pc:spChg chg="add mod">
          <ac:chgData name="Trinh Xuan Loc" userId="63e972719a38adfa" providerId="LiveId" clId="{1CBD4706-0DC5-41E7-8EF2-87FFB3B874DE}" dt="2021-12-29T14:28:24.599" v="527" actId="14100"/>
          <ac:spMkLst>
            <pc:docMk/>
            <pc:sldMk cId="590096850" sldId="264"/>
            <ac:spMk id="60" creationId="{CEC47FCA-FB5C-49ED-97E0-4500C97B6E86}"/>
          </ac:spMkLst>
        </pc:spChg>
        <pc:spChg chg="add mod">
          <ac:chgData name="Trinh Xuan Loc" userId="63e972719a38adfa" providerId="LiveId" clId="{1CBD4706-0DC5-41E7-8EF2-87FFB3B874DE}" dt="2021-12-29T14:28:24.599" v="527" actId="14100"/>
          <ac:spMkLst>
            <pc:docMk/>
            <pc:sldMk cId="590096850" sldId="264"/>
            <ac:spMk id="61" creationId="{91637043-3DE2-4A06-8215-ED5BA07F00E3}"/>
          </ac:spMkLst>
        </pc:spChg>
        <pc:spChg chg="add mod">
          <ac:chgData name="Trinh Xuan Loc" userId="63e972719a38adfa" providerId="LiveId" clId="{1CBD4706-0DC5-41E7-8EF2-87FFB3B874DE}" dt="2021-12-29T14:28:24.599" v="527" actId="14100"/>
          <ac:spMkLst>
            <pc:docMk/>
            <pc:sldMk cId="590096850" sldId="264"/>
            <ac:spMk id="62" creationId="{6182D008-F3C8-4496-8F95-C5AD0F9D6D16}"/>
          </ac:spMkLst>
        </pc:spChg>
        <pc:spChg chg="add mod">
          <ac:chgData name="Trinh Xuan Loc" userId="63e972719a38adfa" providerId="LiveId" clId="{1CBD4706-0DC5-41E7-8EF2-87FFB3B874DE}" dt="2021-12-29T14:28:24.599" v="527" actId="14100"/>
          <ac:spMkLst>
            <pc:docMk/>
            <pc:sldMk cId="590096850" sldId="264"/>
            <ac:spMk id="63" creationId="{89E779BF-B4A9-4FFD-BCF5-B17EF1C110A6}"/>
          </ac:spMkLst>
        </pc:spChg>
        <pc:spChg chg="add mod">
          <ac:chgData name="Trinh Xuan Loc" userId="63e972719a38adfa" providerId="LiveId" clId="{1CBD4706-0DC5-41E7-8EF2-87FFB3B874DE}" dt="2021-12-29T14:28:24.599" v="527" actId="14100"/>
          <ac:spMkLst>
            <pc:docMk/>
            <pc:sldMk cId="590096850" sldId="264"/>
            <ac:spMk id="64" creationId="{6D8B5410-CA84-43B4-ABAC-99C86F4067F7}"/>
          </ac:spMkLst>
        </pc:spChg>
        <pc:spChg chg="add mod">
          <ac:chgData name="Trinh Xuan Loc" userId="63e972719a38adfa" providerId="LiveId" clId="{1CBD4706-0DC5-41E7-8EF2-87FFB3B874DE}" dt="2021-12-29T14:28:24.599" v="527" actId="14100"/>
          <ac:spMkLst>
            <pc:docMk/>
            <pc:sldMk cId="590096850" sldId="264"/>
            <ac:spMk id="65" creationId="{BADB218A-8FEB-43E4-8FE8-6DB26BA9EE16}"/>
          </ac:spMkLst>
        </pc:spChg>
        <pc:spChg chg="add mod">
          <ac:chgData name="Trinh Xuan Loc" userId="63e972719a38adfa" providerId="LiveId" clId="{1CBD4706-0DC5-41E7-8EF2-87FFB3B874DE}" dt="2021-12-29T14:28:24.599" v="527" actId="14100"/>
          <ac:spMkLst>
            <pc:docMk/>
            <pc:sldMk cId="590096850" sldId="264"/>
            <ac:spMk id="66" creationId="{4446C634-2226-4FAF-A9E0-6786341219DC}"/>
          </ac:spMkLst>
        </pc:spChg>
        <pc:spChg chg="add mod">
          <ac:chgData name="Trinh Xuan Loc" userId="63e972719a38adfa" providerId="LiveId" clId="{1CBD4706-0DC5-41E7-8EF2-87FFB3B874DE}" dt="2021-12-29T14:28:24.599" v="527" actId="14100"/>
          <ac:spMkLst>
            <pc:docMk/>
            <pc:sldMk cId="590096850" sldId="264"/>
            <ac:spMk id="67" creationId="{E69FEABE-1BDF-4522-BF38-9F8A12738E0E}"/>
          </ac:spMkLst>
        </pc:spChg>
        <pc:spChg chg="add mod">
          <ac:chgData name="Trinh Xuan Loc" userId="63e972719a38adfa" providerId="LiveId" clId="{1CBD4706-0DC5-41E7-8EF2-87FFB3B874DE}" dt="2021-12-29T14:28:24.599" v="527" actId="14100"/>
          <ac:spMkLst>
            <pc:docMk/>
            <pc:sldMk cId="590096850" sldId="264"/>
            <ac:spMk id="68" creationId="{71ED0E1A-6F0C-4316-B309-F6243824A608}"/>
          </ac:spMkLst>
        </pc:spChg>
        <pc:grpChg chg="del">
          <ac:chgData name="Trinh Xuan Loc" userId="63e972719a38adfa" providerId="LiveId" clId="{1CBD4706-0DC5-41E7-8EF2-87FFB3B874DE}" dt="2021-12-29T14:27:53.434" v="524" actId="478"/>
          <ac:grpSpMkLst>
            <pc:docMk/>
            <pc:sldMk cId="590096850" sldId="264"/>
            <ac:grpSpMk id="17" creationId="{00000000-0000-0000-0000-000000000000}"/>
          </ac:grpSpMkLst>
        </pc:grpChg>
        <pc:grpChg chg="add mod">
          <ac:chgData name="Trinh Xuan Loc" userId="63e972719a38adfa" providerId="LiveId" clId="{1CBD4706-0DC5-41E7-8EF2-87FFB3B874DE}" dt="2021-12-29T14:28:24.599" v="527" actId="14100"/>
          <ac:grpSpMkLst>
            <pc:docMk/>
            <pc:sldMk cId="590096850" sldId="264"/>
            <ac:grpSpMk id="55" creationId="{FF3FDC1B-5122-4F62-8D46-F5AD00A1C30F}"/>
          </ac:grpSpMkLst>
        </pc:grpChg>
        <pc:cxnChg chg="add mod">
          <ac:chgData name="Trinh Xuan Loc" userId="63e972719a38adfa" providerId="LiveId" clId="{1CBD4706-0DC5-41E7-8EF2-87FFB3B874DE}" dt="2021-12-29T14:28:24.599" v="527" actId="14100"/>
          <ac:cxnSpMkLst>
            <pc:docMk/>
            <pc:sldMk cId="590096850" sldId="264"/>
            <ac:cxnSpMk id="69" creationId="{0D41FF08-F6F8-42F5-8D4E-FEB2488EBD49}"/>
          </ac:cxnSpMkLst>
        </pc:cxnChg>
        <pc:cxnChg chg="add mod">
          <ac:chgData name="Trinh Xuan Loc" userId="63e972719a38adfa" providerId="LiveId" clId="{1CBD4706-0DC5-41E7-8EF2-87FFB3B874DE}" dt="2021-12-29T14:28:24.599" v="527" actId="14100"/>
          <ac:cxnSpMkLst>
            <pc:docMk/>
            <pc:sldMk cId="590096850" sldId="264"/>
            <ac:cxnSpMk id="70" creationId="{3E33A69D-261C-4A70-936A-045FFD27F4F1}"/>
          </ac:cxnSpMkLst>
        </pc:cxnChg>
        <pc:cxnChg chg="add mod">
          <ac:chgData name="Trinh Xuan Loc" userId="63e972719a38adfa" providerId="LiveId" clId="{1CBD4706-0DC5-41E7-8EF2-87FFB3B874DE}" dt="2021-12-29T14:28:24.599" v="527" actId="14100"/>
          <ac:cxnSpMkLst>
            <pc:docMk/>
            <pc:sldMk cId="590096850" sldId="264"/>
            <ac:cxnSpMk id="71" creationId="{1BF23D62-D1E7-4509-A740-76061B2E6CA6}"/>
          </ac:cxnSpMkLst>
        </pc:cxnChg>
        <pc:cxnChg chg="add mod">
          <ac:chgData name="Trinh Xuan Loc" userId="63e972719a38adfa" providerId="LiveId" clId="{1CBD4706-0DC5-41E7-8EF2-87FFB3B874DE}" dt="2021-12-29T14:28:24.599" v="527" actId="14100"/>
          <ac:cxnSpMkLst>
            <pc:docMk/>
            <pc:sldMk cId="590096850" sldId="264"/>
            <ac:cxnSpMk id="72" creationId="{754ACDF7-FBAD-4B80-844E-330E428AE6C9}"/>
          </ac:cxnSpMkLst>
        </pc:cxnChg>
        <pc:cxnChg chg="add mod">
          <ac:chgData name="Trinh Xuan Loc" userId="63e972719a38adfa" providerId="LiveId" clId="{1CBD4706-0DC5-41E7-8EF2-87FFB3B874DE}" dt="2021-12-29T14:28:24.599" v="527" actId="14100"/>
          <ac:cxnSpMkLst>
            <pc:docMk/>
            <pc:sldMk cId="590096850" sldId="264"/>
            <ac:cxnSpMk id="73" creationId="{E27B301E-136A-446E-B444-4F5C64CC9636}"/>
          </ac:cxnSpMkLst>
        </pc:cxnChg>
        <pc:cxnChg chg="add mod">
          <ac:chgData name="Trinh Xuan Loc" userId="63e972719a38adfa" providerId="LiveId" clId="{1CBD4706-0DC5-41E7-8EF2-87FFB3B874DE}" dt="2021-12-29T14:28:24.599" v="527" actId="14100"/>
          <ac:cxnSpMkLst>
            <pc:docMk/>
            <pc:sldMk cId="590096850" sldId="264"/>
            <ac:cxnSpMk id="74" creationId="{155BACFB-E908-45C6-82DD-77BE8F56F500}"/>
          </ac:cxnSpMkLst>
        </pc:cxnChg>
        <pc:cxnChg chg="add mod">
          <ac:chgData name="Trinh Xuan Loc" userId="63e972719a38adfa" providerId="LiveId" clId="{1CBD4706-0DC5-41E7-8EF2-87FFB3B874DE}" dt="2021-12-29T14:28:24.599" v="527" actId="14100"/>
          <ac:cxnSpMkLst>
            <pc:docMk/>
            <pc:sldMk cId="590096850" sldId="264"/>
            <ac:cxnSpMk id="75" creationId="{9BF33DAD-F49B-4E64-89B9-F6F553F5C7FD}"/>
          </ac:cxnSpMkLst>
        </pc:cxnChg>
        <pc:cxnChg chg="add mod">
          <ac:chgData name="Trinh Xuan Loc" userId="63e972719a38adfa" providerId="LiveId" clId="{1CBD4706-0DC5-41E7-8EF2-87FFB3B874DE}" dt="2021-12-29T14:28:24.599" v="527" actId="14100"/>
          <ac:cxnSpMkLst>
            <pc:docMk/>
            <pc:sldMk cId="590096850" sldId="264"/>
            <ac:cxnSpMk id="76" creationId="{E16AFC5F-9E79-40AA-AB67-6953C248324E}"/>
          </ac:cxnSpMkLst>
        </pc:cxnChg>
        <pc:cxnChg chg="add mod">
          <ac:chgData name="Trinh Xuan Loc" userId="63e972719a38adfa" providerId="LiveId" clId="{1CBD4706-0DC5-41E7-8EF2-87FFB3B874DE}" dt="2021-12-29T14:28:24.599" v="527" actId="14100"/>
          <ac:cxnSpMkLst>
            <pc:docMk/>
            <pc:sldMk cId="590096850" sldId="264"/>
            <ac:cxnSpMk id="77" creationId="{E98F7715-67CF-4382-B181-F82FCDB5EE3F}"/>
          </ac:cxnSpMkLst>
        </pc:cxnChg>
        <pc:cxnChg chg="add mod">
          <ac:chgData name="Trinh Xuan Loc" userId="63e972719a38adfa" providerId="LiveId" clId="{1CBD4706-0DC5-41E7-8EF2-87FFB3B874DE}" dt="2021-12-29T14:28:24.599" v="527" actId="14100"/>
          <ac:cxnSpMkLst>
            <pc:docMk/>
            <pc:sldMk cId="590096850" sldId="264"/>
            <ac:cxnSpMk id="78" creationId="{2A203540-7D3B-40A7-BFEB-1EE344066481}"/>
          </ac:cxnSpMkLst>
        </pc:cxnChg>
        <pc:cxnChg chg="add mod">
          <ac:chgData name="Trinh Xuan Loc" userId="63e972719a38adfa" providerId="LiveId" clId="{1CBD4706-0DC5-41E7-8EF2-87FFB3B874DE}" dt="2021-12-29T14:28:24.599" v="527" actId="14100"/>
          <ac:cxnSpMkLst>
            <pc:docMk/>
            <pc:sldMk cId="590096850" sldId="264"/>
            <ac:cxnSpMk id="79" creationId="{B9195F1B-A841-4BF9-B348-2E4C1BC938A5}"/>
          </ac:cxnSpMkLst>
        </pc:cxnChg>
        <pc:cxnChg chg="add mod">
          <ac:chgData name="Trinh Xuan Loc" userId="63e972719a38adfa" providerId="LiveId" clId="{1CBD4706-0DC5-41E7-8EF2-87FFB3B874DE}" dt="2021-12-29T14:28:24.599" v="527" actId="14100"/>
          <ac:cxnSpMkLst>
            <pc:docMk/>
            <pc:sldMk cId="590096850" sldId="264"/>
            <ac:cxnSpMk id="80" creationId="{A7BE7EE1-7BBB-4F6C-8397-FD177D4DAE65}"/>
          </ac:cxnSpMkLst>
        </pc:cxnChg>
        <pc:cxnChg chg="add mod">
          <ac:chgData name="Trinh Xuan Loc" userId="63e972719a38adfa" providerId="LiveId" clId="{1CBD4706-0DC5-41E7-8EF2-87FFB3B874DE}" dt="2021-12-29T14:28:24.599" v="527" actId="14100"/>
          <ac:cxnSpMkLst>
            <pc:docMk/>
            <pc:sldMk cId="590096850" sldId="264"/>
            <ac:cxnSpMk id="81" creationId="{156249C3-0749-43D1-82F6-B71171D3C89F}"/>
          </ac:cxnSpMkLst>
        </pc:cxnChg>
        <pc:cxnChg chg="add mod">
          <ac:chgData name="Trinh Xuan Loc" userId="63e972719a38adfa" providerId="LiveId" clId="{1CBD4706-0DC5-41E7-8EF2-87FFB3B874DE}" dt="2021-12-29T14:28:24.599" v="527" actId="14100"/>
          <ac:cxnSpMkLst>
            <pc:docMk/>
            <pc:sldMk cId="590096850" sldId="264"/>
            <ac:cxnSpMk id="82" creationId="{12F97831-FEBC-4C24-828B-D105D1471BB2}"/>
          </ac:cxnSpMkLst>
        </pc:cxnChg>
        <pc:cxnChg chg="add mod">
          <ac:chgData name="Trinh Xuan Loc" userId="63e972719a38adfa" providerId="LiveId" clId="{1CBD4706-0DC5-41E7-8EF2-87FFB3B874DE}" dt="2021-12-29T14:28:24.599" v="527" actId="14100"/>
          <ac:cxnSpMkLst>
            <pc:docMk/>
            <pc:sldMk cId="590096850" sldId="264"/>
            <ac:cxnSpMk id="83" creationId="{D1721A58-F53C-499F-85CF-9517E7DE116E}"/>
          </ac:cxnSpMkLst>
        </pc:cxnChg>
      </pc:sldChg>
      <pc:sldChg chg="addSp delSp modSp mod delAnim modAnim">
        <pc:chgData name="Trinh Xuan Loc" userId="63e972719a38adfa" providerId="LiveId" clId="{1CBD4706-0DC5-41E7-8EF2-87FFB3B874DE}" dt="2021-12-29T14:48:59.215" v="674"/>
        <pc:sldMkLst>
          <pc:docMk/>
          <pc:sldMk cId="1818124270" sldId="265"/>
        </pc:sldMkLst>
        <pc:spChg chg="del">
          <ac:chgData name="Trinh Xuan Loc" userId="63e972719a38adfa" providerId="LiveId" clId="{1CBD4706-0DC5-41E7-8EF2-87FFB3B874DE}" dt="2021-12-29T14:28:31.369" v="528" actId="478"/>
          <ac:spMkLst>
            <pc:docMk/>
            <pc:sldMk cId="1818124270" sldId="265"/>
            <ac:spMk id="2" creationId="{00000000-0000-0000-0000-000000000000}"/>
          </ac:spMkLst>
        </pc:spChg>
        <pc:spChg chg="add del mod">
          <ac:chgData name="Trinh Xuan Loc" userId="63e972719a38adfa" providerId="LiveId" clId="{1CBD4706-0DC5-41E7-8EF2-87FFB3B874DE}" dt="2021-12-29T14:28:38.112" v="530" actId="478"/>
          <ac:spMkLst>
            <pc:docMk/>
            <pc:sldMk cId="1818124270" sldId="265"/>
            <ac:spMk id="5" creationId="{02273C61-FB99-4FC3-B0BD-98310D7261ED}"/>
          </ac:spMkLst>
        </pc:spChg>
        <pc:spChg chg="mod">
          <ac:chgData name="Trinh Xuan Loc" userId="63e972719a38adfa" providerId="LiveId" clId="{1CBD4706-0DC5-41E7-8EF2-87FFB3B874DE}" dt="2021-12-29T14:33:53.022" v="555" actId="1076"/>
          <ac:spMkLst>
            <pc:docMk/>
            <pc:sldMk cId="1818124270" sldId="265"/>
            <ac:spMk id="7" creationId="{00000000-0000-0000-0000-000000000000}"/>
          </ac:spMkLst>
        </pc:spChg>
        <pc:spChg chg="mod">
          <ac:chgData name="Trinh Xuan Loc" userId="63e972719a38adfa" providerId="LiveId" clId="{1CBD4706-0DC5-41E7-8EF2-87FFB3B874DE}" dt="2021-12-29T14:34:04.166" v="559" actId="14100"/>
          <ac:spMkLst>
            <pc:docMk/>
            <pc:sldMk cId="1818124270" sldId="265"/>
            <ac:spMk id="8" creationId="{00000000-0000-0000-0000-000000000000}"/>
          </ac:spMkLst>
        </pc:spChg>
        <pc:spChg chg="mod">
          <ac:chgData name="Trinh Xuan Loc" userId="63e972719a38adfa" providerId="LiveId" clId="{1CBD4706-0DC5-41E7-8EF2-87FFB3B874DE}" dt="2021-12-29T14:33:49.662" v="554" actId="1076"/>
          <ac:spMkLst>
            <pc:docMk/>
            <pc:sldMk cId="1818124270" sldId="265"/>
            <ac:spMk id="9" creationId="{00000000-0000-0000-0000-000000000000}"/>
          </ac:spMkLst>
        </pc:spChg>
        <pc:spChg chg="mod">
          <ac:chgData name="Trinh Xuan Loc" userId="63e972719a38adfa" providerId="LiveId" clId="{1CBD4706-0DC5-41E7-8EF2-87FFB3B874DE}" dt="2021-12-29T14:34:08.710" v="560" actId="1076"/>
          <ac:spMkLst>
            <pc:docMk/>
            <pc:sldMk cId="1818124270" sldId="265"/>
            <ac:spMk id="10" creationId="{00000000-0000-0000-0000-000000000000}"/>
          </ac:spMkLst>
        </pc:spChg>
        <pc:picChg chg="del">
          <ac:chgData name="Trinh Xuan Loc" userId="63e972719a38adfa" providerId="LiveId" clId="{1CBD4706-0DC5-41E7-8EF2-87FFB3B874DE}" dt="2021-12-29T14:28:34.484" v="529" actId="478"/>
          <ac:picMkLst>
            <pc:docMk/>
            <pc:sldMk cId="1818124270" sldId="265"/>
            <ac:picMk id="14" creationId="{00000000-0000-0000-0000-000000000000}"/>
          </ac:picMkLst>
        </pc:picChg>
        <pc:picChg chg="add mod">
          <ac:chgData name="Trinh Xuan Loc" userId="63e972719a38adfa" providerId="LiveId" clId="{1CBD4706-0DC5-41E7-8EF2-87FFB3B874DE}" dt="2021-12-29T14:33:28.383" v="550" actId="14100"/>
          <ac:picMkLst>
            <pc:docMk/>
            <pc:sldMk cId="1818124270" sldId="265"/>
            <ac:picMk id="16" creationId="{24F62B05-47FC-4F13-89B2-2752BA18FE68}"/>
          </ac:picMkLst>
        </pc:picChg>
        <pc:cxnChg chg="add mod">
          <ac:chgData name="Trinh Xuan Loc" userId="63e972719a38adfa" providerId="LiveId" clId="{1CBD4706-0DC5-41E7-8EF2-87FFB3B874DE}" dt="2021-12-29T14:28:47.139" v="532"/>
          <ac:cxnSpMkLst>
            <pc:docMk/>
            <pc:sldMk cId="1818124270" sldId="265"/>
            <ac:cxnSpMk id="13" creationId="{5489A16B-5804-4D3D-BD95-A769A0760966}"/>
          </ac:cxnSpMkLst>
        </pc:cxnChg>
        <pc:cxnChg chg="add del mod">
          <ac:chgData name="Trinh Xuan Loc" userId="63e972719a38adfa" providerId="LiveId" clId="{1CBD4706-0DC5-41E7-8EF2-87FFB3B874DE}" dt="2021-12-29T14:29:26.063" v="534" actId="478"/>
          <ac:cxnSpMkLst>
            <pc:docMk/>
            <pc:sldMk cId="1818124270" sldId="265"/>
            <ac:cxnSpMk id="15" creationId="{76C77FD3-4D45-4FFD-AF35-5D51F66D47CA}"/>
          </ac:cxnSpMkLst>
        </pc:cxnChg>
      </pc:sldChg>
      <pc:sldChg chg="del">
        <pc:chgData name="Trinh Xuan Loc" userId="63e972719a38adfa" providerId="LiveId" clId="{1CBD4706-0DC5-41E7-8EF2-87FFB3B874DE}" dt="2021-12-29T14:35:15.791" v="561" actId="47"/>
        <pc:sldMkLst>
          <pc:docMk/>
          <pc:sldMk cId="3207578630" sldId="266"/>
        </pc:sldMkLst>
      </pc:sldChg>
      <pc:sldChg chg="delSp modSp mod">
        <pc:chgData name="Trinh Xuan Loc" userId="63e972719a38adfa" providerId="LiveId" clId="{1CBD4706-0DC5-41E7-8EF2-87FFB3B874DE}" dt="2021-12-29T13:42:00.325" v="123" actId="255"/>
        <pc:sldMkLst>
          <pc:docMk/>
          <pc:sldMk cId="101691416" sldId="269"/>
        </pc:sldMkLst>
        <pc:spChg chg="del">
          <ac:chgData name="Trinh Xuan Loc" userId="63e972719a38adfa" providerId="LiveId" clId="{1CBD4706-0DC5-41E7-8EF2-87FFB3B874DE}" dt="2021-12-29T13:37:29.892" v="96" actId="478"/>
          <ac:spMkLst>
            <pc:docMk/>
            <pc:sldMk cId="101691416" sldId="269"/>
            <ac:spMk id="2" creationId="{00000000-0000-0000-0000-000000000000}"/>
          </ac:spMkLst>
        </pc:spChg>
        <pc:spChg chg="mod">
          <ac:chgData name="Trinh Xuan Loc" userId="63e972719a38adfa" providerId="LiveId" clId="{1CBD4706-0DC5-41E7-8EF2-87FFB3B874DE}" dt="2021-12-29T13:42:00.325" v="123" actId="255"/>
          <ac:spMkLst>
            <pc:docMk/>
            <pc:sldMk cId="101691416" sldId="269"/>
            <ac:spMk id="3" creationId="{00000000-0000-0000-0000-000000000000}"/>
          </ac:spMkLst>
        </pc:spChg>
      </pc:sldChg>
      <pc:sldChg chg="addSp delSp modSp mod delAnim modAnim">
        <pc:chgData name="Trinh Xuan Loc" userId="63e972719a38adfa" providerId="LiveId" clId="{1CBD4706-0DC5-41E7-8EF2-87FFB3B874DE}" dt="2021-12-29T14:48:47.904" v="671"/>
        <pc:sldMkLst>
          <pc:docMk/>
          <pc:sldMk cId="4010556930" sldId="272"/>
        </pc:sldMkLst>
        <pc:spChg chg="add mod">
          <ac:chgData name="Trinh Xuan Loc" userId="63e972719a38adfa" providerId="LiveId" clId="{1CBD4706-0DC5-41E7-8EF2-87FFB3B874DE}" dt="2021-12-29T14:00:51.753" v="508"/>
          <ac:spMkLst>
            <pc:docMk/>
            <pc:sldMk cId="4010556930" sldId="272"/>
            <ac:spMk id="16" creationId="{C1FC66F9-0636-4E09-9EEA-9505624DA95B}"/>
          </ac:spMkLst>
        </pc:spChg>
        <pc:spChg chg="add mod">
          <ac:chgData name="Trinh Xuan Loc" userId="63e972719a38adfa" providerId="LiveId" clId="{1CBD4706-0DC5-41E7-8EF2-87FFB3B874DE}" dt="2021-12-29T14:27:24.233" v="520" actId="255"/>
          <ac:spMkLst>
            <pc:docMk/>
            <pc:sldMk cId="4010556930" sldId="272"/>
            <ac:spMk id="17" creationId="{7A448486-515E-4AB2-89D4-0ED1B48FC789}"/>
          </ac:spMkLst>
        </pc:spChg>
        <pc:spChg chg="add mod">
          <ac:chgData name="Trinh Xuan Loc" userId="63e972719a38adfa" providerId="LiveId" clId="{1CBD4706-0DC5-41E7-8EF2-87FFB3B874DE}" dt="2021-12-29T14:27:24.233" v="520" actId="255"/>
          <ac:spMkLst>
            <pc:docMk/>
            <pc:sldMk cId="4010556930" sldId="272"/>
            <ac:spMk id="18" creationId="{FF1A9D5C-8400-4FB6-B35F-6FE0881FDFC3}"/>
          </ac:spMkLst>
        </pc:spChg>
        <pc:spChg chg="add mod">
          <ac:chgData name="Trinh Xuan Loc" userId="63e972719a38adfa" providerId="LiveId" clId="{1CBD4706-0DC5-41E7-8EF2-87FFB3B874DE}" dt="2021-12-29T14:27:24.233" v="520" actId="255"/>
          <ac:spMkLst>
            <pc:docMk/>
            <pc:sldMk cId="4010556930" sldId="272"/>
            <ac:spMk id="19" creationId="{7388EE4B-A712-4F68-83AB-E8D8B5990C8C}"/>
          </ac:spMkLst>
        </pc:spChg>
        <pc:spChg chg="add mod">
          <ac:chgData name="Trinh Xuan Loc" userId="63e972719a38adfa" providerId="LiveId" clId="{1CBD4706-0DC5-41E7-8EF2-87FFB3B874DE}" dt="2021-12-29T14:27:24.233" v="520" actId="255"/>
          <ac:spMkLst>
            <pc:docMk/>
            <pc:sldMk cId="4010556930" sldId="272"/>
            <ac:spMk id="20" creationId="{7A101604-EB74-462D-964F-292171149D92}"/>
          </ac:spMkLst>
        </pc:spChg>
        <pc:spChg chg="add mod">
          <ac:chgData name="Trinh Xuan Loc" userId="63e972719a38adfa" providerId="LiveId" clId="{1CBD4706-0DC5-41E7-8EF2-87FFB3B874DE}" dt="2021-12-29T14:27:24.233" v="520" actId="255"/>
          <ac:spMkLst>
            <pc:docMk/>
            <pc:sldMk cId="4010556930" sldId="272"/>
            <ac:spMk id="21" creationId="{C9CF52F1-B0FD-4D8F-94E0-BD71CF19B859}"/>
          </ac:spMkLst>
        </pc:spChg>
        <pc:spChg chg="add mod">
          <ac:chgData name="Trinh Xuan Loc" userId="63e972719a38adfa" providerId="LiveId" clId="{1CBD4706-0DC5-41E7-8EF2-87FFB3B874DE}" dt="2021-12-29T14:27:29.183" v="521" actId="14100"/>
          <ac:spMkLst>
            <pc:docMk/>
            <pc:sldMk cId="4010556930" sldId="272"/>
            <ac:spMk id="22" creationId="{F1898C4E-B242-4DB9-A26A-F731490974FE}"/>
          </ac:spMkLst>
        </pc:spChg>
        <pc:spChg chg="add mod">
          <ac:chgData name="Trinh Xuan Loc" userId="63e972719a38adfa" providerId="LiveId" clId="{1CBD4706-0DC5-41E7-8EF2-87FFB3B874DE}" dt="2021-12-29T14:27:24.233" v="520" actId="255"/>
          <ac:spMkLst>
            <pc:docMk/>
            <pc:sldMk cId="4010556930" sldId="272"/>
            <ac:spMk id="23" creationId="{EB07F368-3513-4622-A0F6-DB07F60D442B}"/>
          </ac:spMkLst>
        </pc:spChg>
        <pc:spChg chg="add mod">
          <ac:chgData name="Trinh Xuan Loc" userId="63e972719a38adfa" providerId="LiveId" clId="{1CBD4706-0DC5-41E7-8EF2-87FFB3B874DE}" dt="2021-12-29T14:27:24.233" v="520" actId="255"/>
          <ac:spMkLst>
            <pc:docMk/>
            <pc:sldMk cId="4010556930" sldId="272"/>
            <ac:spMk id="24" creationId="{E53F373F-89DD-40A6-B505-F348F44F4EC8}"/>
          </ac:spMkLst>
        </pc:spChg>
        <pc:spChg chg="add mod">
          <ac:chgData name="Trinh Xuan Loc" userId="63e972719a38adfa" providerId="LiveId" clId="{1CBD4706-0DC5-41E7-8EF2-87FFB3B874DE}" dt="2021-12-29T14:27:24.233" v="520" actId="255"/>
          <ac:spMkLst>
            <pc:docMk/>
            <pc:sldMk cId="4010556930" sldId="272"/>
            <ac:spMk id="25" creationId="{BD69F227-23D5-419A-9D07-2E0A7DBA294B}"/>
          </ac:spMkLst>
        </pc:spChg>
        <pc:spChg chg="add mod">
          <ac:chgData name="Trinh Xuan Loc" userId="63e972719a38adfa" providerId="LiveId" clId="{1CBD4706-0DC5-41E7-8EF2-87FFB3B874DE}" dt="2021-12-29T14:27:24.233" v="520" actId="255"/>
          <ac:spMkLst>
            <pc:docMk/>
            <pc:sldMk cId="4010556930" sldId="272"/>
            <ac:spMk id="26" creationId="{92B6233B-ED8D-4F3C-8A0E-B41CED894DFF}"/>
          </ac:spMkLst>
        </pc:spChg>
        <pc:spChg chg="add mod">
          <ac:chgData name="Trinh Xuan Loc" userId="63e972719a38adfa" providerId="LiveId" clId="{1CBD4706-0DC5-41E7-8EF2-87FFB3B874DE}" dt="2021-12-29T14:27:24.233" v="520" actId="255"/>
          <ac:spMkLst>
            <pc:docMk/>
            <pc:sldMk cId="4010556930" sldId="272"/>
            <ac:spMk id="28" creationId="{FAEA6B9A-1B40-4C11-A065-AA9548E16780}"/>
          </ac:spMkLst>
        </pc:spChg>
        <pc:spChg chg="add mod">
          <ac:chgData name="Trinh Xuan Loc" userId="63e972719a38adfa" providerId="LiveId" clId="{1CBD4706-0DC5-41E7-8EF2-87FFB3B874DE}" dt="2021-12-29T14:27:24.233" v="520" actId="255"/>
          <ac:spMkLst>
            <pc:docMk/>
            <pc:sldMk cId="4010556930" sldId="272"/>
            <ac:spMk id="29" creationId="{A7211B44-DD9C-4873-961E-49B990BE3C8A}"/>
          </ac:spMkLst>
        </pc:spChg>
        <pc:spChg chg="add mod">
          <ac:chgData name="Trinh Xuan Loc" userId="63e972719a38adfa" providerId="LiveId" clId="{1CBD4706-0DC5-41E7-8EF2-87FFB3B874DE}" dt="2021-12-29T14:27:24.233" v="520" actId="255"/>
          <ac:spMkLst>
            <pc:docMk/>
            <pc:sldMk cId="4010556930" sldId="272"/>
            <ac:spMk id="30" creationId="{47C7416F-7445-48CA-BEB1-0D945F88925A}"/>
          </ac:spMkLst>
        </pc:spChg>
        <pc:spChg chg="add mod">
          <ac:chgData name="Trinh Xuan Loc" userId="63e972719a38adfa" providerId="LiveId" clId="{1CBD4706-0DC5-41E7-8EF2-87FFB3B874DE}" dt="2021-12-29T14:27:24.233" v="520" actId="255"/>
          <ac:spMkLst>
            <pc:docMk/>
            <pc:sldMk cId="4010556930" sldId="272"/>
            <ac:spMk id="31" creationId="{4597548C-5695-46B5-B57C-FB3F0629D5B1}"/>
          </ac:spMkLst>
        </pc:spChg>
        <pc:spChg chg="add mod">
          <ac:chgData name="Trinh Xuan Loc" userId="63e972719a38adfa" providerId="LiveId" clId="{1CBD4706-0DC5-41E7-8EF2-87FFB3B874DE}" dt="2021-12-29T14:27:24.233" v="520" actId="255"/>
          <ac:spMkLst>
            <pc:docMk/>
            <pc:sldMk cId="4010556930" sldId="272"/>
            <ac:spMk id="51" creationId="{D7D0EBCC-636B-4ED6-AFE1-D205FFFB6CBD}"/>
          </ac:spMkLst>
        </pc:spChg>
        <pc:spChg chg="add mod">
          <ac:chgData name="Trinh Xuan Loc" userId="63e972719a38adfa" providerId="LiveId" clId="{1CBD4706-0DC5-41E7-8EF2-87FFB3B874DE}" dt="2021-12-29T14:27:24.233" v="520" actId="255"/>
          <ac:spMkLst>
            <pc:docMk/>
            <pc:sldMk cId="4010556930" sldId="272"/>
            <ac:spMk id="52" creationId="{A42CEA4D-62DD-483C-B61C-66D27B2DF0FF}"/>
          </ac:spMkLst>
        </pc:spChg>
        <pc:spChg chg="add mod">
          <ac:chgData name="Trinh Xuan Loc" userId="63e972719a38adfa" providerId="LiveId" clId="{1CBD4706-0DC5-41E7-8EF2-87FFB3B874DE}" dt="2021-12-29T14:27:24.233" v="520" actId="255"/>
          <ac:spMkLst>
            <pc:docMk/>
            <pc:sldMk cId="4010556930" sldId="272"/>
            <ac:spMk id="53" creationId="{308E0A37-D676-4E83-80F0-16FA8CC5BB46}"/>
          </ac:spMkLst>
        </pc:spChg>
        <pc:spChg chg="add mod">
          <ac:chgData name="Trinh Xuan Loc" userId="63e972719a38adfa" providerId="LiveId" clId="{1CBD4706-0DC5-41E7-8EF2-87FFB3B874DE}" dt="2021-12-29T14:27:24.233" v="520" actId="255"/>
          <ac:spMkLst>
            <pc:docMk/>
            <pc:sldMk cId="4010556930" sldId="272"/>
            <ac:spMk id="54" creationId="{CFE14F02-6117-44A7-B6CB-073B6E90FFBC}"/>
          </ac:spMkLst>
        </pc:spChg>
        <pc:spChg chg="add mod">
          <ac:chgData name="Trinh Xuan Loc" userId="63e972719a38adfa" providerId="LiveId" clId="{1CBD4706-0DC5-41E7-8EF2-87FFB3B874DE}" dt="2021-12-29T14:27:24.233" v="520" actId="255"/>
          <ac:spMkLst>
            <pc:docMk/>
            <pc:sldMk cId="4010556930" sldId="272"/>
            <ac:spMk id="61" creationId="{A4600D66-0151-4AE7-9EE8-CBC2718E5E6D}"/>
          </ac:spMkLst>
        </pc:spChg>
        <pc:spChg chg="add mod">
          <ac:chgData name="Trinh Xuan Loc" userId="63e972719a38adfa" providerId="LiveId" clId="{1CBD4706-0DC5-41E7-8EF2-87FFB3B874DE}" dt="2021-12-29T14:27:24.233" v="520" actId="255"/>
          <ac:spMkLst>
            <pc:docMk/>
            <pc:sldMk cId="4010556930" sldId="272"/>
            <ac:spMk id="62" creationId="{9AB30BA9-ECAA-4F55-B050-8DA82347A45E}"/>
          </ac:spMkLst>
        </pc:spChg>
        <pc:spChg chg="add mod">
          <ac:chgData name="Trinh Xuan Loc" userId="63e972719a38adfa" providerId="LiveId" clId="{1CBD4706-0DC5-41E7-8EF2-87FFB3B874DE}" dt="2021-12-29T14:27:24.233" v="520" actId="255"/>
          <ac:spMkLst>
            <pc:docMk/>
            <pc:sldMk cId="4010556930" sldId="272"/>
            <ac:spMk id="63" creationId="{E8C63041-0012-4CA3-93EC-C532226A2E21}"/>
          </ac:spMkLst>
        </pc:spChg>
        <pc:grpChg chg="add mod">
          <ac:chgData name="Trinh Xuan Loc" userId="63e972719a38adfa" providerId="LiveId" clId="{1CBD4706-0DC5-41E7-8EF2-87FFB3B874DE}" dt="2021-12-29T14:27:05.802" v="518" actId="1076"/>
          <ac:grpSpMkLst>
            <pc:docMk/>
            <pc:sldMk cId="4010556930" sldId="272"/>
            <ac:grpSpMk id="15" creationId="{01D13500-BD0A-457B-B54E-E07E44711A20}"/>
          </ac:grpSpMkLst>
        </pc:grpChg>
        <pc:picChg chg="del">
          <ac:chgData name="Trinh Xuan Loc" userId="63e972719a38adfa" providerId="LiveId" clId="{1CBD4706-0DC5-41E7-8EF2-87FFB3B874DE}" dt="2021-12-29T14:00:04.937" v="507" actId="478"/>
          <ac:picMkLst>
            <pc:docMk/>
            <pc:sldMk cId="4010556930" sldId="272"/>
            <ac:picMk id="27" creationId="{00000000-0000-0000-0000-000000000000}"/>
          </ac:picMkLst>
        </pc:picChg>
        <pc:cxnChg chg="add mod">
          <ac:chgData name="Trinh Xuan Loc" userId="63e972719a38adfa" providerId="LiveId" clId="{1CBD4706-0DC5-41E7-8EF2-87FFB3B874DE}" dt="2021-12-29T14:00:51.753" v="508"/>
          <ac:cxnSpMkLst>
            <pc:docMk/>
            <pc:sldMk cId="4010556930" sldId="272"/>
            <ac:cxnSpMk id="32" creationId="{42C36BCA-7F63-47B6-BB75-7CA8D7D0E1E5}"/>
          </ac:cxnSpMkLst>
        </pc:cxnChg>
        <pc:cxnChg chg="add mod">
          <ac:chgData name="Trinh Xuan Loc" userId="63e972719a38adfa" providerId="LiveId" clId="{1CBD4706-0DC5-41E7-8EF2-87FFB3B874DE}" dt="2021-12-29T14:00:51.753" v="508"/>
          <ac:cxnSpMkLst>
            <pc:docMk/>
            <pc:sldMk cId="4010556930" sldId="272"/>
            <ac:cxnSpMk id="33" creationId="{2694EB05-706F-45F3-939B-B57FC5F2E041}"/>
          </ac:cxnSpMkLst>
        </pc:cxnChg>
        <pc:cxnChg chg="add mod">
          <ac:chgData name="Trinh Xuan Loc" userId="63e972719a38adfa" providerId="LiveId" clId="{1CBD4706-0DC5-41E7-8EF2-87FFB3B874DE}" dt="2021-12-29T14:00:51.753" v="508"/>
          <ac:cxnSpMkLst>
            <pc:docMk/>
            <pc:sldMk cId="4010556930" sldId="272"/>
            <ac:cxnSpMk id="34" creationId="{9751144C-3970-4BFA-A08D-1000E2629A9F}"/>
          </ac:cxnSpMkLst>
        </pc:cxnChg>
        <pc:cxnChg chg="add mod">
          <ac:chgData name="Trinh Xuan Loc" userId="63e972719a38adfa" providerId="LiveId" clId="{1CBD4706-0DC5-41E7-8EF2-87FFB3B874DE}" dt="2021-12-29T14:00:51.753" v="508"/>
          <ac:cxnSpMkLst>
            <pc:docMk/>
            <pc:sldMk cId="4010556930" sldId="272"/>
            <ac:cxnSpMk id="35" creationId="{BEA903D5-3FF6-4062-BBFC-DA475D26A084}"/>
          </ac:cxnSpMkLst>
        </pc:cxnChg>
        <pc:cxnChg chg="add mod">
          <ac:chgData name="Trinh Xuan Loc" userId="63e972719a38adfa" providerId="LiveId" clId="{1CBD4706-0DC5-41E7-8EF2-87FFB3B874DE}" dt="2021-12-29T14:00:51.753" v="508"/>
          <ac:cxnSpMkLst>
            <pc:docMk/>
            <pc:sldMk cId="4010556930" sldId="272"/>
            <ac:cxnSpMk id="36" creationId="{DB593D48-1CCA-4DB1-A3C0-C3322F430788}"/>
          </ac:cxnSpMkLst>
        </pc:cxnChg>
        <pc:cxnChg chg="add mod">
          <ac:chgData name="Trinh Xuan Loc" userId="63e972719a38adfa" providerId="LiveId" clId="{1CBD4706-0DC5-41E7-8EF2-87FFB3B874DE}" dt="2021-12-29T14:00:51.753" v="508"/>
          <ac:cxnSpMkLst>
            <pc:docMk/>
            <pc:sldMk cId="4010556930" sldId="272"/>
            <ac:cxnSpMk id="37" creationId="{D512C9A4-2563-413F-8725-B20FA446A69A}"/>
          </ac:cxnSpMkLst>
        </pc:cxnChg>
        <pc:cxnChg chg="add mod">
          <ac:chgData name="Trinh Xuan Loc" userId="63e972719a38adfa" providerId="LiveId" clId="{1CBD4706-0DC5-41E7-8EF2-87FFB3B874DE}" dt="2021-12-29T14:00:51.753" v="508"/>
          <ac:cxnSpMkLst>
            <pc:docMk/>
            <pc:sldMk cId="4010556930" sldId="272"/>
            <ac:cxnSpMk id="38" creationId="{488DA23F-F209-40B8-9CD4-5F7BECCAE241}"/>
          </ac:cxnSpMkLst>
        </pc:cxnChg>
        <pc:cxnChg chg="add mod">
          <ac:chgData name="Trinh Xuan Loc" userId="63e972719a38adfa" providerId="LiveId" clId="{1CBD4706-0DC5-41E7-8EF2-87FFB3B874DE}" dt="2021-12-29T14:00:51.753" v="508"/>
          <ac:cxnSpMkLst>
            <pc:docMk/>
            <pc:sldMk cId="4010556930" sldId="272"/>
            <ac:cxnSpMk id="39" creationId="{96FE2DD6-8F6D-4B71-8D48-140A82160E0E}"/>
          </ac:cxnSpMkLst>
        </pc:cxnChg>
        <pc:cxnChg chg="add mod">
          <ac:chgData name="Trinh Xuan Loc" userId="63e972719a38adfa" providerId="LiveId" clId="{1CBD4706-0DC5-41E7-8EF2-87FFB3B874DE}" dt="2021-12-29T14:00:51.753" v="508"/>
          <ac:cxnSpMkLst>
            <pc:docMk/>
            <pc:sldMk cId="4010556930" sldId="272"/>
            <ac:cxnSpMk id="40" creationId="{2DE7FCC9-968A-4D39-9B65-98F383DAA4F5}"/>
          </ac:cxnSpMkLst>
        </pc:cxnChg>
        <pc:cxnChg chg="add mod">
          <ac:chgData name="Trinh Xuan Loc" userId="63e972719a38adfa" providerId="LiveId" clId="{1CBD4706-0DC5-41E7-8EF2-87FFB3B874DE}" dt="2021-12-29T14:00:51.753" v="508"/>
          <ac:cxnSpMkLst>
            <pc:docMk/>
            <pc:sldMk cId="4010556930" sldId="272"/>
            <ac:cxnSpMk id="41" creationId="{3F7F83DE-66DE-4335-B623-33DD48DCEFC8}"/>
          </ac:cxnSpMkLst>
        </pc:cxnChg>
        <pc:cxnChg chg="add mod">
          <ac:chgData name="Trinh Xuan Loc" userId="63e972719a38adfa" providerId="LiveId" clId="{1CBD4706-0DC5-41E7-8EF2-87FFB3B874DE}" dt="2021-12-29T14:00:51.753" v="508"/>
          <ac:cxnSpMkLst>
            <pc:docMk/>
            <pc:sldMk cId="4010556930" sldId="272"/>
            <ac:cxnSpMk id="42" creationId="{11979BB0-3115-4009-BBD4-8A7A348E1463}"/>
          </ac:cxnSpMkLst>
        </pc:cxnChg>
        <pc:cxnChg chg="add mod">
          <ac:chgData name="Trinh Xuan Loc" userId="63e972719a38adfa" providerId="LiveId" clId="{1CBD4706-0DC5-41E7-8EF2-87FFB3B874DE}" dt="2021-12-29T14:00:51.753" v="508"/>
          <ac:cxnSpMkLst>
            <pc:docMk/>
            <pc:sldMk cId="4010556930" sldId="272"/>
            <ac:cxnSpMk id="43" creationId="{ED4E554E-E916-4B82-9907-D693D8F08C9E}"/>
          </ac:cxnSpMkLst>
        </pc:cxnChg>
        <pc:cxnChg chg="add mod">
          <ac:chgData name="Trinh Xuan Loc" userId="63e972719a38adfa" providerId="LiveId" clId="{1CBD4706-0DC5-41E7-8EF2-87FFB3B874DE}" dt="2021-12-29T14:00:51.753" v="508"/>
          <ac:cxnSpMkLst>
            <pc:docMk/>
            <pc:sldMk cId="4010556930" sldId="272"/>
            <ac:cxnSpMk id="44" creationId="{EF5C9FCA-17BB-48DB-8B0B-7ED74D6D91A5}"/>
          </ac:cxnSpMkLst>
        </pc:cxnChg>
        <pc:cxnChg chg="add mod">
          <ac:chgData name="Trinh Xuan Loc" userId="63e972719a38adfa" providerId="LiveId" clId="{1CBD4706-0DC5-41E7-8EF2-87FFB3B874DE}" dt="2021-12-29T14:00:51.753" v="508"/>
          <ac:cxnSpMkLst>
            <pc:docMk/>
            <pc:sldMk cId="4010556930" sldId="272"/>
            <ac:cxnSpMk id="45" creationId="{8371A39A-2266-4651-A46B-092DC9A737EB}"/>
          </ac:cxnSpMkLst>
        </pc:cxnChg>
        <pc:cxnChg chg="add mod">
          <ac:chgData name="Trinh Xuan Loc" userId="63e972719a38adfa" providerId="LiveId" clId="{1CBD4706-0DC5-41E7-8EF2-87FFB3B874DE}" dt="2021-12-29T14:00:51.753" v="508"/>
          <ac:cxnSpMkLst>
            <pc:docMk/>
            <pc:sldMk cId="4010556930" sldId="272"/>
            <ac:cxnSpMk id="46" creationId="{03811818-131C-4999-95A5-842E2F74E279}"/>
          </ac:cxnSpMkLst>
        </pc:cxnChg>
        <pc:cxnChg chg="add mod">
          <ac:chgData name="Trinh Xuan Loc" userId="63e972719a38adfa" providerId="LiveId" clId="{1CBD4706-0DC5-41E7-8EF2-87FFB3B874DE}" dt="2021-12-29T14:00:51.753" v="508"/>
          <ac:cxnSpMkLst>
            <pc:docMk/>
            <pc:sldMk cId="4010556930" sldId="272"/>
            <ac:cxnSpMk id="47" creationId="{15EBBC5D-CCA6-4C9E-8CD6-6F8800299E9F}"/>
          </ac:cxnSpMkLst>
        </pc:cxnChg>
        <pc:cxnChg chg="add mod">
          <ac:chgData name="Trinh Xuan Loc" userId="63e972719a38adfa" providerId="LiveId" clId="{1CBD4706-0DC5-41E7-8EF2-87FFB3B874DE}" dt="2021-12-29T14:00:51.753" v="508"/>
          <ac:cxnSpMkLst>
            <pc:docMk/>
            <pc:sldMk cId="4010556930" sldId="272"/>
            <ac:cxnSpMk id="48" creationId="{CC59CBBC-5206-40E3-BAAE-606445C541AC}"/>
          </ac:cxnSpMkLst>
        </pc:cxnChg>
        <pc:cxnChg chg="add mod">
          <ac:chgData name="Trinh Xuan Loc" userId="63e972719a38adfa" providerId="LiveId" clId="{1CBD4706-0DC5-41E7-8EF2-87FFB3B874DE}" dt="2021-12-29T14:00:51.753" v="508"/>
          <ac:cxnSpMkLst>
            <pc:docMk/>
            <pc:sldMk cId="4010556930" sldId="272"/>
            <ac:cxnSpMk id="49" creationId="{940F23E9-6D79-4C69-A0ED-FD02B2805578}"/>
          </ac:cxnSpMkLst>
        </pc:cxnChg>
        <pc:cxnChg chg="add mod">
          <ac:chgData name="Trinh Xuan Loc" userId="63e972719a38adfa" providerId="LiveId" clId="{1CBD4706-0DC5-41E7-8EF2-87FFB3B874DE}" dt="2021-12-29T14:00:51.753" v="508"/>
          <ac:cxnSpMkLst>
            <pc:docMk/>
            <pc:sldMk cId="4010556930" sldId="272"/>
            <ac:cxnSpMk id="50" creationId="{41735266-D1A4-4FFB-8906-C32700E2FB5D}"/>
          </ac:cxnSpMkLst>
        </pc:cxnChg>
        <pc:cxnChg chg="add mod">
          <ac:chgData name="Trinh Xuan Loc" userId="63e972719a38adfa" providerId="LiveId" clId="{1CBD4706-0DC5-41E7-8EF2-87FFB3B874DE}" dt="2021-12-29T14:00:51.753" v="508"/>
          <ac:cxnSpMkLst>
            <pc:docMk/>
            <pc:sldMk cId="4010556930" sldId="272"/>
            <ac:cxnSpMk id="55" creationId="{1941E29F-3D13-4022-9B10-46F71370F195}"/>
          </ac:cxnSpMkLst>
        </pc:cxnChg>
        <pc:cxnChg chg="add mod">
          <ac:chgData name="Trinh Xuan Loc" userId="63e972719a38adfa" providerId="LiveId" clId="{1CBD4706-0DC5-41E7-8EF2-87FFB3B874DE}" dt="2021-12-29T14:00:51.753" v="508"/>
          <ac:cxnSpMkLst>
            <pc:docMk/>
            <pc:sldMk cId="4010556930" sldId="272"/>
            <ac:cxnSpMk id="56" creationId="{AD33F3F7-A8EE-4C5F-A637-E811844C8239}"/>
          </ac:cxnSpMkLst>
        </pc:cxnChg>
        <pc:cxnChg chg="add mod">
          <ac:chgData name="Trinh Xuan Loc" userId="63e972719a38adfa" providerId="LiveId" clId="{1CBD4706-0DC5-41E7-8EF2-87FFB3B874DE}" dt="2021-12-29T14:00:51.753" v="508"/>
          <ac:cxnSpMkLst>
            <pc:docMk/>
            <pc:sldMk cId="4010556930" sldId="272"/>
            <ac:cxnSpMk id="57" creationId="{17D22507-EFB1-4E45-A90F-F94F45879C2C}"/>
          </ac:cxnSpMkLst>
        </pc:cxnChg>
        <pc:cxnChg chg="add mod">
          <ac:chgData name="Trinh Xuan Loc" userId="63e972719a38adfa" providerId="LiveId" clId="{1CBD4706-0DC5-41E7-8EF2-87FFB3B874DE}" dt="2021-12-29T14:00:51.753" v="508"/>
          <ac:cxnSpMkLst>
            <pc:docMk/>
            <pc:sldMk cId="4010556930" sldId="272"/>
            <ac:cxnSpMk id="58" creationId="{6DA59018-57EF-4461-A31B-6E7507285812}"/>
          </ac:cxnSpMkLst>
        </pc:cxnChg>
        <pc:cxnChg chg="add mod">
          <ac:chgData name="Trinh Xuan Loc" userId="63e972719a38adfa" providerId="LiveId" clId="{1CBD4706-0DC5-41E7-8EF2-87FFB3B874DE}" dt="2021-12-29T14:00:51.753" v="508"/>
          <ac:cxnSpMkLst>
            <pc:docMk/>
            <pc:sldMk cId="4010556930" sldId="272"/>
            <ac:cxnSpMk id="59" creationId="{6E68F3A2-29D1-48A5-BEB4-CE38CB3A7F98}"/>
          </ac:cxnSpMkLst>
        </pc:cxnChg>
        <pc:cxnChg chg="add mod">
          <ac:chgData name="Trinh Xuan Loc" userId="63e972719a38adfa" providerId="LiveId" clId="{1CBD4706-0DC5-41E7-8EF2-87FFB3B874DE}" dt="2021-12-29T14:00:51.753" v="508"/>
          <ac:cxnSpMkLst>
            <pc:docMk/>
            <pc:sldMk cId="4010556930" sldId="272"/>
            <ac:cxnSpMk id="60" creationId="{C4DB5950-C551-4F16-A665-4E34C17A8ED5}"/>
          </ac:cxnSpMkLst>
        </pc:cxnChg>
        <pc:cxnChg chg="add mod">
          <ac:chgData name="Trinh Xuan Loc" userId="63e972719a38adfa" providerId="LiveId" clId="{1CBD4706-0DC5-41E7-8EF2-87FFB3B874DE}" dt="2021-12-29T14:00:51.753" v="508"/>
          <ac:cxnSpMkLst>
            <pc:docMk/>
            <pc:sldMk cId="4010556930" sldId="272"/>
            <ac:cxnSpMk id="64" creationId="{4A874265-9FBC-44B6-8D2C-F1DCBC250058}"/>
          </ac:cxnSpMkLst>
        </pc:cxnChg>
        <pc:cxnChg chg="add mod">
          <ac:chgData name="Trinh Xuan Loc" userId="63e972719a38adfa" providerId="LiveId" clId="{1CBD4706-0DC5-41E7-8EF2-87FFB3B874DE}" dt="2021-12-29T14:00:51.753" v="508"/>
          <ac:cxnSpMkLst>
            <pc:docMk/>
            <pc:sldMk cId="4010556930" sldId="272"/>
            <ac:cxnSpMk id="65" creationId="{23CEF57F-885B-4BF7-987F-4F3992B689AE}"/>
          </ac:cxnSpMkLst>
        </pc:cxnChg>
        <pc:cxnChg chg="add mod">
          <ac:chgData name="Trinh Xuan Loc" userId="63e972719a38adfa" providerId="LiveId" clId="{1CBD4706-0DC5-41E7-8EF2-87FFB3B874DE}" dt="2021-12-29T14:00:51.753" v="508"/>
          <ac:cxnSpMkLst>
            <pc:docMk/>
            <pc:sldMk cId="4010556930" sldId="272"/>
            <ac:cxnSpMk id="66" creationId="{A8234845-C200-4B41-ACF2-79F9DADAB3B5}"/>
          </ac:cxnSpMkLst>
        </pc:cxnChg>
        <pc:cxnChg chg="add mod">
          <ac:chgData name="Trinh Xuan Loc" userId="63e972719a38adfa" providerId="LiveId" clId="{1CBD4706-0DC5-41E7-8EF2-87FFB3B874DE}" dt="2021-12-29T14:00:51.753" v="508"/>
          <ac:cxnSpMkLst>
            <pc:docMk/>
            <pc:sldMk cId="4010556930" sldId="272"/>
            <ac:cxnSpMk id="67" creationId="{33450406-280C-4F6A-9BBE-028DC3A30FF3}"/>
          </ac:cxnSpMkLst>
        </pc:cxnChg>
        <pc:cxnChg chg="add mod">
          <ac:chgData name="Trinh Xuan Loc" userId="63e972719a38adfa" providerId="LiveId" clId="{1CBD4706-0DC5-41E7-8EF2-87FFB3B874DE}" dt="2021-12-29T14:00:51.753" v="508"/>
          <ac:cxnSpMkLst>
            <pc:docMk/>
            <pc:sldMk cId="4010556930" sldId="272"/>
            <ac:cxnSpMk id="68" creationId="{20F584E7-B295-4565-8879-8E4D2498FFF3}"/>
          </ac:cxnSpMkLst>
        </pc:cxnChg>
        <pc:cxnChg chg="add mod">
          <ac:chgData name="Trinh Xuan Loc" userId="63e972719a38adfa" providerId="LiveId" clId="{1CBD4706-0DC5-41E7-8EF2-87FFB3B874DE}" dt="2021-12-29T14:00:51.753" v="508"/>
          <ac:cxnSpMkLst>
            <pc:docMk/>
            <pc:sldMk cId="4010556930" sldId="272"/>
            <ac:cxnSpMk id="69" creationId="{AF14D3A3-0A77-4E47-90D1-B2F739026DFD}"/>
          </ac:cxnSpMkLst>
        </pc:cxnChg>
      </pc:sldChg>
      <pc:sldChg chg="del">
        <pc:chgData name="Trinh Xuan Loc" userId="63e972719a38adfa" providerId="LiveId" clId="{1CBD4706-0DC5-41E7-8EF2-87FFB3B874DE}" dt="2021-12-29T14:35:17.044" v="562" actId="47"/>
        <pc:sldMkLst>
          <pc:docMk/>
          <pc:sldMk cId="2355973952" sldId="273"/>
        </pc:sldMkLst>
      </pc:sldChg>
      <pc:sldChg chg="del">
        <pc:chgData name="Trinh Xuan Loc" userId="63e972719a38adfa" providerId="LiveId" clId="{1CBD4706-0DC5-41E7-8EF2-87FFB3B874DE}" dt="2021-12-29T14:35:18.933" v="563" actId="47"/>
        <pc:sldMkLst>
          <pc:docMk/>
          <pc:sldMk cId="2843152773" sldId="274"/>
        </pc:sldMkLst>
      </pc:sldChg>
      <pc:sldChg chg="addSp delSp modSp mod delAnim modAnim">
        <pc:chgData name="Trinh Xuan Loc" userId="63e972719a38adfa" providerId="LiveId" clId="{1CBD4706-0DC5-41E7-8EF2-87FFB3B874DE}" dt="2021-12-29T14:49:15.358" v="677"/>
        <pc:sldMkLst>
          <pc:docMk/>
          <pc:sldMk cId="4243740919" sldId="277"/>
        </pc:sldMkLst>
        <pc:spChg chg="mod">
          <ac:chgData name="Trinh Xuan Loc" userId="63e972719a38adfa" providerId="LiveId" clId="{1CBD4706-0DC5-41E7-8EF2-87FFB3B874DE}" dt="2021-12-29T14:35:51.627" v="593" actId="20577"/>
          <ac:spMkLst>
            <pc:docMk/>
            <pc:sldMk cId="4243740919" sldId="277"/>
            <ac:spMk id="13" creationId="{00000000-0000-0000-0000-000000000000}"/>
          </ac:spMkLst>
        </pc:spChg>
        <pc:spChg chg="mod">
          <ac:chgData name="Trinh Xuan Loc" userId="63e972719a38adfa" providerId="LiveId" clId="{1CBD4706-0DC5-41E7-8EF2-87FFB3B874DE}" dt="2021-12-29T14:45:37.352" v="601" actId="1076"/>
          <ac:spMkLst>
            <pc:docMk/>
            <pc:sldMk cId="4243740919" sldId="277"/>
            <ac:spMk id="15" creationId="{00000000-0000-0000-0000-000000000000}"/>
          </ac:spMkLst>
        </pc:spChg>
        <pc:spChg chg="mod">
          <ac:chgData name="Trinh Xuan Loc" userId="63e972719a38adfa" providerId="LiveId" clId="{1CBD4706-0DC5-41E7-8EF2-87FFB3B874DE}" dt="2021-12-29T14:45:37.352" v="601" actId="1076"/>
          <ac:spMkLst>
            <pc:docMk/>
            <pc:sldMk cId="4243740919" sldId="277"/>
            <ac:spMk id="16" creationId="{00000000-0000-0000-0000-000000000000}"/>
          </ac:spMkLst>
        </pc:spChg>
        <pc:spChg chg="mod">
          <ac:chgData name="Trinh Xuan Loc" userId="63e972719a38adfa" providerId="LiveId" clId="{1CBD4706-0DC5-41E7-8EF2-87FFB3B874DE}" dt="2021-12-29T14:45:37.352" v="601" actId="1076"/>
          <ac:spMkLst>
            <pc:docMk/>
            <pc:sldMk cId="4243740919" sldId="277"/>
            <ac:spMk id="17" creationId="{00000000-0000-0000-0000-000000000000}"/>
          </ac:spMkLst>
        </pc:spChg>
        <pc:spChg chg="mod">
          <ac:chgData name="Trinh Xuan Loc" userId="63e972719a38adfa" providerId="LiveId" clId="{1CBD4706-0DC5-41E7-8EF2-87FFB3B874DE}" dt="2021-12-29T14:45:37.352" v="601" actId="1076"/>
          <ac:spMkLst>
            <pc:docMk/>
            <pc:sldMk cId="4243740919" sldId="277"/>
            <ac:spMk id="18" creationId="{00000000-0000-0000-0000-000000000000}"/>
          </ac:spMkLst>
        </pc:spChg>
        <pc:grpChg chg="mod">
          <ac:chgData name="Trinh Xuan Loc" userId="63e972719a38adfa" providerId="LiveId" clId="{1CBD4706-0DC5-41E7-8EF2-87FFB3B874DE}" dt="2021-12-29T14:45:37.352" v="601" actId="1076"/>
          <ac:grpSpMkLst>
            <pc:docMk/>
            <pc:sldMk cId="4243740919" sldId="277"/>
            <ac:grpSpMk id="14" creationId="{00000000-0000-0000-0000-000000000000}"/>
          </ac:grpSpMkLst>
        </pc:grpChg>
        <pc:picChg chg="add mod">
          <ac:chgData name="Trinh Xuan Loc" userId="63e972719a38adfa" providerId="LiveId" clId="{1CBD4706-0DC5-41E7-8EF2-87FFB3B874DE}" dt="2021-12-29T14:45:44.509" v="602" actId="1076"/>
          <ac:picMkLst>
            <pc:docMk/>
            <pc:sldMk cId="4243740919" sldId="277"/>
            <ac:picMk id="3" creationId="{0FC40CC0-6EE5-41B1-A9E1-7ED9192EDAE5}"/>
          </ac:picMkLst>
        </pc:picChg>
        <pc:picChg chg="del">
          <ac:chgData name="Trinh Xuan Loc" userId="63e972719a38adfa" providerId="LiveId" clId="{1CBD4706-0DC5-41E7-8EF2-87FFB3B874DE}" dt="2021-12-29T14:36:21.352" v="594" actId="478"/>
          <ac:picMkLst>
            <pc:docMk/>
            <pc:sldMk cId="4243740919" sldId="277"/>
            <ac:picMk id="19" creationId="{00000000-0000-0000-0000-000000000000}"/>
          </ac:picMkLst>
        </pc:picChg>
        <pc:picChg chg="add del mod">
          <ac:chgData name="Trinh Xuan Loc" userId="63e972719a38adfa" providerId="LiveId" clId="{1CBD4706-0DC5-41E7-8EF2-87FFB3B874DE}" dt="2021-12-29T14:36:30.735" v="599" actId="478"/>
          <ac:picMkLst>
            <pc:docMk/>
            <pc:sldMk cId="4243740919" sldId="277"/>
            <ac:picMk id="1026" creationId="{0209AB1F-9469-4165-A2CD-ECF718362921}"/>
          </ac:picMkLst>
        </pc:picChg>
      </pc:sldChg>
      <pc:sldChg chg="del">
        <pc:chgData name="Trinh Xuan Loc" userId="63e972719a38adfa" providerId="LiveId" clId="{1CBD4706-0DC5-41E7-8EF2-87FFB3B874DE}" dt="2021-12-29T14:35:20.872" v="564" actId="47"/>
        <pc:sldMkLst>
          <pc:docMk/>
          <pc:sldMk cId="3801545288" sldId="28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1">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0B5F97A-2209-4C0D-ACDC-4DD1C8704AF9}" type="doc">
      <dgm:prSet loTypeId="urn:microsoft.com/office/officeart/2005/8/layout/chevron2" loCatId="list" qsTypeId="urn:microsoft.com/office/officeart/2005/8/quickstyle/simple3#1" qsCatId="simple" csTypeId="urn:microsoft.com/office/officeart/2005/8/colors/accent1_3#1" csCatId="accent1" phldr="1"/>
      <dgm:spPr/>
      <dgm:t>
        <a:bodyPr/>
        <a:lstStyle/>
        <a:p>
          <a:endParaRPr lang="en-US"/>
        </a:p>
      </dgm:t>
    </dgm:pt>
    <dgm:pt modelId="{5201C175-D7E4-47B5-AE41-4C3DF3DEDA6A}">
      <dgm:prSet phldrT="[Text]"/>
      <dgm:spPr>
        <a:solidFill>
          <a:srgbClr val="FFC000"/>
        </a:solidFill>
      </dgm:spPr>
      <dgm:t>
        <a:bodyPr/>
        <a:lstStyle/>
        <a:p>
          <a:r>
            <a:rPr lang="en-US" dirty="0"/>
            <a:t>I</a:t>
          </a:r>
        </a:p>
      </dgm:t>
    </dgm:pt>
    <dgm:pt modelId="{A9699053-E3F1-4A88-A1D6-2CB6CAB2FEE0}" type="parTrans" cxnId="{F8ACD4EC-4D3F-46AB-9A70-8608E967AA24}">
      <dgm:prSet/>
      <dgm:spPr/>
      <dgm:t>
        <a:bodyPr/>
        <a:lstStyle/>
        <a:p>
          <a:endParaRPr lang="en-US"/>
        </a:p>
      </dgm:t>
    </dgm:pt>
    <dgm:pt modelId="{4041EFE7-FC4E-43EA-A9F2-6B31F17EE2E3}" type="sibTrans" cxnId="{F8ACD4EC-4D3F-46AB-9A70-8608E967AA24}">
      <dgm:prSet/>
      <dgm:spPr/>
      <dgm:t>
        <a:bodyPr/>
        <a:lstStyle/>
        <a:p>
          <a:endParaRPr lang="en-US"/>
        </a:p>
      </dgm:t>
    </dgm:pt>
    <dgm:pt modelId="{2DD5FFD4-5088-40DA-A8A3-17B5C4FADDAC}">
      <dgm:prSet phldrT="[Text]"/>
      <dgm:spPr/>
      <dgm:t>
        <a:bodyPr/>
        <a:lstStyle/>
        <a:p>
          <a:r>
            <a:rPr lang="en-US" dirty="0"/>
            <a:t> </a:t>
          </a:r>
          <a:r>
            <a:rPr lang="en-US" dirty="0" err="1"/>
            <a:t>Giới</a:t>
          </a:r>
          <a:r>
            <a:rPr lang="en-US" dirty="0"/>
            <a:t> </a:t>
          </a:r>
          <a:r>
            <a:rPr lang="en-US" dirty="0" err="1"/>
            <a:t>thiệu</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err="1"/>
            <a:t>hệ</a:t>
          </a:r>
          <a:r>
            <a:rPr lang="en-US" dirty="0"/>
            <a:t> </a:t>
          </a:r>
          <a:r>
            <a:rPr lang="en-US" dirty="0" err="1"/>
            <a:t>thống</a:t>
          </a:r>
          <a:endParaRPr lang="en-US" dirty="0"/>
        </a:p>
      </dgm:t>
    </dgm:pt>
    <dgm:pt modelId="{B6157721-4595-4A7B-BAB4-9F1D9E706725}" type="parTrans" cxnId="{93FB6E5D-5BD6-40DD-BB3A-9FA24BC737A1}">
      <dgm:prSet/>
      <dgm:spPr/>
      <dgm:t>
        <a:bodyPr/>
        <a:lstStyle/>
        <a:p>
          <a:endParaRPr lang="en-US"/>
        </a:p>
      </dgm:t>
    </dgm:pt>
    <dgm:pt modelId="{503ED422-6891-4A06-8083-D7D01DE56B5A}" type="sibTrans" cxnId="{93FB6E5D-5BD6-40DD-BB3A-9FA24BC737A1}">
      <dgm:prSet/>
      <dgm:spPr/>
      <dgm:t>
        <a:bodyPr/>
        <a:lstStyle/>
        <a:p>
          <a:endParaRPr lang="en-US"/>
        </a:p>
      </dgm:t>
    </dgm:pt>
    <dgm:pt modelId="{E6B5D83A-0908-4473-9085-A4634DC4D89E}">
      <dgm:prSet phldrT="[Text]"/>
      <dgm:spPr>
        <a:solidFill>
          <a:srgbClr val="92D050"/>
        </a:solidFill>
      </dgm:spPr>
      <dgm:t>
        <a:bodyPr/>
        <a:lstStyle/>
        <a:p>
          <a:r>
            <a:rPr lang="en-US" dirty="0"/>
            <a:t>II</a:t>
          </a:r>
        </a:p>
      </dgm:t>
    </dgm:pt>
    <dgm:pt modelId="{168DBD39-595F-41CF-83FE-D40D29B00F62}" type="parTrans" cxnId="{A632CD45-64F7-4D62-890B-519DEAFDD66A}">
      <dgm:prSet/>
      <dgm:spPr/>
      <dgm:t>
        <a:bodyPr/>
        <a:lstStyle/>
        <a:p>
          <a:endParaRPr lang="en-US"/>
        </a:p>
      </dgm:t>
    </dgm:pt>
    <dgm:pt modelId="{F7E48656-B653-4BFF-ABBF-49EED4AAAB67}" type="sibTrans" cxnId="{A632CD45-64F7-4D62-890B-519DEAFDD66A}">
      <dgm:prSet/>
      <dgm:spPr/>
      <dgm:t>
        <a:bodyPr/>
        <a:lstStyle/>
        <a:p>
          <a:endParaRPr lang="en-US"/>
        </a:p>
      </dgm:t>
    </dgm:pt>
    <dgm:pt modelId="{8C3413EA-55B0-47B6-B751-9F584EB41454}">
      <dgm:prSet phldrT="[Text]"/>
      <dgm:spPr/>
      <dgm:t>
        <a:bodyPr/>
        <a:lstStyle/>
        <a:p>
          <a:r>
            <a:rPr lang="en-US" dirty="0"/>
            <a:t> </a:t>
          </a:r>
          <a:r>
            <a:rPr lang="en-US" dirty="0" err="1"/>
            <a:t>Phân</a:t>
          </a:r>
          <a:r>
            <a:rPr lang="en-US" dirty="0"/>
            <a:t> </a:t>
          </a:r>
          <a:r>
            <a:rPr lang="en-US" dirty="0" err="1"/>
            <a:t>tích</a:t>
          </a:r>
          <a:r>
            <a:rPr lang="en-US" dirty="0"/>
            <a:t> </a:t>
          </a:r>
          <a:r>
            <a:rPr lang="en-US" dirty="0" err="1"/>
            <a:t>hệ</a:t>
          </a:r>
          <a:r>
            <a:rPr lang="en-US" dirty="0"/>
            <a:t> </a:t>
          </a:r>
          <a:r>
            <a:rPr lang="en-US" dirty="0" err="1"/>
            <a:t>thống</a:t>
          </a:r>
          <a:endParaRPr lang="en-US" dirty="0"/>
        </a:p>
      </dgm:t>
    </dgm:pt>
    <dgm:pt modelId="{3AF9E7EC-5189-4E4E-83E9-8266DEC81F3C}" type="parTrans" cxnId="{D165D13D-576F-4611-9D40-F2164F6B3FFD}">
      <dgm:prSet/>
      <dgm:spPr/>
      <dgm:t>
        <a:bodyPr/>
        <a:lstStyle/>
        <a:p>
          <a:endParaRPr lang="en-US"/>
        </a:p>
      </dgm:t>
    </dgm:pt>
    <dgm:pt modelId="{B289C573-1526-4BA7-B9BF-B94EA546B7AE}" type="sibTrans" cxnId="{D165D13D-576F-4611-9D40-F2164F6B3FFD}">
      <dgm:prSet/>
      <dgm:spPr/>
      <dgm:t>
        <a:bodyPr/>
        <a:lstStyle/>
        <a:p>
          <a:endParaRPr lang="en-US"/>
        </a:p>
      </dgm:t>
    </dgm:pt>
    <dgm:pt modelId="{C9EB6D74-EE52-44BF-9A19-E6EA77E3D805}">
      <dgm:prSet phldrT="[Text]"/>
      <dgm:spPr>
        <a:solidFill>
          <a:srgbClr val="00B050"/>
        </a:solidFill>
      </dgm:spPr>
      <dgm:t>
        <a:bodyPr/>
        <a:lstStyle/>
        <a:p>
          <a:r>
            <a:rPr lang="en-US" dirty="0"/>
            <a:t>III</a:t>
          </a:r>
        </a:p>
      </dgm:t>
    </dgm:pt>
    <dgm:pt modelId="{EC3ED803-CA86-4A8F-8B2A-583EFEC1DC27}" type="parTrans" cxnId="{7892AB53-B164-40EB-ADC0-CFC5743694CE}">
      <dgm:prSet/>
      <dgm:spPr/>
      <dgm:t>
        <a:bodyPr/>
        <a:lstStyle/>
        <a:p>
          <a:endParaRPr lang="en-US"/>
        </a:p>
      </dgm:t>
    </dgm:pt>
    <dgm:pt modelId="{5C704FFA-7D76-4322-9D57-762CAD679792}" type="sibTrans" cxnId="{7892AB53-B164-40EB-ADC0-CFC5743694CE}">
      <dgm:prSet/>
      <dgm:spPr/>
      <dgm:t>
        <a:bodyPr/>
        <a:lstStyle/>
        <a:p>
          <a:endParaRPr lang="en-US"/>
        </a:p>
      </dgm:t>
    </dgm:pt>
    <dgm:pt modelId="{53F3E3DD-A3E2-4B63-9273-55E16AC7BF42}">
      <dgm:prSet phldrT="[Text]"/>
      <dgm:spPr/>
      <dgm:t>
        <a:bodyPr/>
        <a:lstStyle/>
        <a:p>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dgm:t>
    </dgm:pt>
    <dgm:pt modelId="{E94698A8-1EC5-4E50-BE8A-7231C5B20D1B}" type="parTrans" cxnId="{12B38EEE-6B14-416E-B5FA-5EC30E8F1A6F}">
      <dgm:prSet/>
      <dgm:spPr/>
      <dgm:t>
        <a:bodyPr/>
        <a:lstStyle/>
        <a:p>
          <a:endParaRPr lang="en-US"/>
        </a:p>
      </dgm:t>
    </dgm:pt>
    <dgm:pt modelId="{92084685-0BA5-4B79-BE24-870611274269}" type="sibTrans" cxnId="{12B38EEE-6B14-416E-B5FA-5EC30E8F1A6F}">
      <dgm:prSet/>
      <dgm:spPr/>
      <dgm:t>
        <a:bodyPr/>
        <a:lstStyle/>
        <a:p>
          <a:endParaRPr lang="en-US"/>
        </a:p>
      </dgm:t>
    </dgm:pt>
    <dgm:pt modelId="{7873FEB7-2B98-4767-887E-C50D41367C2F}" type="pres">
      <dgm:prSet presAssocID="{40B5F97A-2209-4C0D-ACDC-4DD1C8704AF9}" presName="linearFlow" presStyleCnt="0">
        <dgm:presLayoutVars>
          <dgm:dir/>
          <dgm:animLvl val="lvl"/>
          <dgm:resizeHandles val="exact"/>
        </dgm:presLayoutVars>
      </dgm:prSet>
      <dgm:spPr/>
    </dgm:pt>
    <dgm:pt modelId="{63CCDE00-2D05-4551-A406-1C267A792725}" type="pres">
      <dgm:prSet presAssocID="{5201C175-D7E4-47B5-AE41-4C3DF3DEDA6A}" presName="composite" presStyleCnt="0"/>
      <dgm:spPr/>
    </dgm:pt>
    <dgm:pt modelId="{2625FC89-DDDB-4F55-B9BA-DEE088CAAD70}" type="pres">
      <dgm:prSet presAssocID="{5201C175-D7E4-47B5-AE41-4C3DF3DEDA6A}" presName="parentText" presStyleLbl="alignNode1" presStyleIdx="0" presStyleCnt="3">
        <dgm:presLayoutVars>
          <dgm:chMax val="1"/>
          <dgm:bulletEnabled val="1"/>
        </dgm:presLayoutVars>
      </dgm:prSet>
      <dgm:spPr/>
    </dgm:pt>
    <dgm:pt modelId="{89CDC916-2E05-47A5-8813-B5580B7CC42D}" type="pres">
      <dgm:prSet presAssocID="{5201C175-D7E4-47B5-AE41-4C3DF3DEDA6A}" presName="descendantText" presStyleLbl="alignAcc1" presStyleIdx="0" presStyleCnt="3">
        <dgm:presLayoutVars>
          <dgm:bulletEnabled val="1"/>
        </dgm:presLayoutVars>
      </dgm:prSet>
      <dgm:spPr/>
    </dgm:pt>
    <dgm:pt modelId="{F5C4642A-515E-48C1-9AAE-22074C449BFB}" type="pres">
      <dgm:prSet presAssocID="{4041EFE7-FC4E-43EA-A9F2-6B31F17EE2E3}" presName="sp" presStyleCnt="0"/>
      <dgm:spPr/>
    </dgm:pt>
    <dgm:pt modelId="{C57C5879-4272-4A0E-BF9A-AD11099E2280}" type="pres">
      <dgm:prSet presAssocID="{E6B5D83A-0908-4473-9085-A4634DC4D89E}" presName="composite" presStyleCnt="0"/>
      <dgm:spPr/>
    </dgm:pt>
    <dgm:pt modelId="{1D9E262F-9A03-4D3E-9D9F-17B7420D4731}" type="pres">
      <dgm:prSet presAssocID="{E6B5D83A-0908-4473-9085-A4634DC4D89E}" presName="parentText" presStyleLbl="alignNode1" presStyleIdx="1" presStyleCnt="3">
        <dgm:presLayoutVars>
          <dgm:chMax val="1"/>
          <dgm:bulletEnabled val="1"/>
        </dgm:presLayoutVars>
      </dgm:prSet>
      <dgm:spPr/>
    </dgm:pt>
    <dgm:pt modelId="{20A41057-2629-4225-9613-C4D0CBD44059}" type="pres">
      <dgm:prSet presAssocID="{E6B5D83A-0908-4473-9085-A4634DC4D89E}" presName="descendantText" presStyleLbl="alignAcc1" presStyleIdx="1" presStyleCnt="3">
        <dgm:presLayoutVars>
          <dgm:bulletEnabled val="1"/>
        </dgm:presLayoutVars>
      </dgm:prSet>
      <dgm:spPr/>
    </dgm:pt>
    <dgm:pt modelId="{69811CE4-5E0F-4B77-B414-CEA603BE2118}" type="pres">
      <dgm:prSet presAssocID="{F7E48656-B653-4BFF-ABBF-49EED4AAAB67}" presName="sp" presStyleCnt="0"/>
      <dgm:spPr/>
    </dgm:pt>
    <dgm:pt modelId="{0AAB3D1A-FBAA-4DB7-985F-27B2402E4146}" type="pres">
      <dgm:prSet presAssocID="{C9EB6D74-EE52-44BF-9A19-E6EA77E3D805}" presName="composite" presStyleCnt="0"/>
      <dgm:spPr/>
    </dgm:pt>
    <dgm:pt modelId="{3F16C7A0-8336-4209-BBE0-6AC6918C4352}" type="pres">
      <dgm:prSet presAssocID="{C9EB6D74-EE52-44BF-9A19-E6EA77E3D805}" presName="parentText" presStyleLbl="alignNode1" presStyleIdx="2" presStyleCnt="3">
        <dgm:presLayoutVars>
          <dgm:chMax val="1"/>
          <dgm:bulletEnabled val="1"/>
        </dgm:presLayoutVars>
      </dgm:prSet>
      <dgm:spPr/>
    </dgm:pt>
    <dgm:pt modelId="{39F993B9-0AB8-4BA3-A8D8-948E8A1B0A50}" type="pres">
      <dgm:prSet presAssocID="{C9EB6D74-EE52-44BF-9A19-E6EA77E3D805}" presName="descendantText" presStyleLbl="alignAcc1" presStyleIdx="2" presStyleCnt="3">
        <dgm:presLayoutVars>
          <dgm:bulletEnabled val="1"/>
        </dgm:presLayoutVars>
      </dgm:prSet>
      <dgm:spPr/>
    </dgm:pt>
  </dgm:ptLst>
  <dgm:cxnLst>
    <dgm:cxn modelId="{8A0E950B-59C7-49BE-9ECF-68AA6738CD36}" type="presOf" srcId="{2DD5FFD4-5088-40DA-A8A3-17B5C4FADDAC}" destId="{89CDC916-2E05-47A5-8813-B5580B7CC42D}" srcOrd="0" destOrd="0" presId="urn:microsoft.com/office/officeart/2005/8/layout/chevron2"/>
    <dgm:cxn modelId="{EC372F0E-7AD6-4719-B29E-E5CF0CEE1BA9}" type="presOf" srcId="{5201C175-D7E4-47B5-AE41-4C3DF3DEDA6A}" destId="{2625FC89-DDDB-4F55-B9BA-DEE088CAAD70}" srcOrd="0" destOrd="0" presId="urn:microsoft.com/office/officeart/2005/8/layout/chevron2"/>
    <dgm:cxn modelId="{D165D13D-576F-4611-9D40-F2164F6B3FFD}" srcId="{E6B5D83A-0908-4473-9085-A4634DC4D89E}" destId="{8C3413EA-55B0-47B6-B751-9F584EB41454}" srcOrd="0" destOrd="0" parTransId="{3AF9E7EC-5189-4E4E-83E9-8266DEC81F3C}" sibTransId="{B289C573-1526-4BA7-B9BF-B94EA546B7AE}"/>
    <dgm:cxn modelId="{93FB6E5D-5BD6-40DD-BB3A-9FA24BC737A1}" srcId="{5201C175-D7E4-47B5-AE41-4C3DF3DEDA6A}" destId="{2DD5FFD4-5088-40DA-A8A3-17B5C4FADDAC}" srcOrd="0" destOrd="0" parTransId="{B6157721-4595-4A7B-BAB4-9F1D9E706725}" sibTransId="{503ED422-6891-4A06-8083-D7D01DE56B5A}"/>
    <dgm:cxn modelId="{A632CD45-64F7-4D62-890B-519DEAFDD66A}" srcId="{40B5F97A-2209-4C0D-ACDC-4DD1C8704AF9}" destId="{E6B5D83A-0908-4473-9085-A4634DC4D89E}" srcOrd="1" destOrd="0" parTransId="{168DBD39-595F-41CF-83FE-D40D29B00F62}" sibTransId="{F7E48656-B653-4BFF-ABBF-49EED4AAAB67}"/>
    <dgm:cxn modelId="{49C92466-7E3D-44FB-930A-E0BA11841A2F}" type="presOf" srcId="{53F3E3DD-A3E2-4B63-9273-55E16AC7BF42}" destId="{39F993B9-0AB8-4BA3-A8D8-948E8A1B0A50}" srcOrd="0" destOrd="0" presId="urn:microsoft.com/office/officeart/2005/8/layout/chevron2"/>
    <dgm:cxn modelId="{7892AB53-B164-40EB-ADC0-CFC5743694CE}" srcId="{40B5F97A-2209-4C0D-ACDC-4DD1C8704AF9}" destId="{C9EB6D74-EE52-44BF-9A19-E6EA77E3D805}" srcOrd="2" destOrd="0" parTransId="{EC3ED803-CA86-4A8F-8B2A-583EFEC1DC27}" sibTransId="{5C704FFA-7D76-4322-9D57-762CAD679792}"/>
    <dgm:cxn modelId="{90170F79-7A45-4BE9-BC82-0308B48931D4}" type="presOf" srcId="{E6B5D83A-0908-4473-9085-A4634DC4D89E}" destId="{1D9E262F-9A03-4D3E-9D9F-17B7420D4731}" srcOrd="0" destOrd="0" presId="urn:microsoft.com/office/officeart/2005/8/layout/chevron2"/>
    <dgm:cxn modelId="{91F72E87-76D0-47BE-AC8F-EA5241A17753}" type="presOf" srcId="{40B5F97A-2209-4C0D-ACDC-4DD1C8704AF9}" destId="{7873FEB7-2B98-4767-887E-C50D41367C2F}" srcOrd="0" destOrd="0" presId="urn:microsoft.com/office/officeart/2005/8/layout/chevron2"/>
    <dgm:cxn modelId="{F8ACD4EC-4D3F-46AB-9A70-8608E967AA24}" srcId="{40B5F97A-2209-4C0D-ACDC-4DD1C8704AF9}" destId="{5201C175-D7E4-47B5-AE41-4C3DF3DEDA6A}" srcOrd="0" destOrd="0" parTransId="{A9699053-E3F1-4A88-A1D6-2CB6CAB2FEE0}" sibTransId="{4041EFE7-FC4E-43EA-A9F2-6B31F17EE2E3}"/>
    <dgm:cxn modelId="{12B38EEE-6B14-416E-B5FA-5EC30E8F1A6F}" srcId="{C9EB6D74-EE52-44BF-9A19-E6EA77E3D805}" destId="{53F3E3DD-A3E2-4B63-9273-55E16AC7BF42}" srcOrd="0" destOrd="0" parTransId="{E94698A8-1EC5-4E50-BE8A-7231C5B20D1B}" sibTransId="{92084685-0BA5-4B79-BE24-870611274269}"/>
    <dgm:cxn modelId="{131049F4-2939-4FDF-A5C4-4B4832ABB021}" type="presOf" srcId="{C9EB6D74-EE52-44BF-9A19-E6EA77E3D805}" destId="{3F16C7A0-8336-4209-BBE0-6AC6918C4352}" srcOrd="0" destOrd="0" presId="urn:microsoft.com/office/officeart/2005/8/layout/chevron2"/>
    <dgm:cxn modelId="{5B4413F6-0A8E-434B-93E7-F4BACA13DBBA}" type="presOf" srcId="{8C3413EA-55B0-47B6-B751-9F584EB41454}" destId="{20A41057-2629-4225-9613-C4D0CBD44059}" srcOrd="0" destOrd="0" presId="urn:microsoft.com/office/officeart/2005/8/layout/chevron2"/>
    <dgm:cxn modelId="{B44430B9-0665-43E9-B12F-6D37CB033493}" type="presParOf" srcId="{7873FEB7-2B98-4767-887E-C50D41367C2F}" destId="{63CCDE00-2D05-4551-A406-1C267A792725}" srcOrd="0" destOrd="0" presId="urn:microsoft.com/office/officeart/2005/8/layout/chevron2"/>
    <dgm:cxn modelId="{0E7BF56B-8FD9-4CBC-B15C-DD4EF8722C6D}" type="presParOf" srcId="{63CCDE00-2D05-4551-A406-1C267A792725}" destId="{2625FC89-DDDB-4F55-B9BA-DEE088CAAD70}" srcOrd="0" destOrd="0" presId="urn:microsoft.com/office/officeart/2005/8/layout/chevron2"/>
    <dgm:cxn modelId="{A0086BF8-EB95-4F30-98B7-C59881C683E4}" type="presParOf" srcId="{63CCDE00-2D05-4551-A406-1C267A792725}" destId="{89CDC916-2E05-47A5-8813-B5580B7CC42D}" srcOrd="1" destOrd="0" presId="urn:microsoft.com/office/officeart/2005/8/layout/chevron2"/>
    <dgm:cxn modelId="{A8221F2E-22BE-47E5-B9DA-45208CC86EFA}" type="presParOf" srcId="{7873FEB7-2B98-4767-887E-C50D41367C2F}" destId="{F5C4642A-515E-48C1-9AAE-22074C449BFB}" srcOrd="1" destOrd="0" presId="urn:microsoft.com/office/officeart/2005/8/layout/chevron2"/>
    <dgm:cxn modelId="{9ED75583-CBF1-446D-92ED-9D526CB45359}" type="presParOf" srcId="{7873FEB7-2B98-4767-887E-C50D41367C2F}" destId="{C57C5879-4272-4A0E-BF9A-AD11099E2280}" srcOrd="2" destOrd="0" presId="urn:microsoft.com/office/officeart/2005/8/layout/chevron2"/>
    <dgm:cxn modelId="{9E8DE866-29CD-43D4-A74F-D591030959D0}" type="presParOf" srcId="{C57C5879-4272-4A0E-BF9A-AD11099E2280}" destId="{1D9E262F-9A03-4D3E-9D9F-17B7420D4731}" srcOrd="0" destOrd="0" presId="urn:microsoft.com/office/officeart/2005/8/layout/chevron2"/>
    <dgm:cxn modelId="{0662E390-8D7B-4EB9-A2E0-27F5BC875E96}" type="presParOf" srcId="{C57C5879-4272-4A0E-BF9A-AD11099E2280}" destId="{20A41057-2629-4225-9613-C4D0CBD44059}" srcOrd="1" destOrd="0" presId="urn:microsoft.com/office/officeart/2005/8/layout/chevron2"/>
    <dgm:cxn modelId="{47DED665-7A9C-4940-AEBF-A5826A8413A4}" type="presParOf" srcId="{7873FEB7-2B98-4767-887E-C50D41367C2F}" destId="{69811CE4-5E0F-4B77-B414-CEA603BE2118}" srcOrd="3" destOrd="0" presId="urn:microsoft.com/office/officeart/2005/8/layout/chevron2"/>
    <dgm:cxn modelId="{87E4F974-1DE6-4DD7-A357-99276F53651F}" type="presParOf" srcId="{7873FEB7-2B98-4767-887E-C50D41367C2F}" destId="{0AAB3D1A-FBAA-4DB7-985F-27B2402E4146}" srcOrd="4" destOrd="0" presId="urn:microsoft.com/office/officeart/2005/8/layout/chevron2"/>
    <dgm:cxn modelId="{6F936C0A-64F2-42C7-A7F7-D4C3E4C723C9}" type="presParOf" srcId="{0AAB3D1A-FBAA-4DB7-985F-27B2402E4146}" destId="{3F16C7A0-8336-4209-BBE0-6AC6918C4352}" srcOrd="0" destOrd="0" presId="urn:microsoft.com/office/officeart/2005/8/layout/chevron2"/>
    <dgm:cxn modelId="{EF0091A4-1135-4B0C-9212-FA798DC36A40}" type="presParOf" srcId="{0AAB3D1A-FBAA-4DB7-985F-27B2402E4146}" destId="{39F993B9-0AB8-4BA3-A8D8-948E8A1B0A5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5FC89-DDDB-4F55-B9BA-DEE088CAAD70}">
      <dsp:nvSpPr>
        <dsp:cNvPr id="0" name=""/>
        <dsp:cNvSpPr/>
      </dsp:nvSpPr>
      <dsp:spPr>
        <a:xfrm rot="5400000">
          <a:off x="-220680" y="221150"/>
          <a:ext cx="1471201" cy="1029841"/>
        </a:xfrm>
        <a:prstGeom prst="chevron">
          <a:avLst/>
        </a:prstGeom>
        <a:solidFill>
          <a:srgbClr val="FFC000"/>
        </a:solidFill>
        <a:ln w="12700" cap="flat" cmpd="sng" algn="ctr">
          <a:solidFill>
            <a:schemeClr val="accent1">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I</a:t>
          </a:r>
        </a:p>
      </dsp:txBody>
      <dsp:txXfrm rot="-5400000">
        <a:off x="1" y="515391"/>
        <a:ext cx="1029841" cy="441360"/>
      </dsp:txXfrm>
    </dsp:sp>
    <dsp:sp modelId="{89CDC916-2E05-47A5-8813-B5580B7CC42D}">
      <dsp:nvSpPr>
        <dsp:cNvPr id="0" name=""/>
        <dsp:cNvSpPr/>
      </dsp:nvSpPr>
      <dsp:spPr>
        <a:xfrm rot="5400000">
          <a:off x="5065980" y="-4035668"/>
          <a:ext cx="956281" cy="9028558"/>
        </a:xfrm>
        <a:prstGeom prst="round2Same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t> </a:t>
          </a:r>
          <a:r>
            <a:rPr lang="en-US" sz="4700" kern="1200" dirty="0" err="1"/>
            <a:t>Giới</a:t>
          </a:r>
          <a:r>
            <a:rPr lang="en-US" sz="4700" kern="1200" dirty="0"/>
            <a:t> </a:t>
          </a:r>
          <a:r>
            <a:rPr lang="en-US" sz="4700" kern="1200" dirty="0" err="1"/>
            <a:t>thiệu</a:t>
          </a:r>
          <a:r>
            <a:rPr lang="en-US" sz="4700" kern="1200" dirty="0"/>
            <a:t> </a:t>
          </a:r>
          <a:r>
            <a:rPr lang="en-US" sz="4700" kern="1200" dirty="0" err="1"/>
            <a:t>tổng</a:t>
          </a:r>
          <a:r>
            <a:rPr lang="en-US" sz="4700" kern="1200" dirty="0"/>
            <a:t> </a:t>
          </a:r>
          <a:r>
            <a:rPr lang="en-US" sz="4700" kern="1200" dirty="0" err="1"/>
            <a:t>quan</a:t>
          </a:r>
          <a:r>
            <a:rPr lang="en-US" sz="4700" kern="1200" dirty="0"/>
            <a:t> </a:t>
          </a:r>
          <a:r>
            <a:rPr lang="en-US" sz="4700" kern="1200" dirty="0" err="1"/>
            <a:t>về</a:t>
          </a:r>
          <a:r>
            <a:rPr lang="en-US" sz="4700" kern="1200" dirty="0"/>
            <a:t> </a:t>
          </a:r>
          <a:r>
            <a:rPr lang="en-US" sz="4700" kern="1200" dirty="0" err="1"/>
            <a:t>hệ</a:t>
          </a:r>
          <a:r>
            <a:rPr lang="en-US" sz="4700" kern="1200" dirty="0"/>
            <a:t> </a:t>
          </a:r>
          <a:r>
            <a:rPr lang="en-US" sz="4700" kern="1200" dirty="0" err="1"/>
            <a:t>thống</a:t>
          </a:r>
          <a:endParaRPr lang="en-US" sz="4700" kern="1200" dirty="0"/>
        </a:p>
      </dsp:txBody>
      <dsp:txXfrm rot="-5400000">
        <a:off x="1029842" y="47152"/>
        <a:ext cx="8981876" cy="862917"/>
      </dsp:txXfrm>
    </dsp:sp>
    <dsp:sp modelId="{1D9E262F-9A03-4D3E-9D9F-17B7420D4731}">
      <dsp:nvSpPr>
        <dsp:cNvPr id="0" name=""/>
        <dsp:cNvSpPr/>
      </dsp:nvSpPr>
      <dsp:spPr>
        <a:xfrm rot="5400000">
          <a:off x="-220680" y="1496441"/>
          <a:ext cx="1471201" cy="1029841"/>
        </a:xfrm>
        <a:prstGeom prst="chevron">
          <a:avLst/>
        </a:prstGeom>
        <a:solidFill>
          <a:srgbClr val="92D050"/>
        </a:solidFill>
        <a:ln w="12700" cap="flat" cmpd="sng" algn="ctr">
          <a:solidFill>
            <a:schemeClr val="accent1">
              <a:shade val="80000"/>
              <a:hueOff val="-333179"/>
              <a:satOff val="-8101"/>
              <a:lumOff val="16146"/>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II</a:t>
          </a:r>
        </a:p>
      </dsp:txBody>
      <dsp:txXfrm rot="-5400000">
        <a:off x="1" y="1790682"/>
        <a:ext cx="1029841" cy="441360"/>
      </dsp:txXfrm>
    </dsp:sp>
    <dsp:sp modelId="{20A41057-2629-4225-9613-C4D0CBD44059}">
      <dsp:nvSpPr>
        <dsp:cNvPr id="0" name=""/>
        <dsp:cNvSpPr/>
      </dsp:nvSpPr>
      <dsp:spPr>
        <a:xfrm rot="5400000">
          <a:off x="5065980" y="-2760377"/>
          <a:ext cx="956281" cy="9028558"/>
        </a:xfrm>
        <a:prstGeom prst="round2SameRect">
          <a:avLst/>
        </a:prstGeom>
        <a:solidFill>
          <a:schemeClr val="lt1">
            <a:alpha val="90000"/>
            <a:hueOff val="0"/>
            <a:satOff val="0"/>
            <a:lumOff val="0"/>
            <a:alphaOff val="0"/>
          </a:schemeClr>
        </a:solidFill>
        <a:ln w="12700" cap="flat" cmpd="sng" algn="ctr">
          <a:solidFill>
            <a:schemeClr val="accent1">
              <a:shade val="80000"/>
              <a:hueOff val="-333179"/>
              <a:satOff val="-8101"/>
              <a:lumOff val="1614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t> </a:t>
          </a:r>
          <a:r>
            <a:rPr lang="en-US" sz="4700" kern="1200" dirty="0" err="1"/>
            <a:t>Phân</a:t>
          </a:r>
          <a:r>
            <a:rPr lang="en-US" sz="4700" kern="1200" dirty="0"/>
            <a:t> </a:t>
          </a:r>
          <a:r>
            <a:rPr lang="en-US" sz="4700" kern="1200" dirty="0" err="1"/>
            <a:t>tích</a:t>
          </a:r>
          <a:r>
            <a:rPr lang="en-US" sz="4700" kern="1200" dirty="0"/>
            <a:t> </a:t>
          </a:r>
          <a:r>
            <a:rPr lang="en-US" sz="4700" kern="1200" dirty="0" err="1"/>
            <a:t>hệ</a:t>
          </a:r>
          <a:r>
            <a:rPr lang="en-US" sz="4700" kern="1200" dirty="0"/>
            <a:t> </a:t>
          </a:r>
          <a:r>
            <a:rPr lang="en-US" sz="4700" kern="1200" dirty="0" err="1"/>
            <a:t>thống</a:t>
          </a:r>
          <a:endParaRPr lang="en-US" sz="4700" kern="1200" dirty="0"/>
        </a:p>
      </dsp:txBody>
      <dsp:txXfrm rot="-5400000">
        <a:off x="1029842" y="1322443"/>
        <a:ext cx="8981876" cy="862917"/>
      </dsp:txXfrm>
    </dsp:sp>
    <dsp:sp modelId="{3F16C7A0-8336-4209-BBE0-6AC6918C4352}">
      <dsp:nvSpPr>
        <dsp:cNvPr id="0" name=""/>
        <dsp:cNvSpPr/>
      </dsp:nvSpPr>
      <dsp:spPr>
        <a:xfrm rot="5400000">
          <a:off x="-220680" y="2771733"/>
          <a:ext cx="1471201" cy="1029841"/>
        </a:xfrm>
        <a:prstGeom prst="chevron">
          <a:avLst/>
        </a:prstGeom>
        <a:solidFill>
          <a:srgbClr val="00B050"/>
        </a:solidFill>
        <a:ln w="12700" cap="flat" cmpd="sng" algn="ctr">
          <a:solidFill>
            <a:schemeClr val="accent1">
              <a:shade val="80000"/>
              <a:hueOff val="-666357"/>
              <a:satOff val="-16201"/>
              <a:lumOff val="32292"/>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III</a:t>
          </a:r>
        </a:p>
      </dsp:txBody>
      <dsp:txXfrm rot="-5400000">
        <a:off x="1" y="3065974"/>
        <a:ext cx="1029841" cy="441360"/>
      </dsp:txXfrm>
    </dsp:sp>
    <dsp:sp modelId="{39F993B9-0AB8-4BA3-A8D8-948E8A1B0A50}">
      <dsp:nvSpPr>
        <dsp:cNvPr id="0" name=""/>
        <dsp:cNvSpPr/>
      </dsp:nvSpPr>
      <dsp:spPr>
        <a:xfrm rot="5400000">
          <a:off x="5065980" y="-1485085"/>
          <a:ext cx="956281" cy="9028558"/>
        </a:xfrm>
        <a:prstGeom prst="round2SameRect">
          <a:avLst/>
        </a:prstGeom>
        <a:solidFill>
          <a:schemeClr val="lt1">
            <a:alpha val="90000"/>
            <a:hueOff val="0"/>
            <a:satOff val="0"/>
            <a:lumOff val="0"/>
            <a:alphaOff val="0"/>
          </a:schemeClr>
        </a:solidFill>
        <a:ln w="12700" cap="flat" cmpd="sng" algn="ctr">
          <a:solidFill>
            <a:schemeClr val="accent1">
              <a:shade val="80000"/>
              <a:hueOff val="-666357"/>
              <a:satOff val="-16201"/>
              <a:lumOff val="3229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t> </a:t>
          </a:r>
          <a:r>
            <a:rPr lang="en-US" sz="4700" kern="1200" dirty="0" err="1"/>
            <a:t>Thiết</a:t>
          </a:r>
          <a:r>
            <a:rPr lang="en-US" sz="4700" kern="1200" dirty="0"/>
            <a:t> </a:t>
          </a:r>
          <a:r>
            <a:rPr lang="en-US" sz="4700" kern="1200" dirty="0" err="1"/>
            <a:t>kế</a:t>
          </a:r>
          <a:r>
            <a:rPr lang="en-US" sz="4700" kern="1200" dirty="0"/>
            <a:t> </a:t>
          </a:r>
          <a:r>
            <a:rPr lang="en-US" sz="4700" kern="1200" dirty="0" err="1"/>
            <a:t>hệ</a:t>
          </a:r>
          <a:r>
            <a:rPr lang="en-US" sz="4700" kern="1200" dirty="0"/>
            <a:t> </a:t>
          </a:r>
          <a:r>
            <a:rPr lang="en-US" sz="4700" kern="1200" dirty="0" err="1"/>
            <a:t>thống</a:t>
          </a:r>
          <a:endParaRPr lang="en-US" sz="4700" kern="1200" dirty="0"/>
        </a:p>
      </dsp:txBody>
      <dsp:txXfrm rot="-5400000">
        <a:off x="1029842" y="2597735"/>
        <a:ext cx="8981876" cy="8629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0F9969-B730-42F2-B22D-D79BD6DFB390}" type="datetime1">
              <a:rPr lang="en-US" smtClean="0"/>
              <a:t>12/29/2021</a:t>
            </a:fld>
            <a:endParaRPr lang="en-US"/>
          </a:p>
        </p:txBody>
      </p:sp>
      <p:sp>
        <p:nvSpPr>
          <p:cNvPr id="5" name="Footer Placeholder 4"/>
          <p:cNvSpPr>
            <a:spLocks noGrp="1"/>
          </p:cNvSpPr>
          <p:nvPr>
            <p:ph type="ftr" sz="quarter" idx="11"/>
          </p:nvPr>
        </p:nvSpPr>
        <p:spPr/>
        <p:txBody>
          <a:bodyPr/>
          <a:lstStyle/>
          <a:p>
            <a:r>
              <a:rPr lang="en-US" dirty="0"/>
              <a:t>KINH BẮC UKB</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5075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D17E2-349E-4EAC-9B7F-166F440BEECF}" type="datetime1">
              <a:rPr lang="en-US" smtClean="0"/>
              <a:t>12/29/2021</a:t>
            </a:fld>
            <a:endParaRPr lang="en-US"/>
          </a:p>
        </p:txBody>
      </p:sp>
      <p:sp>
        <p:nvSpPr>
          <p:cNvPr id="5" name="Footer Placeholder 4"/>
          <p:cNvSpPr>
            <a:spLocks noGrp="1"/>
          </p:cNvSpPr>
          <p:nvPr>
            <p:ph type="ftr" sz="quarter" idx="11"/>
          </p:nvPr>
        </p:nvSpPr>
        <p:spPr/>
        <p:txBody>
          <a:bodyPr/>
          <a:lstStyle/>
          <a:p>
            <a:r>
              <a:rPr lang="en-US" dirty="0"/>
              <a:t>KINH BẮC UKB</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8725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5A837-D26F-41D3-BF46-8E5CF30AAF2A}" type="datetime1">
              <a:rPr lang="en-US" smtClean="0"/>
              <a:t>12/29/2021</a:t>
            </a:fld>
            <a:endParaRPr lang="en-US"/>
          </a:p>
        </p:txBody>
      </p:sp>
      <p:sp>
        <p:nvSpPr>
          <p:cNvPr id="5" name="Footer Placeholder 4"/>
          <p:cNvSpPr>
            <a:spLocks noGrp="1"/>
          </p:cNvSpPr>
          <p:nvPr>
            <p:ph type="ftr" sz="quarter" idx="11"/>
          </p:nvPr>
        </p:nvSpPr>
        <p:spPr/>
        <p:txBody>
          <a:bodyPr/>
          <a:lstStyle/>
          <a:p>
            <a:r>
              <a:rPr lang="en-US" dirty="0"/>
              <a:t>KINH BẮC UKB</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167630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395FC62-C2EB-4DED-8EAB-F905EE76F097}" type="datetime1">
              <a:rPr lang="en-US" smtClean="0"/>
              <a:t>12/29/2021</a:t>
            </a:fld>
            <a:endParaRPr lang="en-US"/>
          </a:p>
        </p:txBody>
      </p:sp>
      <p:sp>
        <p:nvSpPr>
          <p:cNvPr id="5" name="Footer Placeholder 4"/>
          <p:cNvSpPr>
            <a:spLocks noGrp="1"/>
          </p:cNvSpPr>
          <p:nvPr>
            <p:ph type="ftr" sz="quarter" idx="11"/>
          </p:nvPr>
        </p:nvSpPr>
        <p:spPr/>
        <p:txBody>
          <a:bodyPr/>
          <a:lstStyle/>
          <a:p>
            <a:r>
              <a:rPr lang="en-US" dirty="0" err="1"/>
              <a:t>Kinh</a:t>
            </a:r>
            <a:r>
              <a:rPr lang="en-US" dirty="0"/>
              <a:t> </a:t>
            </a:r>
            <a:r>
              <a:rPr lang="en-US" dirty="0" err="1"/>
              <a:t>Bắc</a:t>
            </a:r>
            <a:r>
              <a:rPr lang="en-US" dirty="0"/>
              <a:t> - UKB</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3520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F31BC5-5E02-4C4B-9E42-C9928086E38E}" type="datetime1">
              <a:rPr lang="en-US" smtClean="0"/>
              <a:t>12/29/2021</a:t>
            </a:fld>
            <a:endParaRPr lang="en-US"/>
          </a:p>
        </p:txBody>
      </p:sp>
      <p:sp>
        <p:nvSpPr>
          <p:cNvPr id="5" name="Footer Placeholder 4"/>
          <p:cNvSpPr>
            <a:spLocks noGrp="1"/>
          </p:cNvSpPr>
          <p:nvPr>
            <p:ph type="ftr" sz="quarter" idx="11"/>
          </p:nvPr>
        </p:nvSpPr>
        <p:spPr/>
        <p:txBody>
          <a:bodyPr/>
          <a:lstStyle/>
          <a:p>
            <a:r>
              <a:rPr lang="en-US" dirty="0"/>
              <a:t>KINH BẮC UKB</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7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94DDDE-E3D5-4C85-82AA-D1ECF0A9D8B5}" type="datetime1">
              <a:rPr lang="en-US" smtClean="0"/>
              <a:t>12/29/2021</a:t>
            </a:fld>
            <a:endParaRPr lang="en-US"/>
          </a:p>
        </p:txBody>
      </p:sp>
      <p:sp>
        <p:nvSpPr>
          <p:cNvPr id="6" name="Footer Placeholder 5"/>
          <p:cNvSpPr>
            <a:spLocks noGrp="1"/>
          </p:cNvSpPr>
          <p:nvPr>
            <p:ph type="ftr" sz="quarter" idx="11"/>
          </p:nvPr>
        </p:nvSpPr>
        <p:spPr/>
        <p:txBody>
          <a:bodyPr/>
          <a:lstStyle/>
          <a:p>
            <a:r>
              <a:rPr lang="en-US" dirty="0"/>
              <a:t>KINH BẮC UKB</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041506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A2ED2D-1DB4-46BA-B95B-D4BACAFE1BE1}" type="datetime1">
              <a:rPr lang="en-US" smtClean="0"/>
              <a:t>12/29/2021</a:t>
            </a:fld>
            <a:endParaRPr lang="en-US"/>
          </a:p>
        </p:txBody>
      </p:sp>
      <p:sp>
        <p:nvSpPr>
          <p:cNvPr id="8" name="Footer Placeholder 7"/>
          <p:cNvSpPr>
            <a:spLocks noGrp="1"/>
          </p:cNvSpPr>
          <p:nvPr>
            <p:ph type="ftr" sz="quarter" idx="11"/>
          </p:nvPr>
        </p:nvSpPr>
        <p:spPr/>
        <p:txBody>
          <a:bodyPr/>
          <a:lstStyle/>
          <a:p>
            <a:r>
              <a:rPr lang="en-US" dirty="0"/>
              <a:t>KINH BẮC UKB</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979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1EDDF2-2283-432C-A954-273E533CC41E}" type="datetime1">
              <a:rPr lang="en-US" smtClean="0"/>
              <a:t>12/29/2021</a:t>
            </a:fld>
            <a:endParaRPr lang="en-US"/>
          </a:p>
        </p:txBody>
      </p:sp>
      <p:sp>
        <p:nvSpPr>
          <p:cNvPr id="4" name="Footer Placeholder 3"/>
          <p:cNvSpPr>
            <a:spLocks noGrp="1"/>
          </p:cNvSpPr>
          <p:nvPr>
            <p:ph type="ftr" sz="quarter" idx="11"/>
          </p:nvPr>
        </p:nvSpPr>
        <p:spPr/>
        <p:txBody>
          <a:bodyPr/>
          <a:lstStyle/>
          <a:p>
            <a:r>
              <a:rPr lang="en-US" dirty="0"/>
              <a:t>KINH BẮC UKB</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1409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7E198F-597E-4E9A-8AC1-EB78C468C397}" type="datetime1">
              <a:rPr lang="en-US" smtClean="0"/>
              <a:t>12/29/2021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KINH BẮC UKB</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72666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59F614C7-427C-4ACD-A4DE-AACCBBB2F15A}" type="datetime1">
              <a:rPr lang="en-US" smtClean="0"/>
              <a:t>12/29/2021</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r>
              <a:rPr lang="en-US" dirty="0"/>
              <a:t>KINH BẮC UKB</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36467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3F59A9-AC85-4588-B08F-939D98501DA9}" type="datetime1">
              <a:rPr lang="en-US" smtClean="0"/>
              <a:t>12/29/2021</a:t>
            </a:fld>
            <a:endParaRPr lang="en-US"/>
          </a:p>
        </p:txBody>
      </p:sp>
      <p:sp>
        <p:nvSpPr>
          <p:cNvPr id="6" name="Footer Placeholder 5"/>
          <p:cNvSpPr>
            <a:spLocks noGrp="1"/>
          </p:cNvSpPr>
          <p:nvPr>
            <p:ph type="ftr" sz="quarter" idx="11"/>
          </p:nvPr>
        </p:nvSpPr>
        <p:spPr/>
        <p:txBody>
          <a:bodyPr/>
          <a:lstStyle/>
          <a:p>
            <a:r>
              <a:rPr lang="en-US" dirty="0"/>
              <a:t>KINH BẮC UKB</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1870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1A1DEF6B-A19A-4E3C-908B-F9147FF13A26}" type="datetime1">
              <a:rPr lang="en-US" smtClean="0"/>
              <a:t>12/29/2021</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KINH BẮC UKB</a:t>
            </a:r>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608169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2000"/>
            <a:lum/>
          </a:blip>
          <a:srcRect/>
          <a:stretch>
            <a:fillRect t="-12000" b="-1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8078" y="267098"/>
            <a:ext cx="7174521" cy="2688138"/>
          </a:xfrm>
        </p:spPr>
        <p:txBody>
          <a:bodyPr>
            <a:normAutofit/>
          </a:bodyPr>
          <a:lstStyle/>
          <a:p>
            <a:pPr>
              <a:lnSpc>
                <a:spcPct val="100000"/>
              </a:lnSpc>
            </a:pPr>
            <a:r>
              <a:rPr lang="en-US" sz="5400" b="1" dirty="0">
                <a:latin typeface="Times New Roman" panose="02020603050405020304" pitchFamily="18" charset="0"/>
                <a:cs typeface="Times New Roman" panose="02020603050405020304" pitchFamily="18" charset="0"/>
              </a:rPr>
              <a:t>HỆ THỐNG QUẢN </a:t>
            </a:r>
            <a:r>
              <a:rPr lang="en-US" sz="5400" b="1">
                <a:latin typeface="Times New Roman" panose="02020603050405020304" pitchFamily="18" charset="0"/>
                <a:cs typeface="Times New Roman" panose="02020603050405020304" pitchFamily="18" charset="0"/>
              </a:rPr>
              <a:t>LÝ </a:t>
            </a:r>
            <a:r>
              <a:rPr lang="vi-VN" sz="5400" b="1">
                <a:latin typeface="Times New Roman" panose="02020603050405020304" pitchFamily="18" charset="0"/>
                <a:cs typeface="Times New Roman" panose="02020603050405020304" pitchFamily="18" charset="0"/>
              </a:rPr>
              <a:t>KHO HÀNG</a:t>
            </a:r>
            <a:br>
              <a:rPr lang="en-US" sz="5400" b="1" dirty="0">
                <a:latin typeface="Times New Roman" panose="02020603050405020304" pitchFamily="18" charset="0"/>
                <a:cs typeface="Times New Roman" panose="02020603050405020304" pitchFamily="18" charset="0"/>
              </a:rPr>
            </a:br>
            <a:endParaRPr lang="en-US" sz="5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69553" y="2590800"/>
            <a:ext cx="8137538" cy="3438939"/>
          </a:xfrm>
        </p:spPr>
        <p:txBody>
          <a:bodyPr>
            <a:noAutofit/>
          </a:bodyPr>
          <a:lstStyle/>
          <a:p>
            <a:pPr marL="0" marR="0" indent="457200" algn="l">
              <a:lnSpc>
                <a:spcPct val="100000"/>
              </a:lnSpc>
              <a:spcBef>
                <a:spcPts val="600"/>
              </a:spcBef>
              <a:spcAft>
                <a:spcPts val="600"/>
              </a:spcAft>
            </a:pPr>
            <a:r>
              <a:rPr lang="en-US" sz="1800" b="1" dirty="0">
                <a:solidFill>
                  <a:schemeClr val="tx1"/>
                </a:solidFill>
                <a:latin typeface="Times New Roman" panose="02020603050405020304" pitchFamily="18" charset="0"/>
                <a:cs typeface="Times New Roman" panose="02020603050405020304" pitchFamily="18" charset="0"/>
              </a:rPr>
              <a:t>	SV:      </a:t>
            </a:r>
            <a:r>
              <a:rPr lang="vi-V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Phạm Thế Sang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6051071099</a:t>
            </a:r>
            <a:endParaRPr lang="en-US" sz="18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100000"/>
              </a:lnSpc>
              <a:spcBef>
                <a:spcPts val="600"/>
              </a:spcBef>
              <a:spcAft>
                <a:spcPts val="600"/>
              </a:spcAft>
            </a:pPr>
            <a:r>
              <a:rPr lang="vi-V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vi-V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Nguyễn Lê Vân Trường - </a:t>
            </a:r>
            <a:r>
              <a:rPr lang="vi-VN" sz="18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6051071133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l">
              <a:lnSpc>
                <a:spcPct val="100000"/>
              </a:lnSpc>
              <a:spcBef>
                <a:spcPts val="600"/>
              </a:spcBef>
              <a:spcAft>
                <a:spcPts val="600"/>
              </a:spcAft>
            </a:pPr>
            <a:r>
              <a:rPr lang="vi-V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Lê Huỳnh Nhật Tâm - </a:t>
            </a:r>
            <a:r>
              <a:rPr lang="vi-VN" sz="18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6051071103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l">
              <a:lnSpc>
                <a:spcPct val="100000"/>
              </a:lnSpc>
              <a:spcBef>
                <a:spcPts val="600"/>
              </a:spcBef>
              <a:spcAft>
                <a:spcPts val="600"/>
              </a:spcAft>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vi-V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Trịnh Xuân Lộc - </a:t>
            </a:r>
            <a:r>
              <a:rPr lang="vi-VN" sz="18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6051071068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l">
              <a:lnSpc>
                <a:spcPct val="100000"/>
              </a:lnSpc>
              <a:spcBef>
                <a:spcPts val="600"/>
              </a:spcBef>
              <a:spcAft>
                <a:spcPts val="600"/>
              </a:spcAft>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vi-V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Ngô Tùng Hiền – </a:t>
            </a:r>
            <a:r>
              <a:rPr lang="vi-VN" sz="18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6051071039</a:t>
            </a:r>
            <a:endParaRPr lang="vi-VN" sz="1800" dirty="0">
              <a:solidFill>
                <a:srgbClr val="050505"/>
              </a:solidFill>
              <a:latin typeface="Calibri" panose="020F0502020204030204" pitchFamily="34" charset="0"/>
              <a:ea typeface="Calibri" panose="020F0502020204030204" pitchFamily="34"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	</a:t>
            </a:r>
            <a:r>
              <a:rPr lang="en-US" sz="1800" b="1">
                <a:solidFill>
                  <a:schemeClr val="tx1"/>
                </a:solidFill>
                <a:latin typeface="Times New Roman" panose="02020603050405020304" pitchFamily="18" charset="0"/>
                <a:cs typeface="Times New Roman" panose="02020603050405020304" pitchFamily="18" charset="0"/>
              </a:rPr>
              <a:t>GVHD:</a:t>
            </a:r>
            <a:r>
              <a:rPr lang="vi-VN" sz="1800" b="1">
                <a:solidFill>
                  <a:schemeClr val="tx1"/>
                </a:solidFill>
                <a:latin typeface="Times New Roman" panose="02020603050405020304" pitchFamily="18" charset="0"/>
                <a:cs typeface="Times New Roman" panose="02020603050405020304" pitchFamily="18" charset="0"/>
              </a:rPr>
              <a:t> </a:t>
            </a:r>
            <a:r>
              <a:rPr lang="vi-VN"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Phạm </a:t>
            </a:r>
            <a:r>
              <a:rPr lang="vi-V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Thị Miên</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49697E8-EB4E-46FC-81B2-0B609D5A74BE}" type="datetime1">
              <a:rPr kumimoji="0" lang="en-US" sz="900" b="0"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l" defTabSz="457200" rtl="0" eaLnBrk="1" fontAlgn="auto" latinLnBrk="0" hangingPunct="1">
                <a:lnSpc>
                  <a:spcPct val="100000"/>
                </a:lnSpc>
                <a:spcBef>
                  <a:spcPts val="0"/>
                </a:spcBef>
                <a:spcAft>
                  <a:spcPts val="0"/>
                </a:spcAft>
                <a:buClrTx/>
                <a:buSzTx/>
                <a:buFontTx/>
                <a:buNone/>
                <a:tabLst/>
                <a:defRPr/>
              </a:pPr>
              <a:t>12/29/2021</a:t>
            </a:fld>
            <a:endParaRPr kumimoji="0" lang="en-US" sz="90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050" b="0"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050" b="0"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74758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95FC62-C2EB-4DED-8EAB-F905EE76F097}" type="datetime1">
              <a:rPr lang="en-US" smtClean="0">
                <a:latin typeface="Times New Roman" panose="02020603050405020304" pitchFamily="18" charset="0"/>
                <a:cs typeface="Times New Roman" panose="02020603050405020304" pitchFamily="18" charset="0"/>
              </a:rPr>
              <a:t>12/29/2021</a:t>
            </a:fld>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
        <p:nvSpPr>
          <p:cNvPr id="10" name="Text Box 50"/>
          <p:cNvSpPr txBox="1">
            <a:spLocks noChangeArrowheads="1"/>
          </p:cNvSpPr>
          <p:nvPr/>
        </p:nvSpPr>
        <p:spPr bwMode="gray">
          <a:xfrm>
            <a:off x="1421373" y="379779"/>
            <a:ext cx="44114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0" hangingPunct="0"/>
            <a:r>
              <a:rPr lang="en-US" sz="4000" dirty="0">
                <a:solidFill>
                  <a:schemeClr val="bg1"/>
                </a:solidFill>
                <a:latin typeface="Times New Roman" panose="02020603050405020304" pitchFamily="18" charset="0"/>
                <a:cs typeface="Times New Roman" panose="02020603050405020304" pitchFamily="18" charset="0"/>
              </a:rPr>
              <a:t>2</a:t>
            </a:r>
          </a:p>
        </p:txBody>
      </p:sp>
      <p:sp>
        <p:nvSpPr>
          <p:cNvPr id="12" name="TextBox 11"/>
          <p:cNvSpPr txBox="1"/>
          <p:nvPr/>
        </p:nvSpPr>
        <p:spPr>
          <a:xfrm>
            <a:off x="4920631" y="6007363"/>
            <a:ext cx="2417650" cy="338554"/>
          </a:xfrm>
          <a:prstGeom prst="rect">
            <a:avLst/>
          </a:prstGeom>
          <a:noFill/>
        </p:spPr>
        <p:txBody>
          <a:bodyPr wrap="none" rtlCol="0">
            <a:spAutoFit/>
          </a:bodyPr>
          <a:lstStyle/>
          <a:p>
            <a:r>
              <a:rPr lang="en-US" sz="1600" b="1" dirty="0" err="1">
                <a:latin typeface="Times New Roman" panose="02020603050405020304" pitchFamily="18" charset="0"/>
                <a:cs typeface="Times New Roman" panose="02020603050405020304" pitchFamily="18" charset="0"/>
              </a:rPr>
              <a:t>Hình</a:t>
            </a:r>
            <a:r>
              <a:rPr lang="en-US" sz="1600" b="1" dirty="0">
                <a:latin typeface="Times New Roman" panose="02020603050405020304" pitchFamily="18" charset="0"/>
                <a:cs typeface="Times New Roman" panose="02020603050405020304" pitchFamily="18" charset="0"/>
              </a:rPr>
              <a:t> 2.2: </a:t>
            </a:r>
            <a:r>
              <a:rPr lang="en-US" sz="1600" b="1" dirty="0" err="1">
                <a:latin typeface="Times New Roman" panose="02020603050405020304" pitchFamily="18" charset="0"/>
                <a:cs typeface="Times New Roman" panose="02020603050405020304" pitchFamily="18" charset="0"/>
              </a:rPr>
              <a:t>Sơ</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đồ</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ngữ</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cảnh</a:t>
            </a:r>
            <a:endParaRPr lang="en-US" sz="1600" b="1" dirty="0">
              <a:latin typeface="Times New Roman" panose="02020603050405020304" pitchFamily="18" charset="0"/>
              <a:cs typeface="Times New Roman" panose="02020603050405020304" pitchFamily="18" charset="0"/>
            </a:endParaRPr>
          </a:p>
        </p:txBody>
      </p:sp>
      <p:sp>
        <p:nvSpPr>
          <p:cNvPr id="13" name="AutoShape 47"/>
          <p:cNvSpPr>
            <a:spLocks noChangeArrowheads="1"/>
          </p:cNvSpPr>
          <p:nvPr/>
        </p:nvSpPr>
        <p:spPr bwMode="gray">
          <a:xfrm>
            <a:off x="1580631" y="420653"/>
            <a:ext cx="9575049" cy="912848"/>
          </a:xfrm>
          <a:prstGeom prst="roundRect">
            <a:avLst>
              <a:gd name="adj" fmla="val 16667"/>
            </a:avLst>
          </a:prstGeom>
          <a:solidFill>
            <a:schemeClr val="accent1"/>
          </a:solidFill>
        </p:spPr>
        <p:style>
          <a:lnRef idx="3">
            <a:schemeClr val="lt1"/>
          </a:lnRef>
          <a:fillRef idx="1">
            <a:schemeClr val="accent1"/>
          </a:fillRef>
          <a:effectRef idx="1">
            <a:schemeClr val="accent1"/>
          </a:effectRef>
          <a:fontRef idx="minor">
            <a:schemeClr val="lt1"/>
          </a:fontRef>
        </p:style>
        <p:txBody>
          <a:bodyPr wrap="none" anchor="ct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14" name="AutoShape 48"/>
          <p:cNvSpPr>
            <a:spLocks noChangeArrowheads="1"/>
          </p:cNvSpPr>
          <p:nvPr/>
        </p:nvSpPr>
        <p:spPr bwMode="gray">
          <a:xfrm>
            <a:off x="1097280" y="372410"/>
            <a:ext cx="1127839" cy="997280"/>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15" name="Text Box 49"/>
          <p:cNvSpPr txBox="1">
            <a:spLocks noChangeArrowheads="1"/>
          </p:cNvSpPr>
          <p:nvPr/>
        </p:nvSpPr>
        <p:spPr bwMode="gray">
          <a:xfrm>
            <a:off x="2283737" y="574720"/>
            <a:ext cx="88632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r>
              <a:rPr lang="en-US" sz="4000" dirty="0" err="1">
                <a:solidFill>
                  <a:schemeClr val="bg1"/>
                </a:solidFill>
                <a:latin typeface="Times New Roman" panose="02020603050405020304" pitchFamily="18" charset="0"/>
                <a:cs typeface="Times New Roman" panose="02020603050405020304" pitchFamily="18" charset="0"/>
              </a:rPr>
              <a:t>Sơ</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đồ</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mức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ngữ</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cảnh</a:t>
            </a:r>
            <a:endParaRPr lang="en-US" sz="4000" dirty="0">
              <a:latin typeface="Times New Roman" panose="02020603050405020304" pitchFamily="18" charset="0"/>
              <a:cs typeface="Times New Roman" panose="02020603050405020304" pitchFamily="18" charset="0"/>
            </a:endParaRPr>
          </a:p>
        </p:txBody>
      </p:sp>
      <p:sp>
        <p:nvSpPr>
          <p:cNvPr id="16" name="Text Box 50"/>
          <p:cNvSpPr txBox="1">
            <a:spLocks noChangeArrowheads="1"/>
          </p:cNvSpPr>
          <p:nvPr/>
        </p:nvSpPr>
        <p:spPr bwMode="gray">
          <a:xfrm>
            <a:off x="1417654" y="542191"/>
            <a:ext cx="4772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0" hangingPunct="0"/>
            <a:r>
              <a:rPr lang="en-US" sz="4000" dirty="0">
                <a:solidFill>
                  <a:schemeClr val="bg1"/>
                </a:solidFill>
                <a:latin typeface="Times New Roman" panose="02020603050405020304" pitchFamily="18" charset="0"/>
                <a:cs typeface="Times New Roman" panose="02020603050405020304" pitchFamily="18" charset="0"/>
              </a:rPr>
              <a:t>3</a:t>
            </a:r>
          </a:p>
        </p:txBody>
      </p:sp>
      <p:sp>
        <p:nvSpPr>
          <p:cNvPr id="7" name="Rectangle 39"/>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8" name="Rectangle 53"/>
          <p:cNvSpPr>
            <a:spLocks noChangeArrowheads="1"/>
          </p:cNvSpPr>
          <p:nvPr/>
        </p:nvSpPr>
        <p:spPr bwMode="auto">
          <a:xfrm>
            <a:off x="0"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pSp>
        <p:nvGrpSpPr>
          <p:cNvPr id="55" name="Nhóm 54">
            <a:extLst>
              <a:ext uri="{FF2B5EF4-FFF2-40B4-BE49-F238E27FC236}">
                <a16:creationId xmlns:a16="http://schemas.microsoft.com/office/drawing/2014/main" id="{FF3FDC1B-5122-4F62-8D46-F5AD00A1C30F}"/>
              </a:ext>
            </a:extLst>
          </p:cNvPr>
          <p:cNvGrpSpPr>
            <a:grpSpLocks/>
          </p:cNvGrpSpPr>
          <p:nvPr/>
        </p:nvGrpSpPr>
        <p:grpSpPr bwMode="auto">
          <a:xfrm>
            <a:off x="3748721" y="1800225"/>
            <a:ext cx="5740512" cy="3331612"/>
            <a:chOff x="1886" y="537"/>
            <a:chExt cx="8695" cy="5251"/>
          </a:xfrm>
        </p:grpSpPr>
        <p:sp>
          <p:nvSpPr>
            <p:cNvPr id="56" name="Rectangle 825">
              <a:extLst>
                <a:ext uri="{FF2B5EF4-FFF2-40B4-BE49-F238E27FC236}">
                  <a16:creationId xmlns:a16="http://schemas.microsoft.com/office/drawing/2014/main" id="{42FD9A9B-7426-49CE-9C2B-FAE61A459F0E}"/>
                </a:ext>
              </a:extLst>
            </p:cNvPr>
            <p:cNvSpPr>
              <a:spLocks noChangeArrowheads="1"/>
            </p:cNvSpPr>
            <p:nvPr/>
          </p:nvSpPr>
          <p:spPr bwMode="auto">
            <a:xfrm>
              <a:off x="7972" y="3448"/>
              <a:ext cx="2306" cy="4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vi-VN" sz="1100">
                  <a:effectLst/>
                  <a:latin typeface="Calibri" panose="020F0502020204030204" pitchFamily="34" charset="0"/>
                  <a:ea typeface="Calibri" panose="020F0502020204030204" pitchFamily="34" charset="0"/>
                  <a:cs typeface="Times New Roman" panose="02020603050405020304" pitchFamily="18" charset="0"/>
                </a:rPr>
                <a:t>TT nhà cung cấp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Rectangle 826">
              <a:extLst>
                <a:ext uri="{FF2B5EF4-FFF2-40B4-BE49-F238E27FC236}">
                  <a16:creationId xmlns:a16="http://schemas.microsoft.com/office/drawing/2014/main" id="{DD3B150E-BE3A-4490-AE52-2491B907F716}"/>
                </a:ext>
              </a:extLst>
            </p:cNvPr>
            <p:cNvSpPr>
              <a:spLocks noChangeArrowheads="1"/>
            </p:cNvSpPr>
            <p:nvPr/>
          </p:nvSpPr>
          <p:spPr bwMode="auto">
            <a:xfrm>
              <a:off x="7494" y="537"/>
              <a:ext cx="1650" cy="4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vi-VN" sz="1100">
                  <a:effectLst/>
                  <a:latin typeface="Calibri" panose="020F0502020204030204" pitchFamily="34" charset="0"/>
                  <a:ea typeface="Calibri" panose="020F0502020204030204" pitchFamily="34" charset="0"/>
                  <a:cs typeface="Times New Roman" panose="02020603050405020304" pitchFamily="18" charset="0"/>
                </a:rPr>
                <a:t>TT hàng hóa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Rectangle 827">
              <a:extLst>
                <a:ext uri="{FF2B5EF4-FFF2-40B4-BE49-F238E27FC236}">
                  <a16:creationId xmlns:a16="http://schemas.microsoft.com/office/drawing/2014/main" id="{BE84E970-3C44-4B54-9C89-49C131536785}"/>
                </a:ext>
              </a:extLst>
            </p:cNvPr>
            <p:cNvSpPr>
              <a:spLocks noChangeArrowheads="1"/>
            </p:cNvSpPr>
            <p:nvPr/>
          </p:nvSpPr>
          <p:spPr bwMode="auto">
            <a:xfrm>
              <a:off x="3111" y="2792"/>
              <a:ext cx="2126" cy="4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vi-VN" sz="1100">
                  <a:effectLst/>
                  <a:latin typeface="Calibri" panose="020F0502020204030204" pitchFamily="34" charset="0"/>
                  <a:ea typeface="Calibri" panose="020F0502020204030204" pitchFamily="34" charset="0"/>
                  <a:cs typeface="Times New Roman" panose="02020603050405020304" pitchFamily="18" charset="0"/>
                </a:rPr>
                <a:t>Yêu cầu mua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9" name="Rectangle 828">
              <a:extLst>
                <a:ext uri="{FF2B5EF4-FFF2-40B4-BE49-F238E27FC236}">
                  <a16:creationId xmlns:a16="http://schemas.microsoft.com/office/drawing/2014/main" id="{025D2159-7FA1-48C2-A27E-B36A75C78D87}"/>
                </a:ext>
              </a:extLst>
            </p:cNvPr>
            <p:cNvSpPr>
              <a:spLocks noChangeArrowheads="1"/>
            </p:cNvSpPr>
            <p:nvPr/>
          </p:nvSpPr>
          <p:spPr bwMode="auto">
            <a:xfrm>
              <a:off x="6743" y="3801"/>
              <a:ext cx="1505" cy="1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vi-VN" sz="1100">
                  <a:effectLst/>
                  <a:latin typeface="Calibri" panose="020F0502020204030204" pitchFamily="34" charset="0"/>
                  <a:ea typeface="Calibri" panose="020F0502020204030204" pitchFamily="34" charset="0"/>
                  <a:cs typeface="Times New Roman" panose="02020603050405020304" pitchFamily="18" charset="0"/>
                </a:rPr>
                <a:t>Yêu cầu báo cáo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0" name="Rectangle 829">
              <a:extLst>
                <a:ext uri="{FF2B5EF4-FFF2-40B4-BE49-F238E27FC236}">
                  <a16:creationId xmlns:a16="http://schemas.microsoft.com/office/drawing/2014/main" id="{CEC47FCA-FB5C-49ED-97E0-4500C97B6E86}"/>
                </a:ext>
              </a:extLst>
            </p:cNvPr>
            <p:cNvSpPr>
              <a:spLocks noChangeArrowheads="1"/>
            </p:cNvSpPr>
            <p:nvPr/>
          </p:nvSpPr>
          <p:spPr bwMode="auto">
            <a:xfrm>
              <a:off x="5431" y="3997"/>
              <a:ext cx="768" cy="10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vi-VN" sz="1100">
                  <a:effectLst/>
                  <a:latin typeface="Calibri" panose="020F0502020204030204" pitchFamily="34" charset="0"/>
                  <a:ea typeface="Calibri" panose="020F0502020204030204" pitchFamily="34" charset="0"/>
                  <a:cs typeface="Times New Roman" panose="02020603050405020304" pitchFamily="18" charset="0"/>
                </a:rPr>
                <a:t>Báo cáo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1" name="Rectangle 830">
              <a:extLst>
                <a:ext uri="{FF2B5EF4-FFF2-40B4-BE49-F238E27FC236}">
                  <a16:creationId xmlns:a16="http://schemas.microsoft.com/office/drawing/2014/main" id="{91637043-3DE2-4A06-8215-ED5BA07F00E3}"/>
                </a:ext>
              </a:extLst>
            </p:cNvPr>
            <p:cNvSpPr>
              <a:spLocks noChangeArrowheads="1"/>
            </p:cNvSpPr>
            <p:nvPr/>
          </p:nvSpPr>
          <p:spPr bwMode="auto">
            <a:xfrm>
              <a:off x="7904" y="2458"/>
              <a:ext cx="1275" cy="4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vi-VN" sz="1100">
                  <a:effectLst/>
                  <a:latin typeface="Calibri" panose="020F0502020204030204" pitchFamily="34" charset="0"/>
                  <a:ea typeface="Calibri" panose="020F0502020204030204" pitchFamily="34" charset="0"/>
                  <a:cs typeface="Times New Roman" panose="02020603050405020304" pitchFamily="18" charset="0"/>
                </a:rPr>
                <a:t>Báo giá</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2" name="Rectangle 831">
              <a:extLst>
                <a:ext uri="{FF2B5EF4-FFF2-40B4-BE49-F238E27FC236}">
                  <a16:creationId xmlns:a16="http://schemas.microsoft.com/office/drawing/2014/main" id="{6182D008-F3C8-4496-8F95-C5AD0F9D6D16}"/>
                </a:ext>
              </a:extLst>
            </p:cNvPr>
            <p:cNvSpPr>
              <a:spLocks noChangeArrowheads="1"/>
            </p:cNvSpPr>
            <p:nvPr/>
          </p:nvSpPr>
          <p:spPr bwMode="auto">
            <a:xfrm>
              <a:off x="7053" y="1352"/>
              <a:ext cx="2126" cy="4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vi-VN" sz="1100">
                  <a:effectLst/>
                  <a:latin typeface="Calibri" panose="020F0502020204030204" pitchFamily="34" charset="0"/>
                  <a:ea typeface="Calibri" panose="020F0502020204030204" pitchFamily="34" charset="0"/>
                  <a:cs typeface="Times New Roman" panose="02020603050405020304" pitchFamily="18" charset="0"/>
                </a:rPr>
                <a:t>Yêu cầu TT hàng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3" name="Rectangle 833">
              <a:extLst>
                <a:ext uri="{FF2B5EF4-FFF2-40B4-BE49-F238E27FC236}">
                  <a16:creationId xmlns:a16="http://schemas.microsoft.com/office/drawing/2014/main" id="{89E779BF-B4A9-4FFD-BCF5-B17EF1C110A6}"/>
                </a:ext>
              </a:extLst>
            </p:cNvPr>
            <p:cNvSpPr>
              <a:spLocks noChangeArrowheads="1"/>
            </p:cNvSpPr>
            <p:nvPr/>
          </p:nvSpPr>
          <p:spPr bwMode="auto">
            <a:xfrm>
              <a:off x="3239" y="1687"/>
              <a:ext cx="2034" cy="4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vi-VN" sz="1100">
                  <a:effectLst/>
                  <a:latin typeface="Calibri" panose="020F0502020204030204" pitchFamily="34" charset="0"/>
                  <a:ea typeface="Calibri" panose="020F0502020204030204" pitchFamily="34" charset="0"/>
                  <a:cs typeface="Times New Roman" panose="02020603050405020304" pitchFamily="18" charset="0"/>
                </a:rPr>
                <a:t>Lập phiếu xuất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4" name="Rectangle 834">
              <a:extLst>
                <a:ext uri="{FF2B5EF4-FFF2-40B4-BE49-F238E27FC236}">
                  <a16:creationId xmlns:a16="http://schemas.microsoft.com/office/drawing/2014/main" id="{6D8B5410-CA84-43B4-ABAC-99C86F4067F7}"/>
                </a:ext>
              </a:extLst>
            </p:cNvPr>
            <p:cNvSpPr>
              <a:spLocks noChangeArrowheads="1"/>
            </p:cNvSpPr>
            <p:nvPr/>
          </p:nvSpPr>
          <p:spPr bwMode="auto">
            <a:xfrm>
              <a:off x="4275" y="563"/>
              <a:ext cx="2126" cy="4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vi-VN" sz="1100">
                  <a:effectLst/>
                  <a:latin typeface="Calibri" panose="020F0502020204030204" pitchFamily="34" charset="0"/>
                  <a:ea typeface="Calibri" panose="020F0502020204030204" pitchFamily="34" charset="0"/>
                  <a:cs typeface="Times New Roman" panose="02020603050405020304" pitchFamily="18" charset="0"/>
                </a:rPr>
                <a:t>TT khách hàng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 name="Rectangle 835">
              <a:extLst>
                <a:ext uri="{FF2B5EF4-FFF2-40B4-BE49-F238E27FC236}">
                  <a16:creationId xmlns:a16="http://schemas.microsoft.com/office/drawing/2014/main" id="{BADB218A-8FEB-43E4-8FE8-6DB26BA9EE16}"/>
                </a:ext>
              </a:extLst>
            </p:cNvPr>
            <p:cNvSpPr>
              <a:spLocks noChangeArrowheads="1"/>
            </p:cNvSpPr>
            <p:nvPr/>
          </p:nvSpPr>
          <p:spPr bwMode="auto">
            <a:xfrm>
              <a:off x="1886" y="721"/>
              <a:ext cx="2126" cy="50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6000"/>
                </a:lnSpc>
                <a:spcBef>
                  <a:spcPts val="0"/>
                </a:spcBef>
                <a:spcAft>
                  <a:spcPts val="800"/>
                </a:spcAft>
              </a:pPr>
              <a:r>
                <a:rPr lang="vi-VN" sz="1100">
                  <a:effectLst/>
                  <a:latin typeface="Calibri" panose="020F0502020204030204" pitchFamily="34" charset="0"/>
                  <a:ea typeface="Calibri" panose="020F0502020204030204" pitchFamily="34" charset="0"/>
                  <a:cs typeface="Times New Roman" panose="02020603050405020304" pitchFamily="18" charset="0"/>
                </a:rPr>
                <a:t>KHÁCH HÀNG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vi-V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Oval 836">
              <a:extLst>
                <a:ext uri="{FF2B5EF4-FFF2-40B4-BE49-F238E27FC236}">
                  <a16:creationId xmlns:a16="http://schemas.microsoft.com/office/drawing/2014/main" id="{4446C634-2226-4FAF-A9E0-6786341219DC}"/>
                </a:ext>
              </a:extLst>
            </p:cNvPr>
            <p:cNvSpPr>
              <a:spLocks noChangeArrowheads="1"/>
            </p:cNvSpPr>
            <p:nvPr/>
          </p:nvSpPr>
          <p:spPr bwMode="auto">
            <a:xfrm>
              <a:off x="5360" y="1546"/>
              <a:ext cx="2325" cy="203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06000"/>
                </a:lnSpc>
                <a:spcBef>
                  <a:spcPts val="0"/>
                </a:spcBef>
                <a:spcAft>
                  <a:spcPts val="0"/>
                </a:spcAft>
              </a:pPr>
              <a:r>
                <a:rPr lang="vi-VN" sz="1100">
                  <a:effectLst/>
                  <a:latin typeface="Calibri" panose="020F0502020204030204" pitchFamily="34" charset="0"/>
                  <a:ea typeface="Calibri" panose="020F0502020204030204" pitchFamily="34" charset="0"/>
                  <a:cs typeface="Times New Roman" panose="02020603050405020304" pitchFamily="18" charset="0"/>
                </a:rPr>
                <a:t>HỆ THỐNG THÔNG TIN QUẢN LÝ KHO HÀNG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Rectangle 837">
              <a:extLst>
                <a:ext uri="{FF2B5EF4-FFF2-40B4-BE49-F238E27FC236}">
                  <a16:creationId xmlns:a16="http://schemas.microsoft.com/office/drawing/2014/main" id="{E69FEABE-1BDF-4522-BF38-9F8A12738E0E}"/>
                </a:ext>
              </a:extLst>
            </p:cNvPr>
            <p:cNvSpPr>
              <a:spLocks noChangeArrowheads="1"/>
            </p:cNvSpPr>
            <p:nvPr/>
          </p:nvSpPr>
          <p:spPr bwMode="auto">
            <a:xfrm>
              <a:off x="9308" y="1428"/>
              <a:ext cx="1273" cy="1631"/>
            </a:xfrm>
            <a:prstGeom prst="rect">
              <a:avLst/>
            </a:prstGeom>
            <a:solidFill>
              <a:srgbClr val="FFFFFF"/>
            </a:solidFill>
            <a:ln w="9525">
              <a:solidFill>
                <a:srgbClr val="000000"/>
              </a:solidFill>
              <a:miter lim="800000"/>
              <a:headEnd/>
              <a:tailEnd/>
            </a:ln>
          </p:spPr>
          <p:txBody>
            <a:bodyPr rot="0" vert="horz" wrap="square" lIns="91440" tIns="45720" rIns="91440" bIns="45720" anchor="ctr" anchorCtr="0" upright="1">
              <a:noAutofit/>
            </a:bodyPr>
            <a:lstStyle/>
            <a:p>
              <a:pPr marL="0" marR="0" algn="ctr">
                <a:lnSpc>
                  <a:spcPct val="106000"/>
                </a:lnSpc>
                <a:spcBef>
                  <a:spcPts val="0"/>
                </a:spcBef>
                <a:spcAft>
                  <a:spcPts val="0"/>
                </a:spcAft>
              </a:pPr>
              <a:r>
                <a:rPr lang="vi-VN" sz="1100">
                  <a:effectLst/>
                  <a:latin typeface="Calibri" panose="020F0502020204030204" pitchFamily="34" charset="0"/>
                  <a:ea typeface="Calibri" panose="020F0502020204030204" pitchFamily="34" charset="0"/>
                  <a:cs typeface="Times New Roman" panose="02020603050405020304" pitchFamily="18" charset="0"/>
                </a:rPr>
                <a:t>NHÀ CUNG CẤP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8" name="Rectangle 838">
              <a:extLst>
                <a:ext uri="{FF2B5EF4-FFF2-40B4-BE49-F238E27FC236}">
                  <a16:creationId xmlns:a16="http://schemas.microsoft.com/office/drawing/2014/main" id="{71ED0E1A-6F0C-4316-B309-F6243824A608}"/>
                </a:ext>
              </a:extLst>
            </p:cNvPr>
            <p:cNvSpPr>
              <a:spLocks noChangeArrowheads="1"/>
            </p:cNvSpPr>
            <p:nvPr/>
          </p:nvSpPr>
          <p:spPr bwMode="auto">
            <a:xfrm>
              <a:off x="5629" y="4982"/>
              <a:ext cx="1582" cy="80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06000"/>
                </a:lnSpc>
                <a:spcBef>
                  <a:spcPts val="0"/>
                </a:spcBef>
                <a:spcAft>
                  <a:spcPts val="800"/>
                </a:spcAft>
              </a:pPr>
              <a:r>
                <a:rPr lang="vi-VN" sz="1100">
                  <a:effectLst/>
                  <a:latin typeface="Calibri" panose="020F0502020204030204" pitchFamily="34" charset="0"/>
                  <a:ea typeface="Calibri" panose="020F0502020204030204" pitchFamily="34" charset="0"/>
                  <a:cs typeface="Times New Roman" panose="02020603050405020304" pitchFamily="18" charset="0"/>
                </a:rPr>
                <a:t>NHÀ QUẢN LÝ</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vi-VN" sz="11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9" name="AutoShape 839">
              <a:extLst>
                <a:ext uri="{FF2B5EF4-FFF2-40B4-BE49-F238E27FC236}">
                  <a16:creationId xmlns:a16="http://schemas.microsoft.com/office/drawing/2014/main" id="{0D41FF08-F6F8-42F5-8D4E-FEB2488EBD49}"/>
                </a:ext>
              </a:extLst>
            </p:cNvPr>
            <p:cNvCxnSpPr>
              <a:cxnSpLocks noChangeShapeType="1"/>
            </p:cNvCxnSpPr>
            <p:nvPr/>
          </p:nvCxnSpPr>
          <p:spPr bwMode="auto">
            <a:xfrm>
              <a:off x="2336" y="1225"/>
              <a:ext cx="1" cy="160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0" name="AutoShape 840">
              <a:extLst>
                <a:ext uri="{FF2B5EF4-FFF2-40B4-BE49-F238E27FC236}">
                  <a16:creationId xmlns:a16="http://schemas.microsoft.com/office/drawing/2014/main" id="{3E33A69D-261C-4A70-936A-045FFD27F4F1}"/>
                </a:ext>
              </a:extLst>
            </p:cNvPr>
            <p:cNvCxnSpPr>
              <a:cxnSpLocks noChangeShapeType="1"/>
            </p:cNvCxnSpPr>
            <p:nvPr/>
          </p:nvCxnSpPr>
          <p:spPr bwMode="auto">
            <a:xfrm>
              <a:off x="2336" y="2832"/>
              <a:ext cx="302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 name="AutoShape 841">
              <a:extLst>
                <a:ext uri="{FF2B5EF4-FFF2-40B4-BE49-F238E27FC236}">
                  <a16:creationId xmlns:a16="http://schemas.microsoft.com/office/drawing/2014/main" id="{1BF23D62-D1E7-4509-A740-76061B2E6CA6}"/>
                </a:ext>
              </a:extLst>
            </p:cNvPr>
            <p:cNvCxnSpPr>
              <a:cxnSpLocks noChangeShapeType="1"/>
            </p:cNvCxnSpPr>
            <p:nvPr/>
          </p:nvCxnSpPr>
          <p:spPr bwMode="auto">
            <a:xfrm>
              <a:off x="6773" y="953"/>
              <a:ext cx="315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2" name="AutoShape 842">
              <a:extLst>
                <a:ext uri="{FF2B5EF4-FFF2-40B4-BE49-F238E27FC236}">
                  <a16:creationId xmlns:a16="http://schemas.microsoft.com/office/drawing/2014/main" id="{754ACDF7-FBAD-4B80-844E-330E428AE6C9}"/>
                </a:ext>
              </a:extLst>
            </p:cNvPr>
            <p:cNvCxnSpPr>
              <a:cxnSpLocks noChangeShapeType="1"/>
            </p:cNvCxnSpPr>
            <p:nvPr/>
          </p:nvCxnSpPr>
          <p:spPr bwMode="auto">
            <a:xfrm>
              <a:off x="9923" y="953"/>
              <a:ext cx="1" cy="4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3" name="AutoShape 844">
              <a:extLst>
                <a:ext uri="{FF2B5EF4-FFF2-40B4-BE49-F238E27FC236}">
                  <a16:creationId xmlns:a16="http://schemas.microsoft.com/office/drawing/2014/main" id="{E27B301E-136A-446E-B444-4F5C64CC9636}"/>
                </a:ext>
              </a:extLst>
            </p:cNvPr>
            <p:cNvCxnSpPr>
              <a:cxnSpLocks noChangeShapeType="1"/>
            </p:cNvCxnSpPr>
            <p:nvPr/>
          </p:nvCxnSpPr>
          <p:spPr bwMode="auto">
            <a:xfrm>
              <a:off x="3117" y="2140"/>
              <a:ext cx="230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4" name="AutoShape 845">
              <a:extLst>
                <a:ext uri="{FF2B5EF4-FFF2-40B4-BE49-F238E27FC236}">
                  <a16:creationId xmlns:a16="http://schemas.microsoft.com/office/drawing/2014/main" id="{155BACFB-E908-45C6-82DD-77BE8F56F500}"/>
                </a:ext>
              </a:extLst>
            </p:cNvPr>
            <p:cNvCxnSpPr>
              <a:cxnSpLocks noChangeShapeType="1"/>
            </p:cNvCxnSpPr>
            <p:nvPr/>
          </p:nvCxnSpPr>
          <p:spPr bwMode="auto">
            <a:xfrm flipV="1">
              <a:off x="3094" y="1225"/>
              <a:ext cx="1" cy="9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5" name="AutoShape 846">
              <a:extLst>
                <a:ext uri="{FF2B5EF4-FFF2-40B4-BE49-F238E27FC236}">
                  <a16:creationId xmlns:a16="http://schemas.microsoft.com/office/drawing/2014/main" id="{9BF33DAD-F49B-4E64-89B9-F6F553F5C7FD}"/>
                </a:ext>
              </a:extLst>
            </p:cNvPr>
            <p:cNvCxnSpPr>
              <a:cxnSpLocks noChangeShapeType="1"/>
            </p:cNvCxnSpPr>
            <p:nvPr/>
          </p:nvCxnSpPr>
          <p:spPr bwMode="auto">
            <a:xfrm>
              <a:off x="4012" y="966"/>
              <a:ext cx="2086"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6" name="AutoShape 847">
              <a:extLst>
                <a:ext uri="{FF2B5EF4-FFF2-40B4-BE49-F238E27FC236}">
                  <a16:creationId xmlns:a16="http://schemas.microsoft.com/office/drawing/2014/main" id="{E16AFC5F-9E79-40AA-AB67-6953C248324E}"/>
                </a:ext>
              </a:extLst>
            </p:cNvPr>
            <p:cNvCxnSpPr>
              <a:cxnSpLocks noChangeShapeType="1"/>
            </p:cNvCxnSpPr>
            <p:nvPr/>
          </p:nvCxnSpPr>
          <p:spPr bwMode="auto">
            <a:xfrm>
              <a:off x="6098" y="966"/>
              <a:ext cx="1" cy="6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7" name="AutoShape 848">
              <a:extLst>
                <a:ext uri="{FF2B5EF4-FFF2-40B4-BE49-F238E27FC236}">
                  <a16:creationId xmlns:a16="http://schemas.microsoft.com/office/drawing/2014/main" id="{E98F7715-67CF-4382-B181-F82FCDB5EE3F}"/>
                </a:ext>
              </a:extLst>
            </p:cNvPr>
            <p:cNvCxnSpPr>
              <a:cxnSpLocks noChangeShapeType="1"/>
            </p:cNvCxnSpPr>
            <p:nvPr/>
          </p:nvCxnSpPr>
          <p:spPr bwMode="auto">
            <a:xfrm>
              <a:off x="7227" y="1733"/>
              <a:ext cx="2081" cy="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 name="AutoShape 849">
              <a:extLst>
                <a:ext uri="{FF2B5EF4-FFF2-40B4-BE49-F238E27FC236}">
                  <a16:creationId xmlns:a16="http://schemas.microsoft.com/office/drawing/2014/main" id="{2A203540-7D3B-40A7-BFEB-1EE344066481}"/>
                </a:ext>
              </a:extLst>
            </p:cNvPr>
            <p:cNvCxnSpPr>
              <a:cxnSpLocks noChangeShapeType="1"/>
            </p:cNvCxnSpPr>
            <p:nvPr/>
          </p:nvCxnSpPr>
          <p:spPr bwMode="auto">
            <a:xfrm flipH="1">
              <a:off x="7688" y="2512"/>
              <a:ext cx="162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9" name="AutoShape 850">
              <a:extLst>
                <a:ext uri="{FF2B5EF4-FFF2-40B4-BE49-F238E27FC236}">
                  <a16:creationId xmlns:a16="http://schemas.microsoft.com/office/drawing/2014/main" id="{B9195F1B-A841-4BF9-B348-2E4C1BC938A5}"/>
                </a:ext>
              </a:extLst>
            </p:cNvPr>
            <p:cNvCxnSpPr>
              <a:cxnSpLocks noChangeShapeType="1"/>
            </p:cNvCxnSpPr>
            <p:nvPr/>
          </p:nvCxnSpPr>
          <p:spPr bwMode="auto">
            <a:xfrm>
              <a:off x="6793" y="959"/>
              <a:ext cx="1" cy="6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0" name="AutoShape 851">
              <a:extLst>
                <a:ext uri="{FF2B5EF4-FFF2-40B4-BE49-F238E27FC236}">
                  <a16:creationId xmlns:a16="http://schemas.microsoft.com/office/drawing/2014/main" id="{A7BE7EE1-7BBB-4F6C-8397-FD177D4DAE65}"/>
                </a:ext>
              </a:extLst>
            </p:cNvPr>
            <p:cNvCxnSpPr>
              <a:cxnSpLocks noChangeShapeType="1"/>
            </p:cNvCxnSpPr>
            <p:nvPr/>
          </p:nvCxnSpPr>
          <p:spPr bwMode="auto">
            <a:xfrm>
              <a:off x="6098" y="3505"/>
              <a:ext cx="1" cy="14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1" name="AutoShape 852">
              <a:extLst>
                <a:ext uri="{FF2B5EF4-FFF2-40B4-BE49-F238E27FC236}">
                  <a16:creationId xmlns:a16="http://schemas.microsoft.com/office/drawing/2014/main" id="{156249C3-0749-43D1-82F6-B71171D3C89F}"/>
                </a:ext>
              </a:extLst>
            </p:cNvPr>
            <p:cNvCxnSpPr>
              <a:cxnSpLocks noChangeShapeType="1"/>
            </p:cNvCxnSpPr>
            <p:nvPr/>
          </p:nvCxnSpPr>
          <p:spPr bwMode="auto">
            <a:xfrm flipV="1">
              <a:off x="6773" y="3570"/>
              <a:ext cx="14" cy="14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2" name="AutoShape 853">
              <a:extLst>
                <a:ext uri="{FF2B5EF4-FFF2-40B4-BE49-F238E27FC236}">
                  <a16:creationId xmlns:a16="http://schemas.microsoft.com/office/drawing/2014/main" id="{12F97831-FEBC-4C24-828B-D105D1471BB2}"/>
                </a:ext>
              </a:extLst>
            </p:cNvPr>
            <p:cNvCxnSpPr>
              <a:cxnSpLocks noChangeShapeType="1"/>
            </p:cNvCxnSpPr>
            <p:nvPr/>
          </p:nvCxnSpPr>
          <p:spPr bwMode="auto">
            <a:xfrm flipH="1">
              <a:off x="7037" y="3505"/>
              <a:ext cx="2886"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3" name="AutoShape 854">
              <a:extLst>
                <a:ext uri="{FF2B5EF4-FFF2-40B4-BE49-F238E27FC236}">
                  <a16:creationId xmlns:a16="http://schemas.microsoft.com/office/drawing/2014/main" id="{D1721A58-F53C-499F-85CF-9517E7DE116E}"/>
                </a:ext>
              </a:extLst>
            </p:cNvPr>
            <p:cNvCxnSpPr>
              <a:cxnSpLocks noChangeShapeType="1"/>
            </p:cNvCxnSpPr>
            <p:nvPr/>
          </p:nvCxnSpPr>
          <p:spPr bwMode="auto">
            <a:xfrm>
              <a:off x="9922" y="3031"/>
              <a:ext cx="1" cy="4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5900968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barn(inVertical)">
                                      <p:cBhvr>
                                        <p:cTn id="2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95FC62-C2EB-4DED-8EAB-F905EE76F097}" type="datetime1">
              <a:rPr lang="en-US" smtClean="0">
                <a:latin typeface="Times New Roman" panose="02020603050405020304" pitchFamily="18" charset="0"/>
                <a:cs typeface="Times New Roman" panose="02020603050405020304" pitchFamily="18" charset="0"/>
              </a:rPr>
              <a:t>12/29/2021</a:t>
            </a:fld>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
        <p:nvSpPr>
          <p:cNvPr id="7" name="AutoShape 47"/>
          <p:cNvSpPr>
            <a:spLocks noChangeArrowheads="1"/>
          </p:cNvSpPr>
          <p:nvPr/>
        </p:nvSpPr>
        <p:spPr bwMode="gray">
          <a:xfrm>
            <a:off x="1623065" y="-30260"/>
            <a:ext cx="9270232" cy="600979"/>
          </a:xfrm>
          <a:prstGeom prst="roundRect">
            <a:avLst>
              <a:gd name="adj" fmla="val 16667"/>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wrap="none" anchor="ct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8" name="AutoShape 48"/>
          <p:cNvSpPr>
            <a:spLocks noChangeArrowheads="1"/>
          </p:cNvSpPr>
          <p:nvPr/>
        </p:nvSpPr>
        <p:spPr bwMode="gray">
          <a:xfrm>
            <a:off x="1551866" y="-74313"/>
            <a:ext cx="781551" cy="6450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9" name="Text Box 49"/>
          <p:cNvSpPr txBox="1">
            <a:spLocks noChangeArrowheads="1"/>
          </p:cNvSpPr>
          <p:nvPr/>
        </p:nvSpPr>
        <p:spPr bwMode="gray">
          <a:xfrm>
            <a:off x="1856186" y="-49364"/>
            <a:ext cx="88632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r>
              <a:rPr lang="en-US" sz="3200" dirty="0" err="1">
                <a:solidFill>
                  <a:schemeClr val="bg1"/>
                </a:solidFill>
                <a:latin typeface="Times New Roman" panose="02020603050405020304" pitchFamily="18" charset="0"/>
                <a:cs typeface="Times New Roman" panose="02020603050405020304" pitchFamily="18" charset="0"/>
              </a:rPr>
              <a:t>Sơ</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đồ</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luồng</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dữ</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liệu</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mức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đỉnh</a:t>
            </a:r>
            <a:r>
              <a:rPr lang="en-US" sz="3200" dirty="0">
                <a:solidFill>
                  <a:schemeClr val="bg1"/>
                </a:solidFill>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10" name="Text Box 50"/>
          <p:cNvSpPr txBox="1">
            <a:spLocks noChangeArrowheads="1"/>
          </p:cNvSpPr>
          <p:nvPr/>
        </p:nvSpPr>
        <p:spPr bwMode="gray">
          <a:xfrm>
            <a:off x="1704501" y="-110920"/>
            <a:ext cx="4772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0" hangingPunct="0"/>
            <a:r>
              <a:rPr lang="en-US" sz="4000" dirty="0">
                <a:solidFill>
                  <a:schemeClr val="bg1"/>
                </a:solidFill>
                <a:latin typeface="Times New Roman" panose="02020603050405020304" pitchFamily="18" charset="0"/>
                <a:cs typeface="Times New Roman" panose="02020603050405020304" pitchFamily="18" charset="0"/>
              </a:rPr>
              <a:t>4</a:t>
            </a:r>
          </a:p>
        </p:txBody>
      </p:sp>
      <p:sp>
        <p:nvSpPr>
          <p:cNvPr id="12" name="TextBox 11"/>
          <p:cNvSpPr txBox="1"/>
          <p:nvPr/>
        </p:nvSpPr>
        <p:spPr>
          <a:xfrm>
            <a:off x="4436209" y="5972502"/>
            <a:ext cx="3643946" cy="338554"/>
          </a:xfrm>
          <a:prstGeom prst="rect">
            <a:avLst/>
          </a:prstGeom>
          <a:noFill/>
        </p:spPr>
        <p:txBody>
          <a:bodyPr wrap="none" rtlCol="0">
            <a:spAutoFit/>
          </a:bodyPr>
          <a:lstStyle/>
          <a:p>
            <a:r>
              <a:rPr lang="en-US" sz="1600" b="1" dirty="0" err="1">
                <a:latin typeface="Times New Roman" panose="02020603050405020304" pitchFamily="18" charset="0"/>
                <a:cs typeface="Times New Roman" panose="02020603050405020304" pitchFamily="18" charset="0"/>
              </a:rPr>
              <a:t>Hình</a:t>
            </a:r>
            <a:r>
              <a:rPr lang="en-US" sz="1600" b="1" dirty="0">
                <a:latin typeface="Times New Roman" panose="02020603050405020304" pitchFamily="18" charset="0"/>
                <a:cs typeface="Times New Roman" panose="02020603050405020304" pitchFamily="18" charset="0"/>
              </a:rPr>
              <a:t> 2.3: </a:t>
            </a:r>
            <a:r>
              <a:rPr lang="en-US" sz="1600" b="1" dirty="0" err="1">
                <a:latin typeface="Times New Roman" panose="02020603050405020304" pitchFamily="18" charset="0"/>
                <a:cs typeface="Times New Roman" panose="02020603050405020304" pitchFamily="18" charset="0"/>
              </a:rPr>
              <a:t>Sơ</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đồ</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luồng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dừ</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liệu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mức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đỉnh</a:t>
            </a:r>
            <a:endParaRPr lang="en-US" sz="1600" b="1" dirty="0">
              <a:latin typeface="Times New Roman" panose="02020603050405020304" pitchFamily="18" charset="0"/>
              <a:cs typeface="Times New Roman" panose="02020603050405020304" pitchFamily="18" charset="0"/>
            </a:endParaRPr>
          </a:p>
        </p:txBody>
      </p:sp>
      <p:pic>
        <p:nvPicPr>
          <p:cNvPr id="16" name="Hình ảnh 15">
            <a:extLst>
              <a:ext uri="{FF2B5EF4-FFF2-40B4-BE49-F238E27FC236}">
                <a16:creationId xmlns:a16="http://schemas.microsoft.com/office/drawing/2014/main" id="{24F62B05-47FC-4F13-89B2-2752BA18FE68}"/>
              </a:ext>
            </a:extLst>
          </p:cNvPr>
          <p:cNvPicPr>
            <a:picLocks noChangeAspect="1"/>
          </p:cNvPicPr>
          <p:nvPr/>
        </p:nvPicPr>
        <p:blipFill>
          <a:blip r:embed="rId2"/>
          <a:stretch>
            <a:fillRect/>
          </a:stretch>
        </p:blipFill>
        <p:spPr>
          <a:xfrm>
            <a:off x="2782914" y="675789"/>
            <a:ext cx="6950535" cy="5296713"/>
          </a:xfrm>
          <a:prstGeom prst="rect">
            <a:avLst/>
          </a:prstGeom>
        </p:spPr>
      </p:pic>
    </p:spTree>
    <p:extLst>
      <p:ext uri="{BB962C8B-B14F-4D97-AF65-F5344CB8AC3E}">
        <p14:creationId xmlns:p14="http://schemas.microsoft.com/office/powerpoint/2010/main" val="18181242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085" y="277091"/>
            <a:ext cx="10058400" cy="1012561"/>
          </a:xfrm>
        </p:spPr>
        <p:txBody>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 kế hệ thống</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DBC0E68-214A-4A84-AC5A-7D890D9AA5BA}" type="datetime1">
              <a:rPr lang="en-US" smtClean="0">
                <a:latin typeface="Times New Roman" panose="02020603050405020304" pitchFamily="18" charset="0"/>
                <a:cs typeface="Times New Roman" panose="02020603050405020304" pitchFamily="18" charset="0"/>
              </a:rPr>
              <a:t>12/29/2021</a:t>
            </a:fld>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
        <p:nvSpPr>
          <p:cNvPr id="10" name="Round Same Side Corner Rectangle 9"/>
          <p:cNvSpPr/>
          <p:nvPr/>
        </p:nvSpPr>
        <p:spPr>
          <a:xfrm rot="16200000">
            <a:off x="5825396" y="-1315387"/>
            <a:ext cx="1066799" cy="7641979"/>
          </a:xfrm>
          <a:prstGeom prst="round2SameRect">
            <a:avLst>
              <a:gd name="adj1" fmla="val 23321"/>
              <a:gd name="adj2" fmla="val 0"/>
            </a:avLst>
          </a:prstGeom>
          <a:solidFill>
            <a:srgbClr val="92D050"/>
          </a:solidFill>
        </p:spPr>
        <p:style>
          <a:lnRef idx="1">
            <a:schemeClr val="accent4"/>
          </a:lnRef>
          <a:fillRef idx="3">
            <a:schemeClr val="accent4"/>
          </a:fillRef>
          <a:effectRef idx="2">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dirty="0">
              <a:latin typeface="Times New Roman" panose="02020603050405020304" pitchFamily="18" charset="0"/>
              <a:cs typeface="Times New Roman" panose="02020603050405020304" pitchFamily="18" charset="0"/>
            </a:endParaRPr>
          </a:p>
        </p:txBody>
      </p:sp>
      <p:sp>
        <p:nvSpPr>
          <p:cNvPr id="11" name="Round Same Side Corner Rectangle 10"/>
          <p:cNvSpPr/>
          <p:nvPr/>
        </p:nvSpPr>
        <p:spPr>
          <a:xfrm rot="16200000" flipH="1">
            <a:off x="1456727" y="1808604"/>
            <a:ext cx="1066799" cy="1394010"/>
          </a:xfrm>
          <a:prstGeom prst="round2SameRect">
            <a:avLst>
              <a:gd name="adj1" fmla="val 34679"/>
              <a:gd name="adj2" fmla="val 0"/>
            </a:avLst>
          </a:prstGeom>
          <a:solidFill>
            <a:srgbClr val="92D050"/>
          </a:solidFill>
          <a:effectLst>
            <a:innerShdw blurRad="63500" dist="50800" dir="54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3" name="Rectangle 12"/>
          <p:cNvSpPr>
            <a:spLocks noChangeArrowheads="1"/>
          </p:cNvSpPr>
          <p:nvPr/>
        </p:nvSpPr>
        <p:spPr bwMode="auto">
          <a:xfrm>
            <a:off x="2318410" y="2134853"/>
            <a:ext cx="7115399" cy="707886"/>
          </a:xfrm>
          <a:prstGeom prst="rect">
            <a:avLst/>
          </a:prstGeom>
          <a:noFill/>
          <a:ln w="9525">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dirty="0" err="1">
                <a:solidFill>
                  <a:schemeClr val="bg1"/>
                </a:solidFill>
                <a:latin typeface="Times New Roman" panose="02020603050405020304" pitchFamily="18" charset="0"/>
                <a:cs typeface="Times New Roman" panose="02020603050405020304" pitchFamily="18" charset="0"/>
              </a:rPr>
              <a:t>Thiết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kế</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cơ</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sở</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dữ</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liệu</a:t>
            </a:r>
            <a:endParaRPr lang="en-US" sz="4000" dirty="0">
              <a:latin typeface="Times New Roman" panose="02020603050405020304" pitchFamily="18" charset="0"/>
              <a:cs typeface="Times New Roman" panose="02020603050405020304" pitchFamily="18" charset="0"/>
            </a:endParaRPr>
          </a:p>
        </p:txBody>
      </p:sp>
      <p:sp>
        <p:nvSpPr>
          <p:cNvPr id="15" name="TextBox 33"/>
          <p:cNvSpPr txBox="1">
            <a:spLocks noChangeArrowheads="1"/>
          </p:cNvSpPr>
          <p:nvPr/>
        </p:nvSpPr>
        <p:spPr bwMode="auto">
          <a:xfrm>
            <a:off x="1693980" y="2172585"/>
            <a:ext cx="707234" cy="707886"/>
          </a:xfrm>
          <a:prstGeom prst="rect">
            <a:avLst/>
          </a:prstGeom>
          <a:noFill/>
          <a:ln w="9525">
            <a:noFill/>
            <a:miter lim="800000"/>
          </a:ln>
        </p:spPr>
        <p:txBody>
          <a:bodyPr wrap="square" anchor="ctr">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b="1" dirty="0">
                <a:solidFill>
                  <a:schemeClr val="bg1"/>
                </a:solidFill>
                <a:latin typeface="Times New Roman" panose="02020603050405020304" pitchFamily="18" charset="0"/>
                <a:cs typeface="Times New Roman" panose="02020603050405020304" pitchFamily="18" charset="0"/>
              </a:rPr>
              <a:t>1</a:t>
            </a:r>
          </a:p>
        </p:txBody>
      </p:sp>
      <p:sp>
        <p:nvSpPr>
          <p:cNvPr id="21" name="Hexagon 20"/>
          <p:cNvSpPr/>
          <p:nvPr/>
        </p:nvSpPr>
        <p:spPr>
          <a:xfrm>
            <a:off x="1171976" y="412668"/>
            <a:ext cx="1398643" cy="766301"/>
          </a:xfrm>
          <a:prstGeom prst="hexagon">
            <a:avLst/>
          </a:prstGeom>
          <a:solidFill>
            <a:srgbClr val="FFC0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TextBox 8"/>
          <p:cNvSpPr txBox="1">
            <a:spLocks noChangeArrowheads="1"/>
          </p:cNvSpPr>
          <p:nvPr/>
        </p:nvSpPr>
        <p:spPr bwMode="auto">
          <a:xfrm>
            <a:off x="1385098" y="504370"/>
            <a:ext cx="1031240" cy="706755"/>
          </a:xfrm>
          <a:prstGeom prst="rect">
            <a:avLst/>
          </a:prstGeom>
          <a:noFill/>
          <a:ln w="9525">
            <a:noFill/>
            <a:miter lim="800000"/>
          </a:ln>
        </p:spPr>
        <p:txBody>
          <a:bodyPr wrap="square" anchor="ctr">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b="1" dirty="0">
                <a:solidFill>
                  <a:schemeClr val="bg1"/>
                </a:solidFill>
                <a:latin typeface="Times New Roman" panose="02020603050405020304" pitchFamily="18" charset="0"/>
                <a:cs typeface="Times New Roman" panose="02020603050405020304" pitchFamily="18" charset="0"/>
              </a:rPr>
              <a:t>III</a:t>
            </a:r>
          </a:p>
        </p:txBody>
      </p:sp>
      <p:sp>
        <p:nvSpPr>
          <p:cNvPr id="18" name="Round Same Side Corner Rectangle 9"/>
          <p:cNvSpPr/>
          <p:nvPr/>
        </p:nvSpPr>
        <p:spPr>
          <a:xfrm rot="16200000">
            <a:off x="5775974" y="285082"/>
            <a:ext cx="1066799" cy="7708248"/>
          </a:xfrm>
          <a:prstGeom prst="round2SameRect">
            <a:avLst>
              <a:gd name="adj1" fmla="val 23321"/>
              <a:gd name="adj2" fmla="val 0"/>
            </a:avLst>
          </a:prstGeom>
          <a:solidFill>
            <a:schemeClr val="bg2">
              <a:lumMod val="75000"/>
            </a:schemeClr>
          </a:solidFill>
        </p:spPr>
        <p:style>
          <a:lnRef idx="1">
            <a:schemeClr val="accent4"/>
          </a:lnRef>
          <a:fillRef idx="3">
            <a:schemeClr val="accent4"/>
          </a:fillRef>
          <a:effectRef idx="2">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dirty="0">
              <a:solidFill>
                <a:srgbClr val="00B0F0"/>
              </a:solidFill>
              <a:latin typeface="Times New Roman" panose="02020603050405020304" pitchFamily="18" charset="0"/>
              <a:cs typeface="Times New Roman" panose="02020603050405020304" pitchFamily="18" charset="0"/>
            </a:endParaRPr>
          </a:p>
        </p:txBody>
      </p:sp>
      <p:sp>
        <p:nvSpPr>
          <p:cNvPr id="23" name="Round Same Side Corner Rectangle 10"/>
          <p:cNvSpPr/>
          <p:nvPr/>
        </p:nvSpPr>
        <p:spPr>
          <a:xfrm rot="16200000" flipH="1">
            <a:off x="1455211" y="3449123"/>
            <a:ext cx="1066799" cy="1394010"/>
          </a:xfrm>
          <a:prstGeom prst="round2SameRect">
            <a:avLst>
              <a:gd name="adj1" fmla="val 34679"/>
              <a:gd name="adj2" fmla="val 0"/>
            </a:avLst>
          </a:prstGeom>
          <a:solidFill>
            <a:schemeClr val="bg2">
              <a:lumMod val="75000"/>
            </a:schemeClr>
          </a:solidFill>
          <a:effectLst>
            <a:innerShdw blurRad="63500" dist="50800" dir="54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25" name="TextBox 33"/>
          <p:cNvSpPr txBox="1">
            <a:spLocks noChangeArrowheads="1"/>
          </p:cNvSpPr>
          <p:nvPr/>
        </p:nvSpPr>
        <p:spPr bwMode="auto">
          <a:xfrm>
            <a:off x="1677692" y="3792185"/>
            <a:ext cx="707234" cy="707886"/>
          </a:xfrm>
          <a:prstGeom prst="rect">
            <a:avLst/>
          </a:prstGeom>
          <a:noFill/>
          <a:ln w="9525">
            <a:noFill/>
            <a:miter lim="800000"/>
          </a:ln>
        </p:spPr>
        <p:txBody>
          <a:bodyPr wrap="square" anchor="ctr">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b="1" dirty="0">
                <a:solidFill>
                  <a:schemeClr val="bg1"/>
                </a:solidFill>
                <a:latin typeface="Times New Roman" panose="02020603050405020304" pitchFamily="18" charset="0"/>
                <a:cs typeface="Times New Roman" panose="02020603050405020304" pitchFamily="18" charset="0"/>
              </a:rPr>
              <a:t>2</a:t>
            </a:r>
          </a:p>
        </p:txBody>
      </p:sp>
      <p:sp>
        <p:nvSpPr>
          <p:cNvPr id="26" name="Rectangle 25"/>
          <p:cNvSpPr>
            <a:spLocks noChangeArrowheads="1"/>
          </p:cNvSpPr>
          <p:nvPr/>
        </p:nvSpPr>
        <p:spPr bwMode="auto">
          <a:xfrm>
            <a:off x="1955542" y="3787540"/>
            <a:ext cx="7100627" cy="704867"/>
          </a:xfrm>
          <a:prstGeom prst="rect">
            <a:avLst/>
          </a:prstGeom>
          <a:noFill/>
          <a:ln w="9525">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dirty="0" err="1">
                <a:solidFill>
                  <a:schemeClr val="bg1"/>
                </a:solidFill>
                <a:latin typeface="Times New Roman" panose="02020603050405020304" pitchFamily="18" charset="0"/>
                <a:cs typeface="Times New Roman" panose="02020603050405020304" pitchFamily="18" charset="0"/>
              </a:rPr>
              <a:t>Thiết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kế</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giao</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diện</a:t>
            </a:r>
            <a:endParaRPr lang="en-US" sz="4000" dirty="0">
              <a:latin typeface="Times New Roman" panose="02020603050405020304" pitchFamily="18" charset="0"/>
              <a:cs typeface="Times New Roman" panose="02020603050405020304" pitchFamily="18" charset="0"/>
            </a:endParaRPr>
          </a:p>
        </p:txBody>
      </p:sp>
      <p:cxnSp>
        <p:nvCxnSpPr>
          <p:cNvPr id="20" name="Straight Connector 19"/>
          <p:cNvCxnSpPr/>
          <p:nvPr/>
        </p:nvCxnSpPr>
        <p:spPr>
          <a:xfrm>
            <a:off x="2687132" y="1175471"/>
            <a:ext cx="4360782" cy="3498"/>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479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arn(inVertical)">
                                      <p:cBhvr>
                                        <p:cTn id="10" dur="500"/>
                                        <p:tgtEl>
                                          <p:spTgt spid="21"/>
                                        </p:tgtEl>
                                      </p:cBhvr>
                                    </p:animEffect>
                                  </p:childTnLst>
                                </p:cTn>
                              </p:par>
                              <p:par>
                                <p:cTn id="11" presetID="16" presetClass="entr" presetSubtype="2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down)">
                                      <p:cBhvr>
                                        <p:cTn id="38" dur="500"/>
                                        <p:tgtEl>
                                          <p:spTgt spid="23"/>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down)">
                                      <p:cBhvr>
                                        <p:cTn id="41" dur="500"/>
                                        <p:tgtEl>
                                          <p:spTgt spid="26"/>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down)">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3" grpId="0"/>
      <p:bldP spid="15" grpId="0"/>
      <p:bldP spid="21" grpId="0" animBg="1"/>
      <p:bldP spid="22" grpId="0"/>
      <p:bldP spid="18" grpId="0" animBg="1"/>
      <p:bldP spid="23" grpId="0" animBg="1"/>
      <p:bldP spid="25"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95FC62-C2EB-4DED-8EAB-F905EE76F097}" type="datetime1">
              <a:rPr lang="en-US" smtClean="0">
                <a:latin typeface="Times New Roman" panose="02020603050405020304" pitchFamily="18" charset="0"/>
                <a:cs typeface="Times New Roman" panose="02020603050405020304" pitchFamily="18" charset="0"/>
              </a:rPr>
              <a:t>12/29/2021</a:t>
            </a:fld>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
        <p:nvSpPr>
          <p:cNvPr id="13" name="TextBox 12"/>
          <p:cNvSpPr txBox="1"/>
          <p:nvPr/>
        </p:nvSpPr>
        <p:spPr>
          <a:xfrm>
            <a:off x="1307252" y="1750796"/>
            <a:ext cx="1160956" cy="830997"/>
          </a:xfrm>
          <a:prstGeom prst="rect">
            <a:avLst/>
          </a:prstGeom>
          <a:noFill/>
        </p:spPr>
        <p:txBody>
          <a:bodyPr wrap="square" rtlCol="0">
            <a:spAutoFit/>
          </a:bodyPr>
          <a:lstStyle/>
          <a:p>
            <a:r>
              <a:rPr lang="vi-VN" sz="1600" b="1" dirty="0">
                <a:latin typeface="Times New Roman" panose="02020603050405020304" pitchFamily="18" charset="0"/>
                <a:cs typeface="Times New Roman" panose="02020603050405020304" pitchFamily="18" charset="0"/>
              </a:rPr>
              <a:t>Hình </a:t>
            </a:r>
            <a:r>
              <a:rPr lang="en-US" sz="1600" b="1" dirty="0">
                <a:latin typeface="Times New Roman" panose="02020603050405020304" pitchFamily="18" charset="0"/>
                <a:cs typeface="Times New Roman" panose="02020603050405020304" pitchFamily="18" charset="0"/>
              </a:rPr>
              <a:t>3.1</a:t>
            </a:r>
            <a:r>
              <a:rPr lang="vi-VN" sz="1600" b="1">
                <a:latin typeface="Times New Roman" panose="02020603050405020304" pitchFamily="18" charset="0"/>
                <a:cs typeface="Times New Roman" panose="02020603050405020304" pitchFamily="18" charset="0"/>
              </a:rPr>
              <a:t>: Mô hình ER</a:t>
            </a:r>
            <a:endParaRPr lang="vi-VN" sz="1600" b="1" dirty="0">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584097" y="-90887"/>
            <a:ext cx="10216318" cy="978197"/>
            <a:chOff x="1832973" y="506668"/>
            <a:chExt cx="9010249" cy="1047451"/>
          </a:xfrm>
        </p:grpSpPr>
        <p:sp>
          <p:nvSpPr>
            <p:cNvPr id="15" name="AutoShape 47"/>
            <p:cNvSpPr>
              <a:spLocks noChangeArrowheads="1"/>
            </p:cNvSpPr>
            <p:nvPr/>
          </p:nvSpPr>
          <p:spPr bwMode="gray">
            <a:xfrm>
              <a:off x="2259300" y="554909"/>
              <a:ext cx="8583922" cy="958771"/>
            </a:xfrm>
            <a:prstGeom prst="roundRect">
              <a:avLst>
                <a:gd name="adj" fmla="val 16667"/>
              </a:avLst>
            </a:prstGeom>
            <a:solidFill>
              <a:srgbClr val="92D050"/>
            </a:solidFill>
          </p:spPr>
          <p:style>
            <a:lnRef idx="3">
              <a:schemeClr val="lt1"/>
            </a:lnRef>
            <a:fillRef idx="1">
              <a:schemeClr val="accent1"/>
            </a:fillRef>
            <a:effectRef idx="1">
              <a:schemeClr val="accent1"/>
            </a:effectRef>
            <a:fontRef idx="minor">
              <a:schemeClr val="lt1"/>
            </a:fontRef>
          </p:style>
          <p:txBody>
            <a:bodyPr wrap="none" anchor="ct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16" name="AutoShape 48"/>
            <p:cNvSpPr>
              <a:spLocks noChangeArrowheads="1"/>
            </p:cNvSpPr>
            <p:nvPr/>
          </p:nvSpPr>
          <p:spPr bwMode="gray">
            <a:xfrm>
              <a:off x="1832973" y="506668"/>
              <a:ext cx="979714" cy="1047451"/>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17" name="Text Box 49"/>
            <p:cNvSpPr txBox="1">
              <a:spLocks noChangeArrowheads="1"/>
            </p:cNvSpPr>
            <p:nvPr/>
          </p:nvSpPr>
          <p:spPr bwMode="gray">
            <a:xfrm>
              <a:off x="2633025" y="676569"/>
              <a:ext cx="7699198" cy="75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0" hangingPunct="0"/>
              <a:r>
                <a:rPr lang="en-US" sz="4000" dirty="0" err="1">
                  <a:solidFill>
                    <a:schemeClr val="bg1"/>
                  </a:solidFill>
                  <a:latin typeface="Times New Roman" panose="02020603050405020304" pitchFamily="18" charset="0"/>
                  <a:cs typeface="Times New Roman" panose="02020603050405020304" pitchFamily="18" charset="0"/>
                </a:rPr>
                <a:t>Thiết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kế</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cơ</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sở</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dữ</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liệu</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8" name="Text Box 50"/>
            <p:cNvSpPr txBox="1">
              <a:spLocks noChangeArrowheads="1"/>
            </p:cNvSpPr>
            <p:nvPr/>
          </p:nvSpPr>
          <p:spPr bwMode="gray">
            <a:xfrm>
              <a:off x="2115553" y="676450"/>
              <a:ext cx="414554" cy="75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0" hangingPunct="0"/>
              <a:r>
                <a:rPr lang="en-US" sz="4000" dirty="0">
                  <a:solidFill>
                    <a:schemeClr val="bg1"/>
                  </a:solidFill>
                  <a:latin typeface="Times New Roman" panose="02020603050405020304" pitchFamily="18" charset="0"/>
                  <a:cs typeface="Times New Roman" panose="02020603050405020304" pitchFamily="18" charset="0"/>
                </a:rPr>
                <a:t>1</a:t>
              </a:r>
            </a:p>
          </p:txBody>
        </p:sp>
      </p:grpSp>
      <p:pic>
        <p:nvPicPr>
          <p:cNvPr id="3" name="Hình ảnh 2">
            <a:extLst>
              <a:ext uri="{FF2B5EF4-FFF2-40B4-BE49-F238E27FC236}">
                <a16:creationId xmlns:a16="http://schemas.microsoft.com/office/drawing/2014/main" id="{0FC40CC0-6EE5-41B1-A9E1-7ED9192EDAE5}"/>
              </a:ext>
            </a:extLst>
          </p:cNvPr>
          <p:cNvPicPr>
            <a:picLocks noChangeAspect="1"/>
          </p:cNvPicPr>
          <p:nvPr/>
        </p:nvPicPr>
        <p:blipFill>
          <a:blip r:embed="rId2"/>
          <a:stretch>
            <a:fillRect/>
          </a:stretch>
        </p:blipFill>
        <p:spPr>
          <a:xfrm>
            <a:off x="2844364" y="887310"/>
            <a:ext cx="7712108" cy="5799323"/>
          </a:xfrm>
          <a:prstGeom prst="rect">
            <a:avLst/>
          </a:prstGeom>
        </p:spPr>
      </p:pic>
    </p:spTree>
    <p:extLst>
      <p:ext uri="{BB962C8B-B14F-4D97-AF65-F5344CB8AC3E}">
        <p14:creationId xmlns:p14="http://schemas.microsoft.com/office/powerpoint/2010/main" val="4243740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95FC62-C2EB-4DED-8EAB-F905EE76F097}" type="datetime1">
              <a:rPr lang="en-US" smtClean="0">
                <a:latin typeface="Times New Roman" panose="02020603050405020304" pitchFamily="18" charset="0"/>
                <a:cs typeface="Times New Roman" panose="02020603050405020304" pitchFamily="18" charset="0"/>
              </a:rPr>
              <a:t>12/29/2021</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t>KINH BẮC UKB</a:t>
            </a:r>
          </a:p>
        </p:txBody>
      </p:sp>
      <p:sp>
        <p:nvSpPr>
          <p:cNvPr id="6" name="Slide Number Placeholder 5"/>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21419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44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6963" y="450166"/>
            <a:ext cx="10058400" cy="805298"/>
          </a:xfrm>
        </p:spPr>
        <p:txBody>
          <a:bodyPr>
            <a:normAutofit/>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5344083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73F194DB-B212-4ADA-8E42-B2B509B29BC0}" type="datetime1">
              <a:rPr lang="en-US" smtClean="0">
                <a:latin typeface="Times New Roman" panose="02020603050405020304" pitchFamily="18" charset="0"/>
                <a:cs typeface="Times New Roman" panose="02020603050405020304" pitchFamily="18" charset="0"/>
              </a:rPr>
              <a:t>12/29/2021</a:t>
            </a:fld>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1096963" y="1255464"/>
            <a:ext cx="2757585"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164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DBC0E68-214A-4A84-AC5A-7D890D9AA5BA}" type="datetime1">
              <a:rPr lang="en-US" smtClean="0">
                <a:latin typeface="Times New Roman" panose="02020603050405020304" pitchFamily="18" charset="0"/>
                <a:cs typeface="Times New Roman" panose="02020603050405020304" pitchFamily="18" charset="0"/>
              </a:rPr>
              <a:t>12/29/2021</a:t>
            </a:fld>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
        <p:nvSpPr>
          <p:cNvPr id="8" name="Round Same Side Corner Rectangle 7"/>
          <p:cNvSpPr/>
          <p:nvPr/>
        </p:nvSpPr>
        <p:spPr>
          <a:xfrm rot="16200000">
            <a:off x="5745906" y="-1145432"/>
            <a:ext cx="1426397" cy="8400373"/>
          </a:xfrm>
          <a:prstGeom prst="round2SameRect">
            <a:avLst>
              <a:gd name="adj1" fmla="val 23321"/>
              <a:gd name="adj2" fmla="val 0"/>
            </a:avLst>
          </a:prstGeom>
          <a:solidFill>
            <a:schemeClr val="accent1">
              <a:lumMod val="60000"/>
              <a:lumOff val="40000"/>
            </a:schemeClr>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9" name="Round Same Side Corner Rectangle 8"/>
          <p:cNvSpPr/>
          <p:nvPr/>
        </p:nvSpPr>
        <p:spPr>
          <a:xfrm rot="16200000" flipH="1">
            <a:off x="1146806" y="2365574"/>
            <a:ext cx="1446672" cy="1398643"/>
          </a:xfrm>
          <a:prstGeom prst="round2SameRect">
            <a:avLst>
              <a:gd name="adj1" fmla="val 34679"/>
              <a:gd name="adj2" fmla="val 0"/>
            </a:avLst>
          </a:prstGeom>
          <a:solidFill>
            <a:schemeClr val="accent1">
              <a:lumMod val="60000"/>
              <a:lumOff val="40000"/>
            </a:schemeClr>
          </a:solidFill>
          <a:ln w="3175">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0" name="Round Same Side Corner Rectangle 9"/>
          <p:cNvSpPr/>
          <p:nvPr/>
        </p:nvSpPr>
        <p:spPr>
          <a:xfrm rot="16200000">
            <a:off x="5725639" y="694640"/>
            <a:ext cx="1501776" cy="8365533"/>
          </a:xfrm>
          <a:prstGeom prst="round2SameRect">
            <a:avLst>
              <a:gd name="adj1" fmla="val 23321"/>
              <a:gd name="adj2" fmla="val 0"/>
            </a:avLst>
          </a:prstGeom>
          <a:solidFill>
            <a:srgbClr val="EF9D39"/>
          </a:solidFill>
        </p:spPr>
        <p:style>
          <a:lnRef idx="1">
            <a:schemeClr val="accent4"/>
          </a:lnRef>
          <a:fillRef idx="3">
            <a:schemeClr val="accent4"/>
          </a:fillRef>
          <a:effectRef idx="2">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1" name="Round Same Side Corner Rectangle 10"/>
          <p:cNvSpPr/>
          <p:nvPr/>
        </p:nvSpPr>
        <p:spPr>
          <a:xfrm rot="16200000" flipH="1">
            <a:off x="1119254" y="4178085"/>
            <a:ext cx="1501776" cy="1398643"/>
          </a:xfrm>
          <a:prstGeom prst="round2SameRect">
            <a:avLst>
              <a:gd name="adj1" fmla="val 34679"/>
              <a:gd name="adj2" fmla="val 0"/>
            </a:avLst>
          </a:prstGeom>
          <a:solidFill>
            <a:srgbClr val="EF9D39"/>
          </a:solidFill>
          <a:effectLst>
            <a:innerShdw blurRad="63500" dist="50800" dir="54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12" name="Rectangle 11"/>
          <p:cNvSpPr>
            <a:spLocks noChangeArrowheads="1"/>
          </p:cNvSpPr>
          <p:nvPr/>
        </p:nvSpPr>
        <p:spPr bwMode="auto">
          <a:xfrm>
            <a:off x="2837808" y="2716265"/>
            <a:ext cx="5914874" cy="707886"/>
          </a:xfrm>
          <a:prstGeom prst="rect">
            <a:avLst/>
          </a:prstGeom>
          <a:noFill/>
          <a:ln w="9525">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dirty="0" err="1">
                <a:solidFill>
                  <a:schemeClr val="bg1"/>
                </a:solidFill>
                <a:latin typeface="Times New Roman" panose="02020603050405020304" pitchFamily="18" charset="0"/>
                <a:cs typeface="Times New Roman" panose="02020603050405020304" pitchFamily="18" charset="0"/>
              </a:rPr>
              <a:t>Mô</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tả</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chung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về</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bài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toán</a:t>
            </a:r>
            <a:endParaRPr lang="en-US" sz="4000" dirty="0">
              <a:latin typeface="Times New Roman" panose="02020603050405020304" pitchFamily="18" charset="0"/>
              <a:cs typeface="Times New Roman" panose="02020603050405020304" pitchFamily="18" charset="0"/>
            </a:endParaRPr>
          </a:p>
        </p:txBody>
      </p:sp>
      <p:sp>
        <p:nvSpPr>
          <p:cNvPr id="13" name="Rectangle 12"/>
          <p:cNvSpPr>
            <a:spLocks noChangeArrowheads="1"/>
          </p:cNvSpPr>
          <p:nvPr/>
        </p:nvSpPr>
        <p:spPr bwMode="auto">
          <a:xfrm>
            <a:off x="2991970" y="4278534"/>
            <a:ext cx="6308786" cy="1323439"/>
          </a:xfrm>
          <a:prstGeom prst="rect">
            <a:avLst/>
          </a:prstGeom>
          <a:noFill/>
          <a:ln w="9525">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dirty="0" err="1">
                <a:solidFill>
                  <a:schemeClr val="bg1"/>
                </a:solidFill>
                <a:latin typeface="Times New Roman" panose="02020603050405020304" pitchFamily="18" charset="0"/>
                <a:cs typeface="Times New Roman" panose="02020603050405020304" pitchFamily="18" charset="0"/>
              </a:rPr>
              <a:t>Lý</a:t>
            </a:r>
            <a:r>
              <a:rPr lang="en-US" sz="4000" dirty="0">
                <a:solidFill>
                  <a:schemeClr val="bg1"/>
                </a:solidFill>
                <a:latin typeface="Times New Roman" panose="02020603050405020304" pitchFamily="18" charset="0"/>
                <a:cs typeface="Times New Roman" panose="02020603050405020304" pitchFamily="18" charset="0"/>
              </a:rPr>
              <a:t> do </a:t>
            </a:r>
            <a:r>
              <a:rPr lang="en-US" sz="4000" dirty="0" err="1">
                <a:solidFill>
                  <a:schemeClr val="bg1"/>
                </a:solidFill>
                <a:latin typeface="Times New Roman" panose="02020603050405020304" pitchFamily="18" charset="0"/>
                <a:cs typeface="Times New Roman" panose="02020603050405020304" pitchFamily="18" charset="0"/>
              </a:rPr>
              <a:t>và</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lợi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ích</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khi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xây</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dựng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hệ</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thống</a:t>
            </a:r>
            <a:endParaRPr lang="en-US" sz="4000" dirty="0">
              <a:latin typeface="Times New Roman" panose="02020603050405020304" pitchFamily="18" charset="0"/>
              <a:cs typeface="Times New Roman" panose="02020603050405020304" pitchFamily="18" charset="0"/>
            </a:endParaRPr>
          </a:p>
        </p:txBody>
      </p:sp>
      <p:sp>
        <p:nvSpPr>
          <p:cNvPr id="14" name="TextBox 8"/>
          <p:cNvSpPr txBox="1">
            <a:spLocks noChangeArrowheads="1"/>
          </p:cNvSpPr>
          <p:nvPr/>
        </p:nvSpPr>
        <p:spPr bwMode="auto">
          <a:xfrm>
            <a:off x="1516204" y="2736542"/>
            <a:ext cx="777555" cy="707886"/>
          </a:xfrm>
          <a:prstGeom prst="rect">
            <a:avLst/>
          </a:prstGeom>
          <a:noFill/>
          <a:ln w="9525">
            <a:noFill/>
            <a:miter lim="800000"/>
          </a:ln>
        </p:spPr>
        <p:txBody>
          <a:bodyPr wrap="square" anchor="ctr">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b="1" dirty="0">
                <a:solidFill>
                  <a:schemeClr val="bg1"/>
                </a:solidFill>
                <a:latin typeface="Times New Roman" panose="02020603050405020304" pitchFamily="18" charset="0"/>
                <a:cs typeface="Times New Roman" panose="02020603050405020304" pitchFamily="18" charset="0"/>
              </a:rPr>
              <a:t>1</a:t>
            </a:r>
          </a:p>
        </p:txBody>
      </p:sp>
      <p:sp>
        <p:nvSpPr>
          <p:cNvPr id="15" name="TextBox 33"/>
          <p:cNvSpPr txBox="1">
            <a:spLocks noChangeArrowheads="1"/>
          </p:cNvSpPr>
          <p:nvPr/>
        </p:nvSpPr>
        <p:spPr bwMode="auto">
          <a:xfrm>
            <a:off x="1551684" y="4619724"/>
            <a:ext cx="707234" cy="707886"/>
          </a:xfrm>
          <a:prstGeom prst="rect">
            <a:avLst/>
          </a:prstGeom>
          <a:noFill/>
          <a:ln w="9525">
            <a:noFill/>
            <a:miter lim="800000"/>
          </a:ln>
        </p:spPr>
        <p:txBody>
          <a:bodyPr wrap="square" anchor="ctr">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b="1" dirty="0">
                <a:solidFill>
                  <a:schemeClr val="bg1"/>
                </a:solidFill>
                <a:latin typeface="Times New Roman" panose="02020603050405020304" pitchFamily="18" charset="0"/>
                <a:cs typeface="Times New Roman" panose="02020603050405020304" pitchFamily="18" charset="0"/>
              </a:rPr>
              <a:t>2</a:t>
            </a:r>
          </a:p>
        </p:txBody>
      </p:sp>
      <p:sp>
        <p:nvSpPr>
          <p:cNvPr id="21" name="Hexagon 20"/>
          <p:cNvSpPr/>
          <p:nvPr/>
        </p:nvSpPr>
        <p:spPr>
          <a:xfrm>
            <a:off x="1170820" y="874778"/>
            <a:ext cx="1398643" cy="766301"/>
          </a:xfrm>
          <a:prstGeom prst="hexagon">
            <a:avLst/>
          </a:prstGeom>
          <a:solidFill>
            <a:srgbClr val="FFC0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atin typeface="Times New Roman" panose="02020603050405020304" pitchFamily="18" charset="0"/>
              <a:cs typeface="Times New Roman" panose="02020603050405020304" pitchFamily="18" charset="0"/>
            </a:endParaRPr>
          </a:p>
        </p:txBody>
      </p:sp>
      <p:sp>
        <p:nvSpPr>
          <p:cNvPr id="22" name="TextBox 8"/>
          <p:cNvSpPr txBox="1">
            <a:spLocks noChangeArrowheads="1"/>
          </p:cNvSpPr>
          <p:nvPr/>
        </p:nvSpPr>
        <p:spPr bwMode="auto">
          <a:xfrm>
            <a:off x="1481363" y="942379"/>
            <a:ext cx="777555" cy="707886"/>
          </a:xfrm>
          <a:prstGeom prst="rect">
            <a:avLst/>
          </a:prstGeom>
          <a:noFill/>
          <a:ln w="9525">
            <a:noFill/>
            <a:miter lim="800000"/>
          </a:ln>
        </p:spPr>
        <p:txBody>
          <a:bodyPr wrap="square" anchor="ctr">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b="1" dirty="0">
                <a:solidFill>
                  <a:schemeClr val="bg1"/>
                </a:solidFill>
                <a:latin typeface="Times New Roman" panose="02020603050405020304" pitchFamily="18" charset="0"/>
                <a:cs typeface="Times New Roman" panose="02020603050405020304" pitchFamily="18" charset="0"/>
              </a:rPr>
              <a:t>I</a:t>
            </a:r>
          </a:p>
        </p:txBody>
      </p:sp>
      <p:cxnSp>
        <p:nvCxnSpPr>
          <p:cNvPr id="7" name="Straight Connector 6"/>
          <p:cNvCxnSpPr/>
          <p:nvPr/>
        </p:nvCxnSpPr>
        <p:spPr>
          <a:xfrm flipV="1">
            <a:off x="2837808" y="1641079"/>
            <a:ext cx="7712961" cy="9186"/>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8703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arn(inVertical)">
                                      <p:cBhvr>
                                        <p:cTn id="10" dur="500"/>
                                        <p:tgtEl>
                                          <p:spTgt spid="2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p:bldP spid="13" grpId="0"/>
      <p:bldP spid="14" grpId="0"/>
      <p:bldP spid="15" grpId="0"/>
      <p:bldP spid="21" grpId="0" animBg="1"/>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583734"/>
            <a:ext cx="10058400" cy="4720851"/>
          </a:xfrm>
        </p:spPr>
        <p:txBody>
          <a:bodyPr>
            <a:normAutofit fontScale="85000" lnSpcReduction="20000"/>
          </a:bodyPr>
          <a:lstStyle/>
          <a:p>
            <a:pPr algn="just">
              <a:lnSpc>
                <a:spcPct val="10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p>
          <a:p>
            <a:pPr marL="457200" indent="-457200">
              <a:lnSpc>
                <a:spcPct val="110000"/>
              </a:lnSpc>
              <a:buFont typeface="+mj-lt"/>
              <a:buAutoNum type="arabicPeriod"/>
            </a:pPr>
            <a:r>
              <a:rPr lang="vi-VN" sz="2400" b="1">
                <a:latin typeface="+mj-lt"/>
              </a:rPr>
              <a:t>  </a:t>
            </a:r>
            <a:r>
              <a:rPr lang="vi-VN">
                <a:latin typeface="+mj-lt"/>
              </a:rPr>
              <a:t>      </a:t>
            </a:r>
            <a:r>
              <a:rPr lang="vi-VN" sz="2400">
                <a:latin typeface="+mj-lt"/>
              </a:rPr>
              <a:t>Quản lý bằng sổ sách, nhân viên phải ghi chép nhiều do đó dẫn đến tình trạng nhầm lẫn.</a:t>
            </a:r>
            <a:endParaRPr lang="en-US" sz="2400">
              <a:latin typeface="+mj-lt"/>
            </a:endParaRPr>
          </a:p>
          <a:p>
            <a:pPr marL="457200" indent="-457200">
              <a:lnSpc>
                <a:spcPct val="110000"/>
              </a:lnSpc>
              <a:buFont typeface="+mj-lt"/>
              <a:buAutoNum type="arabicPeriod"/>
            </a:pPr>
            <a:r>
              <a:rPr lang="vi-VN" sz="2400" b="1">
                <a:latin typeface="+mj-lt"/>
              </a:rPr>
              <a:t>	</a:t>
            </a:r>
            <a:r>
              <a:rPr lang="vi-VN" sz="2400">
                <a:latin typeface="+mj-lt"/>
              </a:rPr>
              <a:t>Quản lý hàng hóa, số lượng, nhập xuất kho số lượng lớn  nếu sơ ý bị tẩy xoá sẽ rất mất thời gian và không chính xác.</a:t>
            </a:r>
            <a:endParaRPr lang="en-US" sz="2400">
              <a:latin typeface="+mj-lt"/>
            </a:endParaRPr>
          </a:p>
          <a:p>
            <a:pPr marL="457200" indent="-457200">
              <a:lnSpc>
                <a:spcPct val="110000"/>
              </a:lnSpc>
              <a:buFont typeface="+mj-lt"/>
              <a:buAutoNum type="arabicPeriod"/>
            </a:pPr>
            <a:r>
              <a:rPr lang="vi-VN" sz="2400" b="1">
                <a:latin typeface="+mj-lt"/>
              </a:rPr>
              <a:t>	</a:t>
            </a:r>
            <a:r>
              <a:rPr lang="vi-VN" sz="2400">
                <a:latin typeface="+mj-lt"/>
              </a:rPr>
              <a:t>Khi cấp trên cần những thông tin về tình hình cũng như hiện của từng hàng hóa, số lượng tồn, nhân viên phải đi lại khá vất vả.</a:t>
            </a:r>
            <a:endParaRPr lang="en-US" sz="2400">
              <a:latin typeface="+mj-lt"/>
            </a:endParaRPr>
          </a:p>
          <a:p>
            <a:pPr marL="457200" indent="-457200">
              <a:lnSpc>
                <a:spcPct val="110000"/>
              </a:lnSpc>
              <a:buFont typeface="+mj-lt"/>
              <a:buAutoNum type="arabicPeriod"/>
            </a:pPr>
            <a:r>
              <a:rPr lang="vi-VN" sz="2400" b="1">
                <a:latin typeface="+mj-lt"/>
              </a:rPr>
              <a:t>	</a:t>
            </a:r>
            <a:r>
              <a:rPr lang="vi-VN" sz="2400">
                <a:latin typeface="+mj-lt"/>
              </a:rPr>
              <a:t>Phiếu ý kiến khách hàng lưu trữ cồng kềnh, nhân viên ngại ghi chép lại, ảnh hưởng đến kinh tế của công ty.</a:t>
            </a:r>
            <a:endParaRPr lang="en-US" sz="2400">
              <a:latin typeface="+mj-lt"/>
            </a:endParaRPr>
          </a:p>
          <a:p>
            <a:pPr lvl="1" algn="just">
              <a:lnSpc>
                <a:spcPct val="100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201295" lvl="1" indent="0" algn="just">
              <a:lnSpc>
                <a:spcPct val="100000"/>
              </a:lnSpc>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       Để hạn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thiếu</a:t>
            </a:r>
            <a:r>
              <a:rPr lang="en-US" sz="2400" dirty="0">
                <a:latin typeface="Times New Roman" panose="02020603050405020304" pitchFamily="18" charset="0"/>
                <a:cs typeface="Times New Roman" panose="02020603050405020304" pitchFamily="18" charset="0"/>
              </a:rPr>
              <a:t> sót trên,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quyết công việc một cách thuận lợi, nhanh chóng </a:t>
            </a:r>
            <a:r>
              <a:rPr lang="en-US" sz="2400">
                <a:latin typeface="Times New Roman" panose="02020603050405020304" pitchFamily="18" charset="0"/>
                <a:cs typeface="Times New Roman" panose="02020603050405020304" pitchFamily="18" charset="0"/>
              </a:rPr>
              <a:t>và </a:t>
            </a:r>
            <a:endParaRPr lang="vi-VN" sz="2400">
              <a:latin typeface="Times New Roman" panose="02020603050405020304" pitchFamily="18" charset="0"/>
              <a:cs typeface="Times New Roman" panose="02020603050405020304" pitchFamily="18" charset="0"/>
            </a:endParaRPr>
          </a:p>
          <a:p>
            <a:pPr marL="201295" lvl="1" indent="0" algn="just">
              <a:lnSpc>
                <a:spcPct val="100000"/>
              </a:lnSpc>
              <a:buFont typeface="Wingdings" panose="05000000000000000000" pitchFamily="2" charset="2"/>
              <a:buNone/>
            </a:pPr>
            <a:r>
              <a:rPr lang="en-US" sz="2400">
                <a:latin typeface="Times New Roman" panose="02020603050405020304" pitchFamily="18" charset="0"/>
                <a:cs typeface="Times New Roman" panose="02020603050405020304" pitchFamily="18" charset="0"/>
              </a:rPr>
              <a:t>tránh </a:t>
            </a:r>
            <a:r>
              <a:rPr lang="en-US" sz="2400" dirty="0">
                <a:latin typeface="Times New Roman" panose="02020603050405020304" pitchFamily="18" charset="0"/>
                <a:cs typeface="Times New Roman" panose="02020603050405020304" pitchFamily="18" charset="0"/>
              </a:rPr>
              <a:t>được các sai sót trong quá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lý</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kho hàng.</a:t>
            </a:r>
            <a:endParaRPr lang="en-US" sz="2400" dirty="0">
              <a:latin typeface="Times New Roman" panose="02020603050405020304" pitchFamily="18" charset="0"/>
              <a:cs typeface="Times New Roman" panose="02020603050405020304" pitchFamily="18" charset="0"/>
            </a:endParaRPr>
          </a:p>
          <a:p>
            <a:pPr marL="201295" lvl="1" indent="0" algn="just">
              <a:lnSpc>
                <a:spcPct val="100000"/>
              </a:lnSpc>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Khảo</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sát</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Công</a:t>
            </a:r>
            <a:r>
              <a:rPr lang="en-US" sz="2400" dirty="0">
                <a:latin typeface="Times New Roman" panose="02020603050405020304" pitchFamily="18" charset="0"/>
                <a:cs typeface="Times New Roman" panose="02020603050405020304" pitchFamily="18" charset="0"/>
                <a:sym typeface="+mn-ea"/>
              </a:rPr>
              <a:t> ty </a:t>
            </a:r>
            <a:r>
              <a:rPr lang="en-US" sz="2400">
                <a:latin typeface="Times New Roman" panose="02020603050405020304" pitchFamily="18" charset="0"/>
                <a:cs typeface="Times New Roman" panose="02020603050405020304" pitchFamily="18" charset="0"/>
                <a:sym typeface="+mn-ea"/>
              </a:rPr>
              <a:t>TNHH </a:t>
            </a:r>
            <a:r>
              <a:rPr lang="vi-VN" sz="2400">
                <a:latin typeface="Times New Roman" panose="02020603050405020304" pitchFamily="18" charset="0"/>
                <a:cs typeface="Times New Roman" panose="02020603050405020304" pitchFamily="18" charset="0"/>
                <a:sym typeface="+mn-ea"/>
              </a:rPr>
              <a:t>TM-DV Nam Á</a:t>
            </a:r>
            <a:endParaRPr lang="en-US" sz="24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fld id="{8395FC62-C2EB-4DED-8EAB-F905EE76F097}" type="datetime1">
              <a:rPr lang="en-US" smtClean="0">
                <a:latin typeface="Times New Roman" panose="02020603050405020304" pitchFamily="18" charset="0"/>
                <a:cs typeface="Times New Roman" panose="02020603050405020304" pitchFamily="18" charset="0"/>
              </a:rPr>
              <a:t>12/29/2021</a:t>
            </a:fld>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grpSp>
        <p:nvGrpSpPr>
          <p:cNvPr id="7" name="Group 6"/>
          <p:cNvGrpSpPr/>
          <p:nvPr/>
        </p:nvGrpSpPr>
        <p:grpSpPr>
          <a:xfrm>
            <a:off x="1096328" y="388292"/>
            <a:ext cx="10059352" cy="1028700"/>
            <a:chOff x="1832973" y="506668"/>
            <a:chExt cx="8871813" cy="1047451"/>
          </a:xfrm>
        </p:grpSpPr>
        <p:sp>
          <p:nvSpPr>
            <p:cNvPr id="8" name="AutoShape 47"/>
            <p:cNvSpPr>
              <a:spLocks noChangeArrowheads="1"/>
            </p:cNvSpPr>
            <p:nvPr/>
          </p:nvSpPr>
          <p:spPr bwMode="gray">
            <a:xfrm>
              <a:off x="2259301" y="554909"/>
              <a:ext cx="8445485" cy="958771"/>
            </a:xfrm>
            <a:prstGeom prst="roundRect">
              <a:avLst>
                <a:gd name="adj" fmla="val 16667"/>
              </a:avLst>
            </a:prstGeom>
          </p:spPr>
          <p:style>
            <a:lnRef idx="3">
              <a:schemeClr val="lt1"/>
            </a:lnRef>
            <a:fillRef idx="1">
              <a:schemeClr val="accent1"/>
            </a:fillRef>
            <a:effectRef idx="1">
              <a:schemeClr val="accent1"/>
            </a:effectRef>
            <a:fontRef idx="minor">
              <a:schemeClr val="lt1"/>
            </a:fontRef>
          </p:style>
          <p:txBody>
            <a:bodyPr wrap="none" anchor="ct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9" name="AutoShape 48"/>
            <p:cNvSpPr>
              <a:spLocks noChangeArrowheads="1"/>
            </p:cNvSpPr>
            <p:nvPr/>
          </p:nvSpPr>
          <p:spPr bwMode="gray">
            <a:xfrm>
              <a:off x="1832973" y="506668"/>
              <a:ext cx="979714" cy="1047451"/>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10" name="Text Box 49"/>
            <p:cNvSpPr txBox="1">
              <a:spLocks noChangeArrowheads="1"/>
            </p:cNvSpPr>
            <p:nvPr/>
          </p:nvSpPr>
          <p:spPr bwMode="gray">
            <a:xfrm>
              <a:off x="2633025" y="676569"/>
              <a:ext cx="7699198" cy="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0" hangingPunct="0"/>
              <a:r>
                <a:rPr lang="en-US" sz="4000" dirty="0" err="1">
                  <a:solidFill>
                    <a:schemeClr val="bg1"/>
                  </a:solidFill>
                  <a:latin typeface="Times New Roman" panose="02020603050405020304" pitchFamily="18" charset="0"/>
                  <a:cs typeface="Times New Roman" panose="02020603050405020304" pitchFamily="18" charset="0"/>
                </a:rPr>
                <a:t>Mô</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tả</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chung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về</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bài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toán</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1" name="Text Box 50"/>
            <p:cNvSpPr txBox="1">
              <a:spLocks noChangeArrowheads="1"/>
            </p:cNvSpPr>
            <p:nvPr/>
          </p:nvSpPr>
          <p:spPr bwMode="gray">
            <a:xfrm>
              <a:off x="2115553" y="676450"/>
              <a:ext cx="414554" cy="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0" hangingPunct="0"/>
              <a:r>
                <a:rPr lang="en-US" sz="4000" dirty="0">
                  <a:solidFill>
                    <a:schemeClr val="bg1"/>
                  </a:solidFill>
                  <a:latin typeface="Times New Roman" panose="02020603050405020304" pitchFamily="18" charset="0"/>
                  <a:cs typeface="Times New Roman" panose="02020603050405020304" pitchFamily="18" charset="0"/>
                </a:rPr>
                <a:t>1</a:t>
              </a:r>
            </a:p>
          </p:txBody>
        </p:sp>
      </p:grpSp>
      <p:sp>
        <p:nvSpPr>
          <p:cNvPr id="13" name="Right Arrow 12"/>
          <p:cNvSpPr/>
          <p:nvPr/>
        </p:nvSpPr>
        <p:spPr>
          <a:xfrm>
            <a:off x="1096328" y="4856739"/>
            <a:ext cx="538162" cy="251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270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3"/>
            <a:ext cx="10058400" cy="4398185"/>
          </a:xfrm>
        </p:spPr>
        <p:txBody>
          <a:bodyPr>
            <a:normAutofit/>
          </a:bodyPr>
          <a:lstStyle/>
          <a:p>
            <a:pPr marL="0" lvl="1" algn="just">
              <a:lnSpc>
                <a:spcPct val="11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sym typeface="+mn-ea"/>
              </a:rPr>
              <a:t> Đánh Giá Hệ Thống:</a:t>
            </a:r>
          </a:p>
          <a:p>
            <a:pPr marL="0" lvl="1" indent="0" algn="just">
              <a:lnSpc>
                <a:spcPct val="110000"/>
              </a:lnSpc>
              <a:buNone/>
            </a:pPr>
            <a:r>
              <a:rPr lang="en-US" sz="2400" dirty="0">
                <a:latin typeface="Times New Roman" panose="02020603050405020304" pitchFamily="18" charset="0"/>
                <a:cs typeface="Times New Roman" panose="02020603050405020304" pitchFamily="18" charset="0"/>
                <a:sym typeface="+mn-ea"/>
              </a:rPr>
              <a:t>Qua việc khảo </a:t>
            </a:r>
            <a:r>
              <a:rPr lang="en-US" sz="2400" dirty="0" err="1">
                <a:latin typeface="Times New Roman" panose="02020603050405020304" pitchFamily="18" charset="0"/>
                <a:cs typeface="Times New Roman" panose="02020603050405020304" pitchFamily="18" charset="0"/>
                <a:sym typeface="+mn-ea"/>
              </a:rPr>
              <a:t>sát</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Công</a:t>
            </a:r>
            <a:r>
              <a:rPr lang="en-US" sz="2400" dirty="0">
                <a:latin typeface="Times New Roman" panose="02020603050405020304" pitchFamily="18" charset="0"/>
                <a:cs typeface="Times New Roman" panose="02020603050405020304" pitchFamily="18" charset="0"/>
                <a:sym typeface="+mn-ea"/>
              </a:rPr>
              <a:t> ty </a:t>
            </a:r>
            <a:r>
              <a:rPr lang="en-US" sz="2400">
                <a:latin typeface="Times New Roman" panose="02020603050405020304" pitchFamily="18" charset="0"/>
                <a:cs typeface="Times New Roman" panose="02020603050405020304" pitchFamily="18" charset="0"/>
                <a:sym typeface="+mn-ea"/>
              </a:rPr>
              <a:t>TNHH </a:t>
            </a:r>
            <a:r>
              <a:rPr lang="vi-VN" sz="2400">
                <a:latin typeface="Times New Roman" panose="02020603050405020304" pitchFamily="18" charset="0"/>
                <a:cs typeface="Times New Roman" panose="02020603050405020304" pitchFamily="18" charset="0"/>
                <a:sym typeface="+mn-ea"/>
              </a:rPr>
              <a:t>Nam Á </a:t>
            </a:r>
            <a:r>
              <a:rPr lang="en-US" sz="2400">
                <a:latin typeface="Times New Roman" panose="02020603050405020304" pitchFamily="18" charset="0"/>
                <a:cs typeface="Times New Roman" panose="02020603050405020304" pitchFamily="18" charset="0"/>
                <a:sym typeface="+mn-ea"/>
              </a:rPr>
              <a:t>hệ </a:t>
            </a:r>
            <a:r>
              <a:rPr lang="en-US" sz="2400" dirty="0" err="1">
                <a:latin typeface="Times New Roman" panose="02020603050405020304" pitchFamily="18" charset="0"/>
                <a:cs typeface="Times New Roman" panose="02020603050405020304" pitchFamily="18" charset="0"/>
                <a:sym typeface="+mn-ea"/>
              </a:rPr>
              <a:t>thống</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thực</a:t>
            </a:r>
            <a:r>
              <a:rPr lang="en-US" sz="2400" dirty="0">
                <a:latin typeface="Times New Roman" panose="02020603050405020304" pitchFamily="18" charset="0"/>
                <a:cs typeface="Times New Roman" panose="02020603050405020304" pitchFamily="18" charset="0"/>
                <a:sym typeface="+mn-ea"/>
              </a:rPr>
              <a:t> hiện thủ công và bán thủ công </a:t>
            </a:r>
            <a:r>
              <a:rPr lang="en-US" sz="2400" dirty="0" err="1">
                <a:latin typeface="Times New Roman" panose="02020603050405020304" pitchFamily="18" charset="0"/>
                <a:cs typeface="Times New Roman" panose="02020603050405020304" pitchFamily="18" charset="0"/>
                <a:sym typeface="+mn-ea"/>
              </a:rPr>
              <a:t>nên</a:t>
            </a:r>
            <a:r>
              <a:rPr lang="en-US" sz="2400" dirty="0">
                <a:latin typeface="Times New Roman" panose="02020603050405020304" pitchFamily="18" charset="0"/>
                <a:cs typeface="Times New Roman" panose="02020603050405020304" pitchFamily="18" charset="0"/>
                <a:sym typeface="+mn-ea"/>
              </a:rPr>
              <a:t> </a:t>
            </a:r>
            <a:r>
              <a:rPr lang="en-US" sz="2400" dirty="0" err="1">
                <a:latin typeface="Times New Roman" panose="02020603050405020304" pitchFamily="18" charset="0"/>
                <a:cs typeface="Times New Roman" panose="02020603050405020304" pitchFamily="18" charset="0"/>
                <a:sym typeface="+mn-ea"/>
              </a:rPr>
              <a:t>có</a:t>
            </a:r>
            <a:r>
              <a:rPr lang="en-US" sz="2400" dirty="0">
                <a:latin typeface="Times New Roman" panose="02020603050405020304" pitchFamily="18" charset="0"/>
                <a:cs typeface="Times New Roman" panose="02020603050405020304" pitchFamily="18" charset="0"/>
                <a:sym typeface="+mn-ea"/>
              </a:rPr>
              <a:t> những nhược điểm sau:</a:t>
            </a:r>
          </a:p>
          <a:p>
            <a:pPr marL="342900" lvl="1" indent="-342900" algn="just">
              <a:lnSpc>
                <a:spcPct val="110000"/>
              </a:lnSpc>
              <a:buFont typeface="Wingdings" panose="05000000000000000000" charset="0"/>
              <a:buChar char=""/>
            </a:pPr>
            <a:r>
              <a:rPr lang="en-US" sz="2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Do việc tổ chức xử lý dữ liệu, thông tin về kho hàng trong Công ty được tiến hành cơ bản theo cách thức truyền thống nên còn tốn thời gian và năng suất lao động chưa cao. </a:t>
            </a:r>
            <a:endParaRPr lang="vi-VN" sz="22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342900" lvl="1" indent="-342900" algn="just">
              <a:lnSpc>
                <a:spcPct val="110000"/>
              </a:lnSpc>
              <a:buFont typeface="Wingdings" panose="05000000000000000000" charset="0"/>
              <a:buChar char=""/>
            </a:pPr>
            <a:r>
              <a:rPr lang="en-US" sz="2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Việc lưu trữ trên giấy tờ có thể gặp phải nhiều rủi ro và không thể khôi phục như: bị cháy, bị thất lạc, nhàu nát… </a:t>
            </a:r>
            <a:endParaRPr lang="vi-VN" sz="22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342900" lvl="1" indent="-342900" algn="just">
              <a:lnSpc>
                <a:spcPct val="110000"/>
              </a:lnSpc>
              <a:buFont typeface="Wingdings" panose="05000000000000000000" charset="0"/>
              <a:buChar char=""/>
            </a:pPr>
            <a:r>
              <a:rPr lang="en-US" sz="2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Bên cạnh đó, các thao tác tính toán, tập hợp số liệu, tìm kiếm thông tin đểu được thực hiện thủ công nên dễ gặp phải những sai sót, rủi ro khó tránh khỏi trong quá trình quản lý kho hàng của Công </a:t>
            </a:r>
            <a:r>
              <a:rPr lang="vi-VN" sz="2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ty.</a:t>
            </a:r>
            <a:endParaRPr lang="en-US" sz="22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fld id="{8395FC62-C2EB-4DED-8EAB-F905EE76F097}" type="datetime1">
              <a:rPr lang="en-US" smtClean="0">
                <a:latin typeface="Times New Roman" panose="02020603050405020304" pitchFamily="18" charset="0"/>
                <a:cs typeface="Times New Roman" panose="02020603050405020304" pitchFamily="18" charset="0"/>
              </a:rPr>
              <a:t>12/29/2021</a:t>
            </a:fld>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grpSp>
        <p:nvGrpSpPr>
          <p:cNvPr id="17" name="Group 16"/>
          <p:cNvGrpSpPr/>
          <p:nvPr/>
        </p:nvGrpSpPr>
        <p:grpSpPr>
          <a:xfrm>
            <a:off x="1096328" y="492794"/>
            <a:ext cx="10059352" cy="1028700"/>
            <a:chOff x="1832973" y="506668"/>
            <a:chExt cx="8922221" cy="1047451"/>
          </a:xfrm>
        </p:grpSpPr>
        <p:sp>
          <p:nvSpPr>
            <p:cNvPr id="18" name="AutoShape 47"/>
            <p:cNvSpPr>
              <a:spLocks noChangeArrowheads="1"/>
            </p:cNvSpPr>
            <p:nvPr/>
          </p:nvSpPr>
          <p:spPr bwMode="gray">
            <a:xfrm>
              <a:off x="2259301" y="554909"/>
              <a:ext cx="8495893" cy="958771"/>
            </a:xfrm>
            <a:prstGeom prst="roundRect">
              <a:avLst>
                <a:gd name="adj" fmla="val 16667"/>
              </a:avLst>
            </a:prstGeom>
          </p:spPr>
          <p:style>
            <a:lnRef idx="3">
              <a:schemeClr val="lt1"/>
            </a:lnRef>
            <a:fillRef idx="1">
              <a:schemeClr val="accent1"/>
            </a:fillRef>
            <a:effectRef idx="1">
              <a:schemeClr val="accent1"/>
            </a:effectRef>
            <a:fontRef idx="minor">
              <a:schemeClr val="lt1"/>
            </a:fontRef>
          </p:style>
          <p:txBody>
            <a:bodyPr wrap="none" anchor="ct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19" name="AutoShape 48"/>
            <p:cNvSpPr>
              <a:spLocks noChangeArrowheads="1"/>
            </p:cNvSpPr>
            <p:nvPr/>
          </p:nvSpPr>
          <p:spPr bwMode="gray">
            <a:xfrm>
              <a:off x="1832973" y="506668"/>
              <a:ext cx="979714" cy="1047451"/>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20" name="Text Box 49"/>
            <p:cNvSpPr txBox="1">
              <a:spLocks noChangeArrowheads="1"/>
            </p:cNvSpPr>
            <p:nvPr/>
          </p:nvSpPr>
          <p:spPr bwMode="gray">
            <a:xfrm>
              <a:off x="2633025" y="676569"/>
              <a:ext cx="7699198" cy="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0" hangingPunct="0"/>
              <a:r>
                <a:rPr lang="en-US" sz="4000" dirty="0" err="1">
                  <a:solidFill>
                    <a:schemeClr val="bg1"/>
                  </a:solidFill>
                  <a:latin typeface="Times New Roman" panose="02020603050405020304" pitchFamily="18" charset="0"/>
                  <a:cs typeface="Times New Roman" panose="02020603050405020304" pitchFamily="18" charset="0"/>
                </a:rPr>
                <a:t>Mô</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tả</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chung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về</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bài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toán</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21" name="Text Box 50"/>
            <p:cNvSpPr txBox="1">
              <a:spLocks noChangeArrowheads="1"/>
            </p:cNvSpPr>
            <p:nvPr/>
          </p:nvSpPr>
          <p:spPr bwMode="gray">
            <a:xfrm>
              <a:off x="2115553" y="676450"/>
              <a:ext cx="414554" cy="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0" hangingPunct="0"/>
              <a:r>
                <a:rPr lang="en-US" sz="4000" dirty="0">
                  <a:solidFill>
                    <a:schemeClr val="bg1"/>
                  </a:solidFill>
                  <a:latin typeface="Times New Roman" panose="02020603050405020304" pitchFamily="18" charset="0"/>
                  <a:cs typeface="Times New Roman" panose="02020603050405020304" pitchFamily="18" charset="0"/>
                </a:rPr>
                <a:t>1</a:t>
              </a:r>
            </a:p>
          </p:txBody>
        </p:sp>
      </p:grpSp>
    </p:spTree>
    <p:extLst>
      <p:ext uri="{BB962C8B-B14F-4D97-AF65-F5344CB8AC3E}">
        <p14:creationId xmlns:p14="http://schemas.microsoft.com/office/powerpoint/2010/main" val="10169141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220559"/>
            <a:ext cx="10058400" cy="4023360"/>
          </a:xfrm>
        </p:spPr>
        <p:txBody>
          <a:bodyPr>
            <a:normAutofit/>
          </a:bodyPr>
          <a:lstStyle/>
          <a:p>
            <a:pPr algn="just">
              <a:lnSpc>
                <a:spcPct val="10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bớt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nhầm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tiện</a:t>
            </a:r>
            <a:r>
              <a:rPr lang="en-US" sz="2400" dirty="0">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năng</a:t>
            </a:r>
            <a:r>
              <a:rPr lang="en-US" sz="2400">
                <a:latin typeface="Times New Roman" panose="02020603050405020304" pitchFamily="18" charset="0"/>
                <a:cs typeface="Times New Roman" panose="02020603050405020304" pitchFamily="18" charset="0"/>
              </a:rPr>
              <a:t> đã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đuợc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xác</a:t>
            </a:r>
            <a:r>
              <a:rPr lang="en-US" sz="2400">
                <a:latin typeface="Times New Roman" panose="02020603050405020304" pitchFamily="18" charset="0"/>
                <a:cs typeface="Times New Roman" panose="02020603050405020304" pitchFamily="18" charset="0"/>
              </a:rPr>
              <a:t>.</a:t>
            </a:r>
            <a:endParaRPr lang="vi-VN" sz="240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 Thống kê được chính xác tổng nguồn hàng trong kho.</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395FC62-C2EB-4DED-8EAB-F905EE76F097}" type="datetime1">
              <a:rPr lang="en-US" smtClean="0">
                <a:latin typeface="Times New Roman" panose="02020603050405020304" pitchFamily="18" charset="0"/>
                <a:cs typeface="Times New Roman" panose="02020603050405020304" pitchFamily="18" charset="0"/>
              </a:rPr>
              <a:t>12/29/2021</a:t>
            </a:fld>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9" name="Text Box 49"/>
          <p:cNvSpPr txBox="1">
            <a:spLocks noChangeArrowheads="1"/>
          </p:cNvSpPr>
          <p:nvPr/>
        </p:nvSpPr>
        <p:spPr bwMode="gray">
          <a:xfrm>
            <a:off x="2143772" y="775476"/>
            <a:ext cx="892046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r>
              <a:rPr lang="en-US" sz="4000" dirty="0" err="1">
                <a:solidFill>
                  <a:schemeClr val="bg1"/>
                </a:solidFill>
                <a:latin typeface="Times New Roman" panose="02020603050405020304" pitchFamily="18" charset="0"/>
                <a:cs typeface="Times New Roman" panose="02020603050405020304" pitchFamily="18" charset="0"/>
              </a:rPr>
              <a:t>Lý</a:t>
            </a:r>
            <a:r>
              <a:rPr lang="en-US" sz="4000" dirty="0">
                <a:solidFill>
                  <a:schemeClr val="bg1"/>
                </a:solidFill>
                <a:latin typeface="Times New Roman" panose="02020603050405020304" pitchFamily="18" charset="0"/>
                <a:cs typeface="Times New Roman" panose="02020603050405020304" pitchFamily="18" charset="0"/>
              </a:rPr>
              <a:t> do </a:t>
            </a:r>
            <a:r>
              <a:rPr lang="en-US" sz="4000" dirty="0" err="1">
                <a:solidFill>
                  <a:schemeClr val="bg1"/>
                </a:solidFill>
                <a:latin typeface="Times New Roman" panose="02020603050405020304" pitchFamily="18" charset="0"/>
                <a:cs typeface="Times New Roman" panose="02020603050405020304" pitchFamily="18" charset="0"/>
              </a:rPr>
              <a:t>và</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lợi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ích</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khi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xây</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dựng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hệ</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thống</a:t>
            </a:r>
            <a:endParaRPr lang="en-US" sz="4000" dirty="0">
              <a:latin typeface="Times New Roman" panose="02020603050405020304" pitchFamily="18" charset="0"/>
              <a:cs typeface="Times New Roman" panose="02020603050405020304" pitchFamily="18" charset="0"/>
            </a:endParaRPr>
          </a:p>
        </p:txBody>
      </p:sp>
      <p:sp>
        <p:nvSpPr>
          <p:cNvPr id="12" name="Text Box 50"/>
          <p:cNvSpPr txBox="1">
            <a:spLocks noChangeArrowheads="1"/>
          </p:cNvSpPr>
          <p:nvPr/>
        </p:nvSpPr>
        <p:spPr bwMode="gray">
          <a:xfrm>
            <a:off x="1432082" y="713919"/>
            <a:ext cx="44114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0" hangingPunct="0"/>
            <a:r>
              <a:rPr lang="en-US" sz="4000" dirty="0">
                <a:solidFill>
                  <a:schemeClr val="bg1"/>
                </a:solidFill>
                <a:latin typeface="Times New Roman" panose="02020603050405020304" pitchFamily="18" charset="0"/>
                <a:cs typeface="Times New Roman" panose="02020603050405020304" pitchFamily="18" charset="0"/>
              </a:rPr>
              <a:t>2</a:t>
            </a:r>
          </a:p>
        </p:txBody>
      </p:sp>
      <p:grpSp>
        <p:nvGrpSpPr>
          <p:cNvPr id="17" name="Group 16"/>
          <p:cNvGrpSpPr/>
          <p:nvPr/>
        </p:nvGrpSpPr>
        <p:grpSpPr>
          <a:xfrm>
            <a:off x="1096328" y="492794"/>
            <a:ext cx="10059352" cy="1028700"/>
            <a:chOff x="1832973" y="506668"/>
            <a:chExt cx="8922221" cy="1047451"/>
          </a:xfrm>
        </p:grpSpPr>
        <p:sp>
          <p:nvSpPr>
            <p:cNvPr id="18" name="AutoShape 47"/>
            <p:cNvSpPr>
              <a:spLocks noChangeArrowheads="1"/>
            </p:cNvSpPr>
            <p:nvPr/>
          </p:nvSpPr>
          <p:spPr bwMode="gray">
            <a:xfrm>
              <a:off x="2259301" y="554909"/>
              <a:ext cx="8495893" cy="958771"/>
            </a:xfrm>
            <a:prstGeom prst="roundRect">
              <a:avLst>
                <a:gd name="adj" fmla="val 16667"/>
              </a:avLst>
            </a:prstGeom>
          </p:spPr>
          <p:style>
            <a:lnRef idx="3">
              <a:schemeClr val="lt1"/>
            </a:lnRef>
            <a:fillRef idx="1">
              <a:schemeClr val="accent1"/>
            </a:fillRef>
            <a:effectRef idx="1">
              <a:schemeClr val="accent1"/>
            </a:effectRef>
            <a:fontRef idx="minor">
              <a:schemeClr val="lt1"/>
            </a:fontRef>
          </p:style>
          <p:txBody>
            <a:bodyPr wrap="none" anchor="ct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19" name="AutoShape 48"/>
            <p:cNvSpPr>
              <a:spLocks noChangeArrowheads="1"/>
            </p:cNvSpPr>
            <p:nvPr/>
          </p:nvSpPr>
          <p:spPr bwMode="gray">
            <a:xfrm>
              <a:off x="1832973" y="506668"/>
              <a:ext cx="979714" cy="1047451"/>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20" name="Text Box 49"/>
            <p:cNvSpPr txBox="1">
              <a:spLocks noChangeArrowheads="1"/>
            </p:cNvSpPr>
            <p:nvPr/>
          </p:nvSpPr>
          <p:spPr bwMode="gray">
            <a:xfrm>
              <a:off x="2633025" y="676569"/>
              <a:ext cx="7699198" cy="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0" hangingPunct="0"/>
              <a:r>
                <a:rPr lang="en-US" sz="4000" dirty="0" err="1">
                  <a:solidFill>
                    <a:schemeClr val="bg1"/>
                  </a:solidFill>
                  <a:latin typeface="Times New Roman" panose="02020603050405020304" pitchFamily="18" charset="0"/>
                  <a:cs typeface="Times New Roman" panose="02020603050405020304" pitchFamily="18" charset="0"/>
                </a:rPr>
                <a:t>Mục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đích</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khi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xây</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dựng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hệ</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thống</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21" name="Text Box 50"/>
            <p:cNvSpPr txBox="1">
              <a:spLocks noChangeArrowheads="1"/>
            </p:cNvSpPr>
            <p:nvPr/>
          </p:nvSpPr>
          <p:spPr bwMode="gray">
            <a:xfrm>
              <a:off x="2115553" y="676450"/>
              <a:ext cx="414554" cy="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0" hangingPunct="0"/>
              <a:r>
                <a:rPr lang="en-US" sz="4000" dirty="0">
                  <a:solidFill>
                    <a:schemeClr val="bg1"/>
                  </a:solidFill>
                  <a:latin typeface="Times New Roman" panose="02020603050405020304" pitchFamily="18" charset="0"/>
                  <a:cs typeface="Times New Roman" panose="02020603050405020304" pitchFamily="18" charset="0"/>
                </a:rPr>
                <a:t>2</a:t>
              </a:r>
            </a:p>
          </p:txBody>
        </p:sp>
      </p:grpSp>
    </p:spTree>
    <p:extLst>
      <p:ext uri="{BB962C8B-B14F-4D97-AF65-F5344CB8AC3E}">
        <p14:creationId xmlns:p14="http://schemas.microsoft.com/office/powerpoint/2010/main" val="29225083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60254" y="263448"/>
            <a:ext cx="10058400" cy="1141903"/>
          </a:xfrm>
        </p:spPr>
        <p:txBody>
          <a:bodyPr/>
          <a:lstStyle/>
          <a:p>
            <a:r>
              <a:rPr lang="en-US" dirty="0"/>
              <a:t>		</a:t>
            </a:r>
            <a:r>
              <a:rPr lang="en-US" dirty="0" err="1"/>
              <a:t>Phân</a:t>
            </a:r>
            <a:r>
              <a:rPr lang="en-US" dirty="0"/>
              <a:t> </a:t>
            </a:r>
            <a:r>
              <a:rPr lang="en-US" dirty="0" err="1"/>
              <a:t>tích</a:t>
            </a:r>
            <a:r>
              <a:rPr lang="en-US" dirty="0"/>
              <a:t> </a:t>
            </a:r>
            <a:r>
              <a:rPr lang="en-US" dirty="0" err="1"/>
              <a:t>hệ</a:t>
            </a:r>
            <a:r>
              <a:rPr lang="en-US" dirty="0"/>
              <a:t> </a:t>
            </a:r>
            <a:r>
              <a:rPr lang="en-US" dirty="0" err="1"/>
              <a:t>thống</a:t>
            </a:r>
            <a:endParaRPr lang="en-US" dirty="0"/>
          </a:p>
        </p:txBody>
      </p:sp>
      <p:sp>
        <p:nvSpPr>
          <p:cNvPr id="4" name="Date Placeholder 3"/>
          <p:cNvSpPr>
            <a:spLocks noGrp="1"/>
          </p:cNvSpPr>
          <p:nvPr>
            <p:ph type="dt" sz="half" idx="10"/>
          </p:nvPr>
        </p:nvSpPr>
        <p:spPr/>
        <p:txBody>
          <a:bodyPr/>
          <a:lstStyle/>
          <a:p>
            <a:fld id="{8395FC62-C2EB-4DED-8EAB-F905EE76F097}" type="datetime1">
              <a:rPr lang="en-US" smtClean="0">
                <a:latin typeface="Times New Roman" panose="02020603050405020304" pitchFamily="18" charset="0"/>
                <a:cs typeface="Times New Roman" panose="02020603050405020304" pitchFamily="18" charset="0"/>
              </a:rPr>
              <a:t>12/29/2021</a:t>
            </a:fld>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7" name="Hexagon 6"/>
          <p:cNvSpPr/>
          <p:nvPr/>
        </p:nvSpPr>
        <p:spPr>
          <a:xfrm>
            <a:off x="1287576" y="540250"/>
            <a:ext cx="1398643" cy="766301"/>
          </a:xfrm>
          <a:prstGeom prst="hexagon">
            <a:avLst/>
          </a:prstGeom>
          <a:solidFill>
            <a:srgbClr val="92D050"/>
          </a:solidFill>
          <a:ln>
            <a:solidFill>
              <a:srgbClr val="FFFF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atin typeface="Times New Roman" panose="02020603050405020304" pitchFamily="18" charset="0"/>
              <a:cs typeface="Times New Roman" panose="02020603050405020304" pitchFamily="18" charset="0"/>
            </a:endParaRPr>
          </a:p>
        </p:txBody>
      </p:sp>
      <p:sp>
        <p:nvSpPr>
          <p:cNvPr id="8" name="TextBox 8"/>
          <p:cNvSpPr txBox="1">
            <a:spLocks noChangeArrowheads="1"/>
          </p:cNvSpPr>
          <p:nvPr/>
        </p:nvSpPr>
        <p:spPr bwMode="auto">
          <a:xfrm>
            <a:off x="1631732" y="602593"/>
            <a:ext cx="777555" cy="707886"/>
          </a:xfrm>
          <a:prstGeom prst="rect">
            <a:avLst/>
          </a:prstGeom>
          <a:noFill/>
          <a:ln w="9525">
            <a:noFill/>
            <a:miter lim="800000"/>
          </a:ln>
        </p:spPr>
        <p:txBody>
          <a:bodyPr wrap="square" anchor="ctr">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b="1" dirty="0">
                <a:solidFill>
                  <a:schemeClr val="bg1"/>
                </a:solidFill>
                <a:latin typeface="Times New Roman" panose="02020603050405020304" pitchFamily="18" charset="0"/>
                <a:cs typeface="Times New Roman" panose="02020603050405020304" pitchFamily="18" charset="0"/>
              </a:rPr>
              <a:t>II</a:t>
            </a:r>
          </a:p>
        </p:txBody>
      </p:sp>
      <p:sp>
        <p:nvSpPr>
          <p:cNvPr id="26" name="Round Same Side Corner Rectangle 25"/>
          <p:cNvSpPr/>
          <p:nvPr/>
        </p:nvSpPr>
        <p:spPr>
          <a:xfrm rot="16200000">
            <a:off x="5792180" y="-2293412"/>
            <a:ext cx="767959" cy="8578471"/>
          </a:xfrm>
          <a:prstGeom prst="round2SameRect">
            <a:avLst>
              <a:gd name="adj1" fmla="val 23321"/>
              <a:gd name="adj2" fmla="val 0"/>
            </a:avLst>
          </a:prstGeom>
          <a:solidFill>
            <a:schemeClr val="accent1">
              <a:lumMod val="40000"/>
              <a:lumOff val="60000"/>
            </a:schemeClr>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27" name="Round Same Side Corner Rectangle 26"/>
          <p:cNvSpPr/>
          <p:nvPr/>
        </p:nvSpPr>
        <p:spPr>
          <a:xfrm rot="16200000" flipH="1">
            <a:off x="1237614" y="1594064"/>
            <a:ext cx="788237" cy="783245"/>
          </a:xfrm>
          <a:prstGeom prst="round2SameRect">
            <a:avLst>
              <a:gd name="adj1" fmla="val 34679"/>
              <a:gd name="adj2" fmla="val 0"/>
            </a:avLst>
          </a:prstGeom>
          <a:solidFill>
            <a:schemeClr val="accent1">
              <a:lumMod val="40000"/>
              <a:lumOff val="60000"/>
            </a:schemeClr>
          </a:solidFill>
          <a:ln w="3175">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28" name="Rectangle 27"/>
          <p:cNvSpPr>
            <a:spLocks noChangeArrowheads="1"/>
          </p:cNvSpPr>
          <p:nvPr/>
        </p:nvSpPr>
        <p:spPr bwMode="auto">
          <a:xfrm>
            <a:off x="2372141" y="1671917"/>
            <a:ext cx="5914874" cy="707886"/>
          </a:xfrm>
          <a:prstGeom prst="rect">
            <a:avLst/>
          </a:prstGeom>
          <a:noFill/>
          <a:ln w="9525">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r>
              <a:rPr lang="en-US" sz="4000" dirty="0" err="1">
                <a:solidFill>
                  <a:schemeClr val="bg1"/>
                </a:solidFill>
                <a:latin typeface="Times New Roman" panose="02020603050405020304" pitchFamily="18" charset="0"/>
                <a:cs typeface="Times New Roman" panose="02020603050405020304" pitchFamily="18" charset="0"/>
              </a:rPr>
              <a:t>Mô</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tả</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yêu</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cầu</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hệ</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thống</a:t>
            </a:r>
            <a:r>
              <a:rPr lang="en-US" sz="4000" dirty="0">
                <a:solidFill>
                  <a:schemeClr val="bg1"/>
                </a:solidFill>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29" name="TextBox 8"/>
          <p:cNvSpPr txBox="1">
            <a:spLocks noChangeArrowheads="1"/>
          </p:cNvSpPr>
          <p:nvPr/>
        </p:nvSpPr>
        <p:spPr bwMode="auto">
          <a:xfrm>
            <a:off x="1319340" y="1682177"/>
            <a:ext cx="777555" cy="707886"/>
          </a:xfrm>
          <a:prstGeom prst="rect">
            <a:avLst/>
          </a:prstGeom>
          <a:noFill/>
          <a:ln w="9525">
            <a:noFill/>
            <a:miter lim="800000"/>
          </a:ln>
        </p:spPr>
        <p:txBody>
          <a:bodyPr wrap="square" anchor="ctr">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b="1" dirty="0">
                <a:solidFill>
                  <a:schemeClr val="bg1"/>
                </a:solidFill>
                <a:latin typeface="Times New Roman" panose="02020603050405020304" pitchFamily="18" charset="0"/>
                <a:cs typeface="Times New Roman" panose="02020603050405020304" pitchFamily="18" charset="0"/>
              </a:rPr>
              <a:t>1</a:t>
            </a:r>
          </a:p>
        </p:txBody>
      </p:sp>
      <p:sp>
        <p:nvSpPr>
          <p:cNvPr id="36" name="Round Same Side Corner Rectangle 35"/>
          <p:cNvSpPr/>
          <p:nvPr/>
        </p:nvSpPr>
        <p:spPr>
          <a:xfrm rot="16200000">
            <a:off x="5687700" y="-1487442"/>
            <a:ext cx="788235" cy="8767160"/>
          </a:xfrm>
          <a:prstGeom prst="round2SameRect">
            <a:avLst>
              <a:gd name="adj1" fmla="val 23321"/>
              <a:gd name="adj2" fmla="val 0"/>
            </a:avLst>
          </a:prstGeom>
          <a:solidFill>
            <a:schemeClr val="accent1">
              <a:lumMod val="60000"/>
              <a:lumOff val="40000"/>
            </a:schemeClr>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37" name="Round Same Side Corner Rectangle 36"/>
          <p:cNvSpPr/>
          <p:nvPr/>
        </p:nvSpPr>
        <p:spPr>
          <a:xfrm rot="16200000" flipH="1">
            <a:off x="1237614" y="2504516"/>
            <a:ext cx="788237" cy="783245"/>
          </a:xfrm>
          <a:prstGeom prst="round2SameRect">
            <a:avLst>
              <a:gd name="adj1" fmla="val 34679"/>
              <a:gd name="adj2" fmla="val 0"/>
            </a:avLst>
          </a:prstGeom>
          <a:solidFill>
            <a:schemeClr val="accent1">
              <a:lumMod val="60000"/>
              <a:lumOff val="40000"/>
            </a:schemeClr>
          </a:solidFill>
          <a:ln w="3175">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38" name="Rectangle 37"/>
          <p:cNvSpPr>
            <a:spLocks noChangeArrowheads="1"/>
          </p:cNvSpPr>
          <p:nvPr/>
        </p:nvSpPr>
        <p:spPr bwMode="auto">
          <a:xfrm>
            <a:off x="2372142" y="2582369"/>
            <a:ext cx="7910373" cy="707886"/>
          </a:xfrm>
          <a:prstGeom prst="rect">
            <a:avLst/>
          </a:prstGeom>
          <a:noFill/>
          <a:ln w="9525">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r>
              <a:rPr lang="en-US" sz="4000" dirty="0" err="1">
                <a:solidFill>
                  <a:schemeClr val="bg1"/>
                </a:solidFill>
                <a:latin typeface="Times New Roman" panose="02020603050405020304" pitchFamily="18" charset="0"/>
                <a:cs typeface="Times New Roman" panose="02020603050405020304" pitchFamily="18" charset="0"/>
              </a:rPr>
              <a:t>Sơ</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đồ</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phân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rã</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chức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năng</a:t>
            </a:r>
            <a:endParaRPr lang="en-US" sz="4000" dirty="0">
              <a:latin typeface="Times New Roman" panose="02020603050405020304" pitchFamily="18" charset="0"/>
              <a:cs typeface="Times New Roman" panose="02020603050405020304" pitchFamily="18" charset="0"/>
            </a:endParaRPr>
          </a:p>
        </p:txBody>
      </p:sp>
      <p:sp>
        <p:nvSpPr>
          <p:cNvPr id="39" name="TextBox 8"/>
          <p:cNvSpPr txBox="1">
            <a:spLocks noChangeArrowheads="1"/>
          </p:cNvSpPr>
          <p:nvPr/>
        </p:nvSpPr>
        <p:spPr bwMode="auto">
          <a:xfrm>
            <a:off x="1303299" y="2592507"/>
            <a:ext cx="777555" cy="707886"/>
          </a:xfrm>
          <a:prstGeom prst="rect">
            <a:avLst/>
          </a:prstGeom>
          <a:noFill/>
          <a:ln w="9525">
            <a:noFill/>
            <a:miter lim="800000"/>
          </a:ln>
        </p:spPr>
        <p:txBody>
          <a:bodyPr wrap="square" anchor="ctr">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b="1" dirty="0">
                <a:solidFill>
                  <a:schemeClr val="bg1"/>
                </a:solidFill>
                <a:latin typeface="Times New Roman" panose="02020603050405020304" pitchFamily="18" charset="0"/>
                <a:cs typeface="Times New Roman" panose="02020603050405020304" pitchFamily="18" charset="0"/>
              </a:rPr>
              <a:t>2</a:t>
            </a:r>
          </a:p>
        </p:txBody>
      </p:sp>
      <p:sp>
        <p:nvSpPr>
          <p:cNvPr id="40" name="Round Same Side Corner Rectangle 39"/>
          <p:cNvSpPr/>
          <p:nvPr/>
        </p:nvSpPr>
        <p:spPr>
          <a:xfrm rot="16200000">
            <a:off x="5687698" y="-576991"/>
            <a:ext cx="788233" cy="8767161"/>
          </a:xfrm>
          <a:prstGeom prst="round2SameRect">
            <a:avLst>
              <a:gd name="adj1" fmla="val 23321"/>
              <a:gd name="adj2" fmla="val 0"/>
            </a:avLst>
          </a:prstGeom>
          <a:solidFill>
            <a:srgbClr val="EC8E1C"/>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41" name="Round Same Side Corner Rectangle 40"/>
          <p:cNvSpPr/>
          <p:nvPr/>
        </p:nvSpPr>
        <p:spPr>
          <a:xfrm rot="16200000" flipH="1">
            <a:off x="1237609" y="3414967"/>
            <a:ext cx="788237" cy="783245"/>
          </a:xfrm>
          <a:prstGeom prst="round2SameRect">
            <a:avLst>
              <a:gd name="adj1" fmla="val 34679"/>
              <a:gd name="adj2" fmla="val 0"/>
            </a:avLst>
          </a:prstGeom>
          <a:solidFill>
            <a:srgbClr val="EC8E1C"/>
          </a:solidFill>
          <a:ln w="3175">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42" name="Rectangle 41"/>
          <p:cNvSpPr>
            <a:spLocks noChangeArrowheads="1"/>
          </p:cNvSpPr>
          <p:nvPr/>
        </p:nvSpPr>
        <p:spPr bwMode="auto">
          <a:xfrm>
            <a:off x="2372137" y="3492820"/>
            <a:ext cx="7910373" cy="707886"/>
          </a:xfrm>
          <a:prstGeom prst="rect">
            <a:avLst/>
          </a:prstGeom>
          <a:noFill/>
          <a:ln w="9525">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r>
              <a:rPr lang="en-US" sz="4000" dirty="0" err="1">
                <a:solidFill>
                  <a:schemeClr val="bg1"/>
                </a:solidFill>
                <a:latin typeface="Times New Roman" panose="02020603050405020304" pitchFamily="18" charset="0"/>
                <a:cs typeface="Times New Roman" panose="02020603050405020304" pitchFamily="18" charset="0"/>
              </a:rPr>
              <a:t>Sơ</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đồ</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mức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ngữ</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cảnh</a:t>
            </a:r>
            <a:r>
              <a:rPr lang="en-US" sz="4000" dirty="0">
                <a:solidFill>
                  <a:schemeClr val="bg1"/>
                </a:solidFill>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43" name="TextBox 8"/>
          <p:cNvSpPr txBox="1">
            <a:spLocks noChangeArrowheads="1"/>
          </p:cNvSpPr>
          <p:nvPr/>
        </p:nvSpPr>
        <p:spPr bwMode="auto">
          <a:xfrm>
            <a:off x="1319334" y="3520698"/>
            <a:ext cx="777555" cy="707886"/>
          </a:xfrm>
          <a:prstGeom prst="rect">
            <a:avLst/>
          </a:prstGeom>
          <a:noFill/>
          <a:ln w="9525">
            <a:noFill/>
            <a:miter lim="800000"/>
          </a:ln>
        </p:spPr>
        <p:txBody>
          <a:bodyPr wrap="square" anchor="ctr">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b="1" dirty="0">
                <a:solidFill>
                  <a:schemeClr val="bg1"/>
                </a:solidFill>
                <a:latin typeface="Times New Roman" panose="02020603050405020304" pitchFamily="18" charset="0"/>
                <a:cs typeface="Times New Roman" panose="02020603050405020304" pitchFamily="18" charset="0"/>
              </a:rPr>
              <a:t>3</a:t>
            </a:r>
          </a:p>
        </p:txBody>
      </p:sp>
      <p:sp>
        <p:nvSpPr>
          <p:cNvPr id="44" name="Round Same Side Corner Rectangle 43"/>
          <p:cNvSpPr/>
          <p:nvPr/>
        </p:nvSpPr>
        <p:spPr>
          <a:xfrm rot="16200000">
            <a:off x="5716222" y="363930"/>
            <a:ext cx="788235" cy="8767162"/>
          </a:xfrm>
          <a:prstGeom prst="round2SameRect">
            <a:avLst>
              <a:gd name="adj1" fmla="val 23321"/>
              <a:gd name="adj2" fmla="val 0"/>
            </a:avLst>
          </a:prstGeom>
          <a:solidFill>
            <a:srgbClr val="BC6E1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45" name="Round Same Side Corner Rectangle 44"/>
          <p:cNvSpPr/>
          <p:nvPr/>
        </p:nvSpPr>
        <p:spPr>
          <a:xfrm rot="16200000" flipH="1">
            <a:off x="1266135" y="4355889"/>
            <a:ext cx="788237" cy="783245"/>
          </a:xfrm>
          <a:prstGeom prst="round2SameRect">
            <a:avLst>
              <a:gd name="adj1" fmla="val 34679"/>
              <a:gd name="adj2" fmla="val 0"/>
            </a:avLst>
          </a:prstGeom>
          <a:solidFill>
            <a:srgbClr val="BC6E10"/>
          </a:solidFill>
          <a:ln w="3175">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46" name="Rectangle 45"/>
          <p:cNvSpPr>
            <a:spLocks noChangeArrowheads="1"/>
          </p:cNvSpPr>
          <p:nvPr/>
        </p:nvSpPr>
        <p:spPr bwMode="auto">
          <a:xfrm>
            <a:off x="2400663" y="4433742"/>
            <a:ext cx="7910373" cy="707886"/>
          </a:xfrm>
          <a:prstGeom prst="rect">
            <a:avLst/>
          </a:prstGeom>
          <a:noFill/>
          <a:ln w="9525">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r>
              <a:rPr lang="en-US" sz="4000" dirty="0" err="1">
                <a:solidFill>
                  <a:schemeClr val="bg1"/>
                </a:solidFill>
                <a:latin typeface="Times New Roman" panose="02020603050405020304" pitchFamily="18" charset="0"/>
                <a:cs typeface="Times New Roman" panose="02020603050405020304" pitchFamily="18" charset="0"/>
              </a:rPr>
              <a:t>Sơ</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đồ</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luồng</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dữ</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liệu</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mức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đỉnh</a:t>
            </a:r>
            <a:r>
              <a:rPr lang="en-US" sz="4000" dirty="0">
                <a:solidFill>
                  <a:schemeClr val="bg1"/>
                </a:solidFill>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47" name="TextBox 8"/>
          <p:cNvSpPr txBox="1">
            <a:spLocks noChangeArrowheads="1"/>
          </p:cNvSpPr>
          <p:nvPr/>
        </p:nvSpPr>
        <p:spPr bwMode="auto">
          <a:xfrm>
            <a:off x="1268631" y="4393568"/>
            <a:ext cx="777555" cy="707886"/>
          </a:xfrm>
          <a:prstGeom prst="rect">
            <a:avLst/>
          </a:prstGeom>
          <a:noFill/>
          <a:ln w="9525">
            <a:noFill/>
            <a:miter lim="800000"/>
          </a:ln>
        </p:spPr>
        <p:txBody>
          <a:bodyPr wrap="square" anchor="ctr">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a:r>
              <a:rPr lang="en-US" sz="4000" b="1" dirty="0">
                <a:solidFill>
                  <a:schemeClr val="bg1"/>
                </a:solidFill>
                <a:latin typeface="Times New Roman" panose="02020603050405020304" pitchFamily="18" charset="0"/>
                <a:cs typeface="Times New Roman" panose="02020603050405020304" pitchFamily="18" charset="0"/>
              </a:rPr>
              <a:t>4</a:t>
            </a:r>
          </a:p>
        </p:txBody>
      </p:sp>
      <p:cxnSp>
        <p:nvCxnSpPr>
          <p:cNvPr id="24" name="Straight Connector 23"/>
          <p:cNvCxnSpPr/>
          <p:nvPr/>
        </p:nvCxnSpPr>
        <p:spPr>
          <a:xfrm flipV="1">
            <a:off x="3499524" y="1306551"/>
            <a:ext cx="4645670" cy="4594"/>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4200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down)">
                                      <p:cBhvr>
                                        <p:cTn id="21" dur="500"/>
                                        <p:tgtEl>
                                          <p:spTgt spid="2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down)">
                                      <p:cBhvr>
                                        <p:cTn id="24" dur="500"/>
                                        <p:tgtEl>
                                          <p:spTgt spid="2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down)">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down)">
                                      <p:cBhvr>
                                        <p:cTn id="35" dur="500"/>
                                        <p:tgtEl>
                                          <p:spTgt spid="39"/>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down)">
                                      <p:cBhvr>
                                        <p:cTn id="38" dur="500"/>
                                        <p:tgtEl>
                                          <p:spTgt spid="37"/>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down)">
                                      <p:cBhvr>
                                        <p:cTn id="41" dur="500"/>
                                        <p:tgtEl>
                                          <p:spTgt spid="3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down)">
                                      <p:cBhvr>
                                        <p:cTn id="44" dur="5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down)">
                                      <p:cBhvr>
                                        <p:cTn id="49" dur="500"/>
                                        <p:tgtEl>
                                          <p:spTgt spid="4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down)">
                                      <p:cBhvr>
                                        <p:cTn id="52" dur="500"/>
                                        <p:tgtEl>
                                          <p:spTgt spid="4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down)">
                                      <p:cBhvr>
                                        <p:cTn id="55" dur="500"/>
                                        <p:tgtEl>
                                          <p:spTgt spid="4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down)">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wipe(down)">
                                      <p:cBhvr>
                                        <p:cTn id="63" dur="500"/>
                                        <p:tgtEl>
                                          <p:spTgt spid="47"/>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down)">
                                      <p:cBhvr>
                                        <p:cTn id="66" dur="500"/>
                                        <p:tgtEl>
                                          <p:spTgt spid="4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down)">
                                      <p:cBhvr>
                                        <p:cTn id="69" dur="500"/>
                                        <p:tgtEl>
                                          <p:spTgt spid="46"/>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down)">
                                      <p:cBhvr>
                                        <p:cTn id="7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p:bldP spid="26" grpId="0" animBg="1"/>
      <p:bldP spid="27" grpId="0" animBg="1"/>
      <p:bldP spid="28" grpId="0"/>
      <p:bldP spid="29" grpId="0"/>
      <p:bldP spid="36" grpId="0" animBg="1"/>
      <p:bldP spid="37" grpId="0" animBg="1"/>
      <p:bldP spid="38" grpId="0"/>
      <p:bldP spid="39" grpId="0"/>
      <p:bldP spid="40" grpId="0" animBg="1"/>
      <p:bldP spid="41" grpId="0" animBg="1"/>
      <p:bldP spid="42" grpId="0"/>
      <p:bldP spid="43" grpId="0"/>
      <p:bldP spid="44" grpId="0" animBg="1"/>
      <p:bldP spid="45" grpId="0" animBg="1"/>
      <p:bldP spid="46"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95FC62-C2EB-4DED-8EAB-F905EE76F097}" type="datetime1">
              <a:rPr lang="en-US" smtClean="0">
                <a:latin typeface="Times New Roman" panose="02020603050405020304" pitchFamily="18" charset="0"/>
                <a:cs typeface="Times New Roman" panose="02020603050405020304" pitchFamily="18" charset="0"/>
              </a:rPr>
              <a:t>12/29/2021</a:t>
            </a:fld>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7" name="AutoShape 47"/>
          <p:cNvSpPr>
            <a:spLocks noChangeArrowheads="1"/>
          </p:cNvSpPr>
          <p:nvPr/>
        </p:nvSpPr>
        <p:spPr bwMode="gray">
          <a:xfrm>
            <a:off x="1270374" y="42638"/>
            <a:ext cx="9575051" cy="958771"/>
          </a:xfrm>
          <a:prstGeom prst="roundRect">
            <a:avLst>
              <a:gd name="adj" fmla="val 16667"/>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wrap="none" anchor="ct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8" name="AutoShape 48"/>
          <p:cNvSpPr>
            <a:spLocks noChangeArrowheads="1"/>
          </p:cNvSpPr>
          <p:nvPr/>
        </p:nvSpPr>
        <p:spPr bwMode="gray">
          <a:xfrm>
            <a:off x="1560625" y="-46042"/>
            <a:ext cx="1110749" cy="1047451"/>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9" name="Text Box 49"/>
          <p:cNvSpPr txBox="1">
            <a:spLocks noChangeArrowheads="1"/>
          </p:cNvSpPr>
          <p:nvPr/>
        </p:nvSpPr>
        <p:spPr bwMode="gray">
          <a:xfrm>
            <a:off x="2291984" y="100747"/>
            <a:ext cx="87289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r>
              <a:rPr lang="en-US" sz="4000" dirty="0" err="1">
                <a:solidFill>
                  <a:schemeClr val="bg1"/>
                </a:solidFill>
                <a:latin typeface="Times New Roman" panose="02020603050405020304" pitchFamily="18" charset="0"/>
                <a:cs typeface="Times New Roman" panose="02020603050405020304" pitchFamily="18" charset="0"/>
              </a:rPr>
              <a:t>Mô</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tả</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yêu</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cầu</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hệ</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thống</a:t>
            </a:r>
            <a:r>
              <a:rPr lang="en-US" sz="4000" dirty="0">
                <a:solidFill>
                  <a:schemeClr val="bg1"/>
                </a:solidFill>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10" name="Text Box 50"/>
          <p:cNvSpPr txBox="1">
            <a:spLocks noChangeArrowheads="1"/>
          </p:cNvSpPr>
          <p:nvPr/>
        </p:nvSpPr>
        <p:spPr bwMode="gray">
          <a:xfrm>
            <a:off x="1895427" y="73200"/>
            <a:ext cx="44114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0" hangingPunct="0"/>
            <a:r>
              <a:rPr lang="en-US" sz="4000" dirty="0">
                <a:solidFill>
                  <a:schemeClr val="bg1"/>
                </a:solidFill>
                <a:latin typeface="Times New Roman" panose="02020603050405020304" pitchFamily="18" charset="0"/>
                <a:cs typeface="Times New Roman" panose="02020603050405020304" pitchFamily="18" charset="0"/>
              </a:rPr>
              <a:t>1</a:t>
            </a:r>
          </a:p>
        </p:txBody>
      </p:sp>
      <p:sp>
        <p:nvSpPr>
          <p:cNvPr id="12" name="Text Box 4"/>
          <p:cNvSpPr txBox="1">
            <a:spLocks noChangeArrowheads="1"/>
          </p:cNvSpPr>
          <p:nvPr/>
        </p:nvSpPr>
        <p:spPr bwMode="auto">
          <a:xfrm>
            <a:off x="7882331" y="2255725"/>
            <a:ext cx="29442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ClrTx/>
              <a:buFontTx/>
              <a:buNone/>
            </a:pPr>
            <a:r>
              <a:rPr lang="en-US" altLang="en-US" sz="2000" dirty="0" err="1">
                <a:solidFill>
                  <a:srgbClr val="0070C0"/>
                </a:solidFill>
                <a:latin typeface="Times New Roman" panose="02020603050405020304" pitchFamily="18" charset="0"/>
                <a:cs typeface="Times New Roman" panose="02020603050405020304" pitchFamily="18" charset="0"/>
              </a:rPr>
              <a:t>Yêu</a:t>
            </a:r>
            <a:r>
              <a:rPr lang="en-US" altLang="en-US" sz="2000" dirty="0">
                <a:solidFill>
                  <a:srgbClr val="0070C0"/>
                </a:solidFill>
                <a:latin typeface="Times New Roman" panose="02020603050405020304" pitchFamily="18" charset="0"/>
                <a:cs typeface="Times New Roman" panose="02020603050405020304" pitchFamily="18" charset="0"/>
              </a:rPr>
              <a:t> </a:t>
            </a:r>
            <a:r>
              <a:rPr lang="en-US" altLang="en-US" sz="2000" dirty="0" err="1">
                <a:solidFill>
                  <a:srgbClr val="0070C0"/>
                </a:solidFill>
                <a:latin typeface="Times New Roman" panose="02020603050405020304" pitchFamily="18" charset="0"/>
                <a:cs typeface="Times New Roman" panose="02020603050405020304" pitchFamily="18" charset="0"/>
              </a:rPr>
              <a:t>cầu</a:t>
            </a:r>
            <a:r>
              <a:rPr lang="en-US" altLang="en-US" sz="2000" dirty="0">
                <a:solidFill>
                  <a:srgbClr val="0070C0"/>
                </a:solidFill>
                <a:latin typeface="Times New Roman" panose="02020603050405020304" pitchFamily="18" charset="0"/>
                <a:cs typeface="Times New Roman" panose="02020603050405020304" pitchFamily="18" charset="0"/>
              </a:rPr>
              <a:t> phi </a:t>
            </a:r>
            <a:r>
              <a:rPr lang="en-US" altLang="en-US" sz="2000" dirty="0" err="1">
                <a:solidFill>
                  <a:srgbClr val="0070C0"/>
                </a:solidFill>
                <a:latin typeface="Times New Roman" panose="02020603050405020304" pitchFamily="18" charset="0"/>
                <a:cs typeface="Times New Roman" panose="02020603050405020304" pitchFamily="18" charset="0"/>
              </a:rPr>
              <a:t>chức</a:t>
            </a:r>
            <a:r>
              <a:rPr lang="en-US" altLang="en-US" sz="2000" dirty="0">
                <a:solidFill>
                  <a:srgbClr val="0070C0"/>
                </a:solidFill>
                <a:latin typeface="Times New Roman" panose="02020603050405020304" pitchFamily="18" charset="0"/>
                <a:cs typeface="Times New Roman" panose="02020603050405020304" pitchFamily="18" charset="0"/>
              </a:rPr>
              <a:t> </a:t>
            </a:r>
            <a:r>
              <a:rPr lang="en-US" altLang="en-US" sz="2000" dirty="0" err="1">
                <a:solidFill>
                  <a:srgbClr val="0070C0"/>
                </a:solidFill>
                <a:latin typeface="Times New Roman" panose="02020603050405020304" pitchFamily="18" charset="0"/>
                <a:cs typeface="Times New Roman" panose="02020603050405020304" pitchFamily="18" charset="0"/>
              </a:rPr>
              <a:t>năng</a:t>
            </a:r>
            <a:endParaRPr lang="en-US" altLang="en-US" dirty="0">
              <a:solidFill>
                <a:srgbClr val="0070C0"/>
              </a:solidFill>
              <a:latin typeface="Times New Roman" panose="02020603050405020304" pitchFamily="18" charset="0"/>
              <a:cs typeface="Times New Roman" panose="02020603050405020304" pitchFamily="18" charset="0"/>
            </a:endParaRPr>
          </a:p>
        </p:txBody>
      </p:sp>
      <p:sp>
        <p:nvSpPr>
          <p:cNvPr id="13" name="AutoShape 5"/>
          <p:cNvSpPr>
            <a:spLocks noChangeArrowheads="1"/>
          </p:cNvSpPr>
          <p:nvPr/>
        </p:nvSpPr>
        <p:spPr bwMode="auto">
          <a:xfrm>
            <a:off x="447868" y="1059519"/>
            <a:ext cx="4448605" cy="5038566"/>
          </a:xfrm>
          <a:prstGeom prst="roundRect">
            <a:avLst>
              <a:gd name="adj" fmla="val 16667"/>
            </a:avLst>
          </a:prstGeom>
          <a:noFill/>
          <a:ln w="57150">
            <a:solidFill>
              <a:srgbClr val="FFC000"/>
            </a:solidFill>
            <a:prstDash val="sysDash"/>
            <a:rou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endParaRPr lang="en-US" altLang="en-US">
              <a:latin typeface="Times New Roman" panose="02020603050405020304" pitchFamily="18" charset="0"/>
              <a:cs typeface="Times New Roman" panose="02020603050405020304" pitchFamily="18" charset="0"/>
            </a:endParaRPr>
          </a:p>
        </p:txBody>
      </p:sp>
      <p:sp>
        <p:nvSpPr>
          <p:cNvPr id="14" name="Freeform 13"/>
          <p:cNvSpPr/>
          <p:nvPr/>
        </p:nvSpPr>
        <p:spPr bwMode="gray">
          <a:xfrm>
            <a:off x="4911024" y="3310611"/>
            <a:ext cx="8150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latin typeface="Times New Roman" panose="02020603050405020304" pitchFamily="18" charset="0"/>
              <a:cs typeface="Times New Roman" panose="02020603050405020304" pitchFamily="18" charset="0"/>
            </a:endParaRPr>
          </a:p>
        </p:txBody>
      </p:sp>
      <p:sp>
        <p:nvSpPr>
          <p:cNvPr id="25" name="TextBox 24"/>
          <p:cNvSpPr txBox="1"/>
          <p:nvPr/>
        </p:nvSpPr>
        <p:spPr>
          <a:xfrm>
            <a:off x="616190" y="1518527"/>
            <a:ext cx="4178441" cy="4247317"/>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Đối với admin:</a:t>
            </a:r>
          </a:p>
          <a:p>
            <a:r>
              <a:rPr lang="en-US">
                <a:latin typeface="Times New Roman" panose="02020603050405020304" pitchFamily="18" charset="0"/>
                <a:cs typeface="Times New Roman" panose="02020603050405020304" pitchFamily="18" charset="0"/>
              </a:rPr>
              <a:t>- Sử dụng được tất cả chức năng của phần mềm</a:t>
            </a:r>
          </a:p>
          <a:p>
            <a:r>
              <a:rPr lang="en-US">
                <a:latin typeface="Times New Roman" panose="02020603050405020304" pitchFamily="18" charset="0"/>
                <a:cs typeface="Times New Roman" panose="02020603050405020304" pitchFamily="18" charset="0"/>
              </a:rPr>
              <a:t>- Quản lý thông tin nhân viên</a:t>
            </a:r>
          </a:p>
          <a:p>
            <a:r>
              <a:rPr lang="en-US">
                <a:latin typeface="Times New Roman" panose="02020603050405020304" pitchFamily="18" charset="0"/>
                <a:cs typeface="Times New Roman" panose="02020603050405020304" pitchFamily="18" charset="0"/>
              </a:rPr>
              <a:t>- Quản lý thông tin cửa hàng</a:t>
            </a:r>
          </a:p>
          <a:p>
            <a:pPr marL="285750" indent="-285750">
              <a:buFontTx/>
              <a:buChar char="-"/>
            </a:pPr>
            <a:r>
              <a:rPr lang="en-US">
                <a:latin typeface="Times New Roman" panose="02020603050405020304" pitchFamily="18" charset="0"/>
                <a:cs typeface="Times New Roman" panose="02020603050405020304" pitchFamily="18" charset="0"/>
              </a:rPr>
              <a:t>Quản lý thông tin khách </a:t>
            </a:r>
            <a:r>
              <a:rPr lang="vi-VN">
                <a:latin typeface="Times New Roman" panose="02020603050405020304" pitchFamily="18" charset="0"/>
                <a:cs typeface="Times New Roman" panose="02020603050405020304" pitchFamily="18" charset="0"/>
              </a:rPr>
              <a:t>hàng</a:t>
            </a:r>
          </a:p>
          <a:p>
            <a:r>
              <a:rPr lang="en-US">
                <a:latin typeface="Times New Roman" panose="02020603050405020304" pitchFamily="18" charset="0"/>
                <a:ea typeface="Calibri" panose="020F0502020204030204" pitchFamily="34" charset="0"/>
              </a:rPr>
              <a:t>Đối với nhân viên:</a:t>
            </a:r>
            <a:endParaRPr lang="vi-VN">
              <a:latin typeface="Times New Roman" panose="02020603050405020304" pitchFamily="18" charset="0"/>
              <a:ea typeface="Calibri" panose="020F0502020204030204" pitchFamily="34" charset="0"/>
            </a:endParaRPr>
          </a:p>
          <a:p>
            <a:pPr marL="285750" indent="-285750">
              <a:buFontTx/>
              <a:buChar char="-"/>
            </a:pPr>
            <a:r>
              <a:rPr lang="en-US">
                <a:latin typeface="Times New Roman" panose="02020603050405020304" pitchFamily="18" charset="0"/>
                <a:ea typeface="Calibri" panose="020F0502020204030204" pitchFamily="34" charset="0"/>
              </a:rPr>
              <a:t>Đăng nhập</a:t>
            </a:r>
            <a:endParaRPr lang="vi-VN">
              <a:latin typeface="Times New Roman" panose="02020603050405020304" pitchFamily="18" charset="0"/>
              <a:ea typeface="Calibri" panose="020F0502020204030204" pitchFamily="34" charset="0"/>
            </a:endParaRPr>
          </a:p>
          <a:p>
            <a:pPr marL="285750" indent="-285750">
              <a:buFontTx/>
              <a:buChar char="-"/>
            </a:pPr>
            <a:r>
              <a:rPr lang="en-US">
                <a:latin typeface="Times New Roman" panose="02020603050405020304" pitchFamily="18" charset="0"/>
                <a:ea typeface="Calibri" panose="020F0502020204030204" pitchFamily="34" charset="0"/>
              </a:rPr>
              <a:t>Quản lý đơn hàng (hóa đơn)</a:t>
            </a:r>
            <a:endParaRPr lang="vi-VN">
              <a:latin typeface="Times New Roman" panose="02020603050405020304" pitchFamily="18" charset="0"/>
              <a:ea typeface="Calibri" panose="020F0502020204030204" pitchFamily="34" charset="0"/>
            </a:endParaRPr>
          </a:p>
          <a:p>
            <a:pPr marL="285750" indent="-285750">
              <a:buFontTx/>
              <a:buChar char="-"/>
            </a:pPr>
            <a:r>
              <a:rPr lang="en-US">
                <a:latin typeface="Times New Roman" panose="02020603050405020304" pitchFamily="18" charset="0"/>
                <a:ea typeface="Calibri" panose="020F0502020204030204" pitchFamily="34" charset="0"/>
              </a:rPr>
              <a:t>Quản lý nhập kho</a:t>
            </a:r>
            <a:endParaRPr lang="vi-VN">
              <a:latin typeface="Times New Roman" panose="02020603050405020304" pitchFamily="18" charset="0"/>
              <a:ea typeface="Calibri" panose="020F0502020204030204" pitchFamily="34" charset="0"/>
            </a:endParaRPr>
          </a:p>
          <a:p>
            <a:pPr marL="285750" indent="-285750">
              <a:buFontTx/>
              <a:buChar char="-"/>
            </a:pPr>
            <a:r>
              <a:rPr lang="en-US">
                <a:latin typeface="Times New Roman" panose="02020603050405020304" pitchFamily="18" charset="0"/>
                <a:ea typeface="Calibri" panose="020F0502020204030204" pitchFamily="34" charset="0"/>
              </a:rPr>
              <a:t>Quản lý tồn </a:t>
            </a:r>
            <a:r>
              <a:rPr lang="vi-VN">
                <a:latin typeface="Times New Roman" panose="02020603050405020304" pitchFamily="18" charset="0"/>
                <a:ea typeface="Calibri" panose="020F0502020204030204" pitchFamily="34" charset="0"/>
              </a:rPr>
              <a:t>kho</a:t>
            </a:r>
          </a:p>
          <a:p>
            <a:pPr marL="285750" indent="-285750">
              <a:buFontTx/>
              <a:buChar char="-"/>
            </a:pPr>
            <a:r>
              <a:rPr lang="en-US">
                <a:latin typeface="Times New Roman" panose="02020603050405020304" pitchFamily="18" charset="0"/>
                <a:ea typeface="Calibri" panose="020F0502020204030204" pitchFamily="34" charset="0"/>
              </a:rPr>
              <a:t>Thống kê hóa đơn, doanh thu, hàng hóa </a:t>
            </a:r>
            <a:endParaRPr lang="vi-VN">
              <a:latin typeface="Times New Roman" panose="02020603050405020304" pitchFamily="18" charset="0"/>
              <a:ea typeface="Calibri" panose="020F0502020204030204" pitchFamily="34" charset="0"/>
            </a:endParaRPr>
          </a:p>
          <a:p>
            <a:pPr marL="285750" indent="-285750">
              <a:buFontTx/>
              <a:buChar char="-"/>
            </a:pPr>
            <a:r>
              <a:rPr lang="en-US">
                <a:latin typeface="Times New Roman" panose="02020603050405020304" pitchFamily="18" charset="0"/>
                <a:ea typeface="Calibri" panose="020F0502020204030204" pitchFamily="34" charset="0"/>
              </a:rPr>
              <a:t>Quản lý hàng hóa, tình trạng số </a:t>
            </a:r>
            <a:r>
              <a:rPr lang="vi-VN">
                <a:latin typeface="Times New Roman" panose="02020603050405020304" pitchFamily="18" charset="0"/>
                <a:ea typeface="Calibri" panose="020F0502020204030204" pitchFamily="34" charset="0"/>
              </a:rPr>
              <a:t>lượng</a:t>
            </a:r>
          </a:p>
          <a:p>
            <a:pPr marL="285750" indent="-285750">
              <a:buFontTx/>
              <a:buChar char="-"/>
            </a:pPr>
            <a:r>
              <a:rPr lang="en-US">
                <a:latin typeface="Times New Roman" panose="02020603050405020304" pitchFamily="18" charset="0"/>
                <a:ea typeface="Calibri" panose="020F0502020204030204" pitchFamily="34" charset="0"/>
              </a:rPr>
              <a:t>Tìm kiếm theo tên hàng hóa, mã hàng</a:t>
            </a:r>
          </a:p>
          <a:p>
            <a:endParaRPr lang="en-US">
              <a:latin typeface="Times New Roman" panose="02020603050405020304" pitchFamily="18" charset="0"/>
              <a:cs typeface="Times New Roman" panose="02020603050405020304" pitchFamily="18" charset="0"/>
            </a:endParaRPr>
          </a:p>
        </p:txBody>
      </p:sp>
      <p:sp>
        <p:nvSpPr>
          <p:cNvPr id="26" name="TextBox 25"/>
          <p:cNvSpPr txBox="1"/>
          <p:nvPr/>
        </p:nvSpPr>
        <p:spPr>
          <a:xfrm>
            <a:off x="7387268" y="3002440"/>
            <a:ext cx="3934335" cy="1323439"/>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   Thống </a:t>
            </a:r>
            <a:r>
              <a:rPr lang="en-US" sz="2000" dirty="0" err="1">
                <a:latin typeface="Times New Roman" panose="02020603050405020304" pitchFamily="18" charset="0"/>
                <a:cs typeface="Times New Roman" panose="02020603050405020304" pitchFamily="18" charset="0"/>
              </a:rPr>
              <a:t>kê</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   Giao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nhìn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a:t>
            </a:r>
          </a:p>
        </p:txBody>
      </p:sp>
      <p:sp>
        <p:nvSpPr>
          <p:cNvPr id="27" name="Text Box 6"/>
          <p:cNvSpPr txBox="1">
            <a:spLocks noChangeArrowheads="1"/>
          </p:cNvSpPr>
          <p:nvPr/>
        </p:nvSpPr>
        <p:spPr bwMode="auto">
          <a:xfrm>
            <a:off x="1635331" y="1150709"/>
            <a:ext cx="25171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ClrTx/>
              <a:buFontTx/>
              <a:buNone/>
            </a:pPr>
            <a:r>
              <a:rPr lang="en-US" altLang="en-US" sz="2000" dirty="0" err="1">
                <a:solidFill>
                  <a:srgbClr val="0070C0"/>
                </a:solidFill>
                <a:latin typeface="Times New Roman" panose="02020603050405020304" pitchFamily="18" charset="0"/>
                <a:cs typeface="Times New Roman" panose="02020603050405020304" pitchFamily="18" charset="0"/>
              </a:rPr>
              <a:t>Yêu</a:t>
            </a:r>
            <a:r>
              <a:rPr lang="en-US" altLang="en-US" sz="2000" dirty="0">
                <a:solidFill>
                  <a:srgbClr val="0070C0"/>
                </a:solidFill>
                <a:latin typeface="Times New Roman" panose="02020603050405020304" pitchFamily="18" charset="0"/>
                <a:cs typeface="Times New Roman" panose="02020603050405020304" pitchFamily="18" charset="0"/>
              </a:rPr>
              <a:t> </a:t>
            </a:r>
            <a:r>
              <a:rPr lang="en-US" altLang="en-US" sz="2000" dirty="0" err="1">
                <a:solidFill>
                  <a:srgbClr val="0070C0"/>
                </a:solidFill>
                <a:latin typeface="Times New Roman" panose="02020603050405020304" pitchFamily="18" charset="0"/>
                <a:cs typeface="Times New Roman" panose="02020603050405020304" pitchFamily="18" charset="0"/>
              </a:rPr>
              <a:t>cầu</a:t>
            </a:r>
            <a:r>
              <a:rPr lang="en-US" altLang="en-US" sz="2000" dirty="0">
                <a:solidFill>
                  <a:srgbClr val="0070C0"/>
                </a:solidFill>
                <a:latin typeface="Times New Roman" panose="02020603050405020304" pitchFamily="18" charset="0"/>
                <a:cs typeface="Times New Roman" panose="02020603050405020304" pitchFamily="18" charset="0"/>
              </a:rPr>
              <a:t> </a:t>
            </a:r>
            <a:r>
              <a:rPr lang="en-US" altLang="en-US" sz="2000" dirty="0" err="1">
                <a:solidFill>
                  <a:srgbClr val="0070C0"/>
                </a:solidFill>
                <a:latin typeface="Times New Roman" panose="02020603050405020304" pitchFamily="18" charset="0"/>
                <a:cs typeface="Times New Roman" panose="02020603050405020304" pitchFamily="18" charset="0"/>
              </a:rPr>
              <a:t>chức</a:t>
            </a:r>
            <a:r>
              <a:rPr lang="en-US" altLang="en-US" sz="2000" dirty="0">
                <a:solidFill>
                  <a:srgbClr val="0070C0"/>
                </a:solidFill>
                <a:latin typeface="Times New Roman" panose="02020603050405020304" pitchFamily="18" charset="0"/>
                <a:cs typeface="Times New Roman" panose="02020603050405020304" pitchFamily="18" charset="0"/>
              </a:rPr>
              <a:t> </a:t>
            </a:r>
            <a:r>
              <a:rPr lang="en-US" altLang="en-US" sz="2000" dirty="0" err="1">
                <a:solidFill>
                  <a:srgbClr val="0070C0"/>
                </a:solidFill>
                <a:latin typeface="Times New Roman" panose="02020603050405020304" pitchFamily="18" charset="0"/>
                <a:cs typeface="Times New Roman" panose="02020603050405020304" pitchFamily="18" charset="0"/>
              </a:rPr>
              <a:t>năng</a:t>
            </a:r>
            <a:endParaRPr lang="en-US" altLang="en-US" dirty="0">
              <a:solidFill>
                <a:srgbClr val="0070C0"/>
              </a:solidFill>
              <a:latin typeface="Times New Roman" panose="02020603050405020304" pitchFamily="18" charset="0"/>
              <a:cs typeface="Times New Roman" panose="02020603050405020304" pitchFamily="18" charset="0"/>
            </a:endParaRPr>
          </a:p>
        </p:txBody>
      </p:sp>
      <p:sp>
        <p:nvSpPr>
          <p:cNvPr id="29" name="AutoShape 3"/>
          <p:cNvSpPr>
            <a:spLocks noChangeArrowheads="1"/>
          </p:cNvSpPr>
          <p:nvPr/>
        </p:nvSpPr>
        <p:spPr bwMode="auto">
          <a:xfrm>
            <a:off x="7278151" y="2059735"/>
            <a:ext cx="3934334" cy="2730008"/>
          </a:xfrm>
          <a:prstGeom prst="roundRect">
            <a:avLst>
              <a:gd name="adj" fmla="val 16667"/>
            </a:avLst>
          </a:prstGeom>
          <a:noFill/>
          <a:ln w="57150">
            <a:solidFill>
              <a:srgbClr val="FFC000"/>
            </a:solidFill>
            <a:prstDash val="sysDash"/>
            <a:rou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endParaRPr lang="en-US" altLang="en-US">
              <a:latin typeface="Times New Roman" panose="02020603050405020304" pitchFamily="18" charset="0"/>
              <a:cs typeface="Times New Roman" panose="02020603050405020304" pitchFamily="18" charset="0"/>
            </a:endParaRPr>
          </a:p>
        </p:txBody>
      </p:sp>
      <p:sp>
        <p:nvSpPr>
          <p:cNvPr id="30" name="Freeform 29"/>
          <p:cNvSpPr/>
          <p:nvPr/>
        </p:nvSpPr>
        <p:spPr bwMode="gray">
          <a:xfrm flipH="1">
            <a:off x="6400800" y="3271241"/>
            <a:ext cx="818526"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latin typeface="Times New Roman" panose="02020603050405020304" pitchFamily="18" charset="0"/>
              <a:cs typeface="Times New Roman" panose="02020603050405020304" pitchFamily="18" charset="0"/>
            </a:endParaRPr>
          </a:p>
        </p:txBody>
      </p:sp>
      <p:sp>
        <p:nvSpPr>
          <p:cNvPr id="40" name="7-Point Star 39"/>
          <p:cNvSpPr/>
          <p:nvPr/>
        </p:nvSpPr>
        <p:spPr>
          <a:xfrm>
            <a:off x="4903749" y="1982508"/>
            <a:ext cx="2308302" cy="1552432"/>
          </a:xfrm>
          <a:prstGeom prst="star7">
            <a:avLst/>
          </a:prstGeom>
          <a:effectLst>
            <a:glow rad="63500">
              <a:schemeClr val="accent1">
                <a:satMod val="175000"/>
                <a:alpha val="40000"/>
              </a:schemeClr>
            </a:glow>
            <a:outerShdw blurRad="38100" dist="25400" dir="2700000" algn="br"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atin typeface="Times New Roman" panose="02020603050405020304" pitchFamily="18" charset="0"/>
              <a:cs typeface="Times New Roman" panose="02020603050405020304" pitchFamily="18" charset="0"/>
            </a:endParaRPr>
          </a:p>
        </p:txBody>
      </p:sp>
      <p:sp>
        <p:nvSpPr>
          <p:cNvPr id="41" name="Text Box 19"/>
          <p:cNvSpPr txBox="1">
            <a:spLocks noChangeArrowheads="1"/>
          </p:cNvSpPr>
          <p:nvPr/>
        </p:nvSpPr>
        <p:spPr bwMode="auto">
          <a:xfrm>
            <a:off x="5292720" y="2466336"/>
            <a:ext cx="16097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r>
              <a:rPr lang="en-US" altLang="en-US" sz="3200" b="1" dirty="0" err="1">
                <a:solidFill>
                  <a:schemeClr val="bg1">
                    <a:lumMod val="95000"/>
                  </a:schemeClr>
                </a:solidFill>
                <a:latin typeface="Times New Roman" panose="02020603050405020304" pitchFamily="18" charset="0"/>
                <a:cs typeface="Times New Roman" panose="02020603050405020304" pitchFamily="18" charset="0"/>
              </a:rPr>
              <a:t>Yêu</a:t>
            </a:r>
            <a:r>
              <a:rPr lang="en-US" altLang="en-US" sz="3200" b="1" dirty="0">
                <a:solidFill>
                  <a:schemeClr val="bg1">
                    <a:lumMod val="95000"/>
                  </a:schemeClr>
                </a:solidFill>
                <a:latin typeface="Times New Roman" panose="02020603050405020304" pitchFamily="18" charset="0"/>
                <a:cs typeface="Times New Roman" panose="02020603050405020304" pitchFamily="18" charset="0"/>
              </a:rPr>
              <a:t> </a:t>
            </a:r>
            <a:r>
              <a:rPr lang="en-US" altLang="en-US" sz="3200" b="1" dirty="0" err="1">
                <a:solidFill>
                  <a:schemeClr val="bg1">
                    <a:lumMod val="95000"/>
                  </a:schemeClr>
                </a:solidFill>
                <a:latin typeface="Times New Roman" panose="02020603050405020304" pitchFamily="18" charset="0"/>
                <a:cs typeface="Times New Roman" panose="02020603050405020304" pitchFamily="18" charset="0"/>
              </a:rPr>
              <a:t>cầu</a:t>
            </a:r>
            <a:endParaRPr lang="en-US" altLang="en-US" sz="3200" b="1"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6497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barn(inVertical)">
                                      <p:cBhvr>
                                        <p:cTn id="21" dur="500"/>
                                        <p:tgtEl>
                                          <p:spTgt spid="40"/>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barn(inVertical)">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down)">
                                      <p:cBhvr>
                                        <p:cTn id="46" dur="500"/>
                                        <p:tgtEl>
                                          <p:spTgt spid="12"/>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down)">
                                      <p:cBhvr>
                                        <p:cTn id="49" dur="500"/>
                                        <p:tgtEl>
                                          <p:spTgt spid="2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down)">
                                      <p:cBhvr>
                                        <p:cTn id="5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2" grpId="0"/>
      <p:bldP spid="13" grpId="0" animBg="1"/>
      <p:bldP spid="14" grpId="0" animBg="1"/>
      <p:bldP spid="25" grpId="0"/>
      <p:bldP spid="26" grpId="0"/>
      <p:bldP spid="27" grpId="0"/>
      <p:bldP spid="29" grpId="0" animBg="1"/>
      <p:bldP spid="30" grpId="0" animBg="1"/>
      <p:bldP spid="40" grpId="0" animBg="1"/>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95FC62-C2EB-4DED-8EAB-F905EE76F097}" type="datetime1">
              <a:rPr lang="en-US" smtClean="0">
                <a:latin typeface="Times New Roman" panose="02020603050405020304" pitchFamily="18" charset="0"/>
                <a:cs typeface="Times New Roman" panose="02020603050405020304" pitchFamily="18" charset="0"/>
              </a:rPr>
              <a:t>12/29/2021</a:t>
            </a:fld>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
        <p:nvSpPr>
          <p:cNvPr id="10" name="Text Box 49"/>
          <p:cNvSpPr txBox="1">
            <a:spLocks noChangeArrowheads="1"/>
          </p:cNvSpPr>
          <p:nvPr/>
        </p:nvSpPr>
        <p:spPr bwMode="gray">
          <a:xfrm>
            <a:off x="2283737" y="786204"/>
            <a:ext cx="87289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r>
              <a:rPr lang="en-US" sz="4000" dirty="0" err="1">
                <a:solidFill>
                  <a:schemeClr val="bg1"/>
                </a:solidFill>
                <a:latin typeface="Times New Roman" panose="02020603050405020304" pitchFamily="18" charset="0"/>
                <a:cs typeface="Times New Roman" panose="02020603050405020304" pitchFamily="18" charset="0"/>
              </a:rPr>
              <a:t>Mô</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tả</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yêu</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cầu</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chức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năng</a:t>
            </a:r>
            <a:endParaRPr lang="en-US" sz="4000" dirty="0">
              <a:latin typeface="Times New Roman" panose="02020603050405020304" pitchFamily="18" charset="0"/>
              <a:cs typeface="Times New Roman" panose="02020603050405020304" pitchFamily="18" charset="0"/>
            </a:endParaRPr>
          </a:p>
        </p:txBody>
      </p:sp>
      <p:sp>
        <p:nvSpPr>
          <p:cNvPr id="11" name="AutoShape 47"/>
          <p:cNvSpPr>
            <a:spLocks noChangeArrowheads="1"/>
          </p:cNvSpPr>
          <p:nvPr/>
        </p:nvSpPr>
        <p:spPr bwMode="gray">
          <a:xfrm>
            <a:off x="1637434" y="309493"/>
            <a:ext cx="9575051" cy="958771"/>
          </a:xfrm>
          <a:prstGeom prst="roundRect">
            <a:avLst>
              <a:gd name="adj" fmla="val 16667"/>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wrap="none" anchor="ct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12" name="AutoShape 48"/>
          <p:cNvSpPr>
            <a:spLocks noChangeArrowheads="1"/>
          </p:cNvSpPr>
          <p:nvPr/>
        </p:nvSpPr>
        <p:spPr bwMode="gray">
          <a:xfrm>
            <a:off x="1143336" y="277942"/>
            <a:ext cx="1110749" cy="1047451"/>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13" name="Text Box 49"/>
          <p:cNvSpPr txBox="1">
            <a:spLocks noChangeArrowheads="1"/>
          </p:cNvSpPr>
          <p:nvPr/>
        </p:nvSpPr>
        <p:spPr bwMode="gray">
          <a:xfrm>
            <a:off x="1998133" y="406400"/>
            <a:ext cx="882313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r>
              <a:rPr lang="en-US" sz="4000" dirty="0" err="1">
                <a:solidFill>
                  <a:schemeClr val="bg1"/>
                </a:solidFill>
                <a:latin typeface="Times New Roman" panose="02020603050405020304" pitchFamily="18" charset="0"/>
                <a:cs typeface="Times New Roman" panose="02020603050405020304" pitchFamily="18" charset="0"/>
              </a:rPr>
              <a:t>Sơ</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đồ</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phân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rã</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chức</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năng</a:t>
            </a:r>
            <a:endParaRPr lang="en-US" sz="4000" dirty="0">
              <a:latin typeface="Times New Roman" panose="02020603050405020304" pitchFamily="18" charset="0"/>
              <a:cs typeface="Times New Roman" panose="02020603050405020304" pitchFamily="18" charset="0"/>
            </a:endParaRPr>
          </a:p>
        </p:txBody>
      </p:sp>
      <p:sp>
        <p:nvSpPr>
          <p:cNvPr id="14" name="Text Box 50"/>
          <p:cNvSpPr txBox="1">
            <a:spLocks noChangeArrowheads="1"/>
          </p:cNvSpPr>
          <p:nvPr/>
        </p:nvSpPr>
        <p:spPr bwMode="gray">
          <a:xfrm>
            <a:off x="1478138" y="492065"/>
            <a:ext cx="44114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0" hangingPunct="0"/>
            <a:r>
              <a:rPr lang="en-US" sz="4000" dirty="0">
                <a:solidFill>
                  <a:schemeClr val="bg1"/>
                </a:solidFill>
                <a:latin typeface="Times New Roman" panose="02020603050405020304" pitchFamily="18" charset="0"/>
                <a:cs typeface="Times New Roman" panose="02020603050405020304" pitchFamily="18" charset="0"/>
              </a:rPr>
              <a:t>2</a:t>
            </a:r>
          </a:p>
        </p:txBody>
      </p:sp>
      <p:sp>
        <p:nvSpPr>
          <p:cNvPr id="3" name="TextBox 2"/>
          <p:cNvSpPr txBox="1"/>
          <p:nvPr/>
        </p:nvSpPr>
        <p:spPr>
          <a:xfrm>
            <a:off x="4518212" y="5703052"/>
            <a:ext cx="5257800"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2.1: </a:t>
            </a:r>
            <a:r>
              <a:rPr lang="en-US" b="1" dirty="0" err="1">
                <a:latin typeface="Times New Roman" panose="02020603050405020304" pitchFamily="18" charset="0"/>
                <a:cs typeface="Times New Roman" panose="02020603050405020304" pitchFamily="18" charset="0"/>
              </a:rPr>
              <a:t>Sơ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đồ</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năng</a:t>
            </a:r>
            <a:endParaRPr lang="en-US" b="1" dirty="0">
              <a:latin typeface="Times New Roman" panose="02020603050405020304" pitchFamily="18" charset="0"/>
              <a:cs typeface="Times New Roman" panose="02020603050405020304" pitchFamily="18" charset="0"/>
            </a:endParaRPr>
          </a:p>
        </p:txBody>
      </p:sp>
      <p:grpSp>
        <p:nvGrpSpPr>
          <p:cNvPr id="15" name="Bức vẽ 58">
            <a:extLst>
              <a:ext uri="{FF2B5EF4-FFF2-40B4-BE49-F238E27FC236}">
                <a16:creationId xmlns:a16="http://schemas.microsoft.com/office/drawing/2014/main" id="{01D13500-BD0A-457B-B54E-E07E44711A20}"/>
              </a:ext>
            </a:extLst>
          </p:cNvPr>
          <p:cNvGrpSpPr/>
          <p:nvPr/>
        </p:nvGrpSpPr>
        <p:grpSpPr>
          <a:xfrm>
            <a:off x="1919284" y="1494090"/>
            <a:ext cx="9380996" cy="4267200"/>
            <a:chOff x="0" y="0"/>
            <a:chExt cx="6797040" cy="4267200"/>
          </a:xfrm>
        </p:grpSpPr>
        <p:sp>
          <p:nvSpPr>
            <p:cNvPr id="16" name="Hình chữ nhật 15">
              <a:extLst>
                <a:ext uri="{FF2B5EF4-FFF2-40B4-BE49-F238E27FC236}">
                  <a16:creationId xmlns:a16="http://schemas.microsoft.com/office/drawing/2014/main" id="{C1FC66F9-0636-4E09-9EEA-9505624DA95B}"/>
                </a:ext>
              </a:extLst>
            </p:cNvPr>
            <p:cNvSpPr/>
            <p:nvPr/>
          </p:nvSpPr>
          <p:spPr>
            <a:xfrm>
              <a:off x="0" y="0"/>
              <a:ext cx="6797040" cy="4267200"/>
            </a:xfrm>
            <a:prstGeom prst="rect">
              <a:avLst/>
            </a:prstGeom>
            <a:noFill/>
          </p:spPr>
        </p:sp>
        <p:sp>
          <p:nvSpPr>
            <p:cNvPr id="17" name="Rectangle 652">
              <a:extLst>
                <a:ext uri="{FF2B5EF4-FFF2-40B4-BE49-F238E27FC236}">
                  <a16:creationId xmlns:a16="http://schemas.microsoft.com/office/drawing/2014/main" id="{7A448486-515E-4AB2-89D4-0ED1B48FC789}"/>
                </a:ext>
              </a:extLst>
            </p:cNvPr>
            <p:cNvSpPr>
              <a:spLocks noChangeArrowheads="1"/>
            </p:cNvSpPr>
            <p:nvPr/>
          </p:nvSpPr>
          <p:spPr bwMode="auto">
            <a:xfrm>
              <a:off x="4800658" y="1449004"/>
              <a:ext cx="963911" cy="52450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5.1 Tìm TT Nhà cung cấp</a:t>
              </a:r>
              <a:endParaRPr lang="en-US" sz="1400">
                <a:effectLst/>
                <a:latin typeface="+mj-lt"/>
                <a:ea typeface="Calibri" panose="020F0502020204030204" pitchFamily="34" charset="0"/>
                <a:cs typeface="Times New Roman" panose="02020603050405020304" pitchFamily="18" charset="0"/>
              </a:endParaRPr>
            </a:p>
          </p:txBody>
        </p:sp>
        <p:sp>
          <p:nvSpPr>
            <p:cNvPr id="18" name="Rectangle 653">
              <a:extLst>
                <a:ext uri="{FF2B5EF4-FFF2-40B4-BE49-F238E27FC236}">
                  <a16:creationId xmlns:a16="http://schemas.microsoft.com/office/drawing/2014/main" id="{FF1A9D5C-8400-4FB6-B35F-6FE0881FDFC3}"/>
                </a:ext>
              </a:extLst>
            </p:cNvPr>
            <p:cNvSpPr>
              <a:spLocks noChangeArrowheads="1"/>
            </p:cNvSpPr>
            <p:nvPr/>
          </p:nvSpPr>
          <p:spPr bwMode="auto">
            <a:xfrm>
              <a:off x="1762121" y="50800"/>
              <a:ext cx="2514630" cy="24250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0"/>
                </a:spcAft>
              </a:pPr>
              <a:r>
                <a:rPr lang="vi-VN" sz="1400" b="1">
                  <a:effectLst/>
                  <a:latin typeface="+mj-lt"/>
                  <a:ea typeface="Calibri" panose="020F0502020204030204" pitchFamily="34" charset="0"/>
                  <a:cs typeface="Times New Roman" panose="02020603050405020304" pitchFamily="18" charset="0"/>
                </a:rPr>
                <a:t>Quản lý kho hàng</a:t>
              </a:r>
              <a:endParaRPr lang="en-US" sz="1400">
                <a:effectLst/>
                <a:latin typeface="+mj-lt"/>
                <a:ea typeface="Calibri" panose="020F0502020204030204" pitchFamily="34" charset="0"/>
                <a:cs typeface="Times New Roman" panose="02020603050405020304" pitchFamily="18" charset="0"/>
              </a:endParaRPr>
            </a:p>
          </p:txBody>
        </p:sp>
        <p:sp>
          <p:nvSpPr>
            <p:cNvPr id="19" name="Rectangle 654">
              <a:extLst>
                <a:ext uri="{FF2B5EF4-FFF2-40B4-BE49-F238E27FC236}">
                  <a16:creationId xmlns:a16="http://schemas.microsoft.com/office/drawing/2014/main" id="{7388EE4B-A712-4F68-83AB-E8D8B5990C8C}"/>
                </a:ext>
              </a:extLst>
            </p:cNvPr>
            <p:cNvSpPr>
              <a:spLocks noChangeArrowheads="1"/>
            </p:cNvSpPr>
            <p:nvPr/>
          </p:nvSpPr>
          <p:spPr bwMode="auto">
            <a:xfrm>
              <a:off x="1338516" y="828602"/>
              <a:ext cx="929711" cy="45720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b="1">
                  <a:effectLst/>
                  <a:latin typeface="+mj-lt"/>
                  <a:ea typeface="Calibri" panose="020F0502020204030204" pitchFamily="34" charset="0"/>
                  <a:cs typeface="Times New Roman" panose="02020603050405020304" pitchFamily="18" charset="0"/>
                </a:rPr>
                <a:t>2.0 Quản lý nhập kho</a:t>
              </a:r>
              <a:endParaRPr lang="en-US" sz="1400">
                <a:effectLst/>
                <a:latin typeface="+mj-lt"/>
                <a:ea typeface="Calibri" panose="020F0502020204030204" pitchFamily="34" charset="0"/>
                <a:cs typeface="Times New Roman" panose="02020603050405020304" pitchFamily="18" charset="0"/>
              </a:endParaRPr>
            </a:p>
          </p:txBody>
        </p:sp>
        <p:sp>
          <p:nvSpPr>
            <p:cNvPr id="20" name="Rectangle 655">
              <a:extLst>
                <a:ext uri="{FF2B5EF4-FFF2-40B4-BE49-F238E27FC236}">
                  <a16:creationId xmlns:a16="http://schemas.microsoft.com/office/drawing/2014/main" id="{7A101604-EB74-462D-964F-292171149D92}"/>
                </a:ext>
              </a:extLst>
            </p:cNvPr>
            <p:cNvSpPr>
              <a:spLocks noChangeArrowheads="1"/>
            </p:cNvSpPr>
            <p:nvPr/>
          </p:nvSpPr>
          <p:spPr bwMode="auto">
            <a:xfrm>
              <a:off x="2494930" y="830502"/>
              <a:ext cx="982912" cy="45720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b="1">
                  <a:effectLst/>
                  <a:latin typeface="+mj-lt"/>
                  <a:ea typeface="Calibri" panose="020F0502020204030204" pitchFamily="34" charset="0"/>
                  <a:cs typeface="Times New Roman" panose="02020603050405020304" pitchFamily="18" charset="0"/>
                </a:rPr>
                <a:t>3.0 Quản lý xuất kho</a:t>
              </a:r>
              <a:endParaRPr lang="en-US" sz="1400">
                <a:effectLst/>
                <a:latin typeface="+mj-lt"/>
                <a:ea typeface="Calibri" panose="020F0502020204030204" pitchFamily="34" charset="0"/>
                <a:cs typeface="Times New Roman" panose="02020603050405020304" pitchFamily="18" charset="0"/>
              </a:endParaRPr>
            </a:p>
          </p:txBody>
        </p:sp>
        <p:sp>
          <p:nvSpPr>
            <p:cNvPr id="21" name="Rectangle 656">
              <a:extLst>
                <a:ext uri="{FF2B5EF4-FFF2-40B4-BE49-F238E27FC236}">
                  <a16:creationId xmlns:a16="http://schemas.microsoft.com/office/drawing/2014/main" id="{C9CF52F1-B0FD-4D8F-94E0-BD71CF19B859}"/>
                </a:ext>
              </a:extLst>
            </p:cNvPr>
            <p:cNvSpPr>
              <a:spLocks noChangeArrowheads="1"/>
            </p:cNvSpPr>
            <p:nvPr/>
          </p:nvSpPr>
          <p:spPr bwMode="auto">
            <a:xfrm>
              <a:off x="3665844" y="836202"/>
              <a:ext cx="927711" cy="457201"/>
            </a:xfrm>
            <a:prstGeom prst="rect">
              <a:avLst/>
            </a:prstGeom>
            <a:solidFill>
              <a:srgbClr val="FFFFFF"/>
            </a:solidFill>
            <a:ln w="9525">
              <a:solidFill>
                <a:srgbClr val="000000"/>
              </a:solidFill>
              <a:miter lim="800000"/>
              <a:headEnd/>
              <a:tailEnd/>
            </a:ln>
          </p:spPr>
          <p:txBody>
            <a:bodyPr rot="0" vert="horz" wrap="square" lIns="0" tIns="0" rIns="0" bIns="0" anchor="ctr" anchorCtr="0" upright="1">
              <a:noAutofit/>
            </a:bodyPr>
            <a:lstStyle/>
            <a:p>
              <a:pPr marL="0" marR="0" algn="ctr">
                <a:lnSpc>
                  <a:spcPct val="106000"/>
                </a:lnSpc>
                <a:spcBef>
                  <a:spcPts val="0"/>
                </a:spcBef>
                <a:spcAft>
                  <a:spcPts val="0"/>
                </a:spcAft>
              </a:pPr>
              <a:r>
                <a:rPr lang="vi-VN" sz="1400" b="1">
                  <a:effectLst/>
                  <a:latin typeface="+mj-lt"/>
                  <a:ea typeface="Calibri" panose="020F0502020204030204" pitchFamily="34" charset="0"/>
                  <a:cs typeface="Times New Roman" panose="02020603050405020304" pitchFamily="18" charset="0"/>
                </a:rPr>
                <a:t>4.0 Báo cáo</a:t>
              </a:r>
              <a:endParaRPr lang="en-US" sz="1400">
                <a:effectLst/>
                <a:latin typeface="+mj-lt"/>
                <a:ea typeface="Calibri" panose="020F0502020204030204" pitchFamily="34" charset="0"/>
                <a:cs typeface="Times New Roman" panose="02020603050405020304" pitchFamily="18" charset="0"/>
              </a:endParaRPr>
            </a:p>
          </p:txBody>
        </p:sp>
        <p:sp>
          <p:nvSpPr>
            <p:cNvPr id="22" name="Rectangle 657">
              <a:extLst>
                <a:ext uri="{FF2B5EF4-FFF2-40B4-BE49-F238E27FC236}">
                  <a16:creationId xmlns:a16="http://schemas.microsoft.com/office/drawing/2014/main" id="{F1898C4E-B242-4DB9-A26A-F731490974FE}"/>
                </a:ext>
              </a:extLst>
            </p:cNvPr>
            <p:cNvSpPr>
              <a:spLocks noChangeArrowheads="1"/>
            </p:cNvSpPr>
            <p:nvPr/>
          </p:nvSpPr>
          <p:spPr bwMode="auto">
            <a:xfrm>
              <a:off x="1370316" y="1430604"/>
              <a:ext cx="919412" cy="57400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2.1 Nhận và kiểm tra hàng nhập</a:t>
              </a:r>
              <a:endParaRPr lang="en-US" sz="1400">
                <a:effectLst/>
                <a:latin typeface="+mj-lt"/>
                <a:ea typeface="Calibri" panose="020F0502020204030204" pitchFamily="34" charset="0"/>
                <a:cs typeface="Times New Roman" panose="02020603050405020304" pitchFamily="18" charset="0"/>
              </a:endParaRPr>
            </a:p>
          </p:txBody>
        </p:sp>
        <p:sp>
          <p:nvSpPr>
            <p:cNvPr id="23" name="Rectangle 658">
              <a:extLst>
                <a:ext uri="{FF2B5EF4-FFF2-40B4-BE49-F238E27FC236}">
                  <a16:creationId xmlns:a16="http://schemas.microsoft.com/office/drawing/2014/main" id="{EB07F368-3513-4622-A0F6-DB07F60D442B}"/>
                </a:ext>
              </a:extLst>
            </p:cNvPr>
            <p:cNvSpPr>
              <a:spLocks noChangeArrowheads="1"/>
            </p:cNvSpPr>
            <p:nvPr/>
          </p:nvSpPr>
          <p:spPr bwMode="auto">
            <a:xfrm>
              <a:off x="1370316" y="2108805"/>
              <a:ext cx="889011" cy="45720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2.2 Lập phiếu nhập kho</a:t>
              </a:r>
              <a:endParaRPr lang="en-US" sz="1400">
                <a:effectLst/>
                <a:latin typeface="+mj-lt"/>
                <a:ea typeface="Calibri" panose="020F0502020204030204" pitchFamily="34" charset="0"/>
                <a:cs typeface="Times New Roman" panose="02020603050405020304" pitchFamily="18" charset="0"/>
              </a:endParaRPr>
            </a:p>
          </p:txBody>
        </p:sp>
        <p:sp>
          <p:nvSpPr>
            <p:cNvPr id="24" name="Rectangle 659">
              <a:extLst>
                <a:ext uri="{FF2B5EF4-FFF2-40B4-BE49-F238E27FC236}">
                  <a16:creationId xmlns:a16="http://schemas.microsoft.com/office/drawing/2014/main" id="{E53F373F-89DD-40A6-B505-F348F44F4EC8}"/>
                </a:ext>
              </a:extLst>
            </p:cNvPr>
            <p:cNvSpPr>
              <a:spLocks noChangeArrowheads="1"/>
            </p:cNvSpPr>
            <p:nvPr/>
          </p:nvSpPr>
          <p:spPr bwMode="auto">
            <a:xfrm>
              <a:off x="1370316" y="2748907"/>
              <a:ext cx="889011" cy="570595"/>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2.3 Vào sổ chi tiết hàng hoá</a:t>
              </a:r>
              <a:endParaRPr lang="en-US" sz="1400">
                <a:effectLst/>
                <a:latin typeface="+mj-lt"/>
                <a:ea typeface="Calibri" panose="020F0502020204030204" pitchFamily="34" charset="0"/>
                <a:cs typeface="Times New Roman" panose="02020603050405020304" pitchFamily="18" charset="0"/>
              </a:endParaRPr>
            </a:p>
          </p:txBody>
        </p:sp>
        <p:sp>
          <p:nvSpPr>
            <p:cNvPr id="25" name="Rectangle 660">
              <a:extLst>
                <a:ext uri="{FF2B5EF4-FFF2-40B4-BE49-F238E27FC236}">
                  <a16:creationId xmlns:a16="http://schemas.microsoft.com/office/drawing/2014/main" id="{BD69F227-23D5-419A-9D07-2E0A7DBA294B}"/>
                </a:ext>
              </a:extLst>
            </p:cNvPr>
            <p:cNvSpPr>
              <a:spLocks noChangeArrowheads="1"/>
            </p:cNvSpPr>
            <p:nvPr/>
          </p:nvSpPr>
          <p:spPr bwMode="auto">
            <a:xfrm>
              <a:off x="2501230" y="1464904"/>
              <a:ext cx="976612" cy="53970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3.1 Nhận và kiểm tra yêu cầu</a:t>
              </a:r>
              <a:endParaRPr lang="en-US" sz="1400">
                <a:effectLst/>
                <a:latin typeface="+mj-lt"/>
                <a:ea typeface="Calibri" panose="020F0502020204030204" pitchFamily="34" charset="0"/>
                <a:cs typeface="Times New Roman" panose="02020603050405020304" pitchFamily="18" charset="0"/>
              </a:endParaRPr>
            </a:p>
          </p:txBody>
        </p:sp>
        <p:sp>
          <p:nvSpPr>
            <p:cNvPr id="26" name="Rectangle 661">
              <a:extLst>
                <a:ext uri="{FF2B5EF4-FFF2-40B4-BE49-F238E27FC236}">
                  <a16:creationId xmlns:a16="http://schemas.microsoft.com/office/drawing/2014/main" id="{92B6233B-ED8D-4F3C-8A0E-B41CED894DFF}"/>
                </a:ext>
              </a:extLst>
            </p:cNvPr>
            <p:cNvSpPr>
              <a:spLocks noChangeArrowheads="1"/>
            </p:cNvSpPr>
            <p:nvPr/>
          </p:nvSpPr>
          <p:spPr bwMode="auto">
            <a:xfrm>
              <a:off x="2501230" y="2105006"/>
              <a:ext cx="976612" cy="476830"/>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3.2 Lập phiếu xuất kho </a:t>
              </a:r>
              <a:endParaRPr lang="en-US" sz="1400">
                <a:effectLst/>
                <a:latin typeface="+mj-lt"/>
                <a:ea typeface="Calibri" panose="020F0502020204030204" pitchFamily="34" charset="0"/>
                <a:cs typeface="Times New Roman" panose="02020603050405020304" pitchFamily="18" charset="0"/>
              </a:endParaRPr>
            </a:p>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 </a:t>
              </a:r>
              <a:endParaRPr lang="en-US" sz="1400">
                <a:effectLst/>
                <a:latin typeface="+mj-lt"/>
                <a:ea typeface="Calibri" panose="020F0502020204030204" pitchFamily="34" charset="0"/>
                <a:cs typeface="Times New Roman" panose="02020603050405020304" pitchFamily="18" charset="0"/>
              </a:endParaRPr>
            </a:p>
          </p:txBody>
        </p:sp>
        <p:sp>
          <p:nvSpPr>
            <p:cNvPr id="28" name="Rectangle 662">
              <a:extLst>
                <a:ext uri="{FF2B5EF4-FFF2-40B4-BE49-F238E27FC236}">
                  <a16:creationId xmlns:a16="http://schemas.microsoft.com/office/drawing/2014/main" id="{FAEA6B9A-1B40-4C11-A065-AA9548E16780}"/>
                </a:ext>
              </a:extLst>
            </p:cNvPr>
            <p:cNvSpPr>
              <a:spLocks noChangeArrowheads="1"/>
            </p:cNvSpPr>
            <p:nvPr/>
          </p:nvSpPr>
          <p:spPr bwMode="auto">
            <a:xfrm>
              <a:off x="2501230" y="2745107"/>
              <a:ext cx="976612" cy="45720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3.3 Vào sổ chi tiết hàng </a:t>
              </a:r>
              <a:endParaRPr lang="en-US" sz="1400">
                <a:effectLst/>
                <a:latin typeface="+mj-lt"/>
                <a:ea typeface="Calibri" panose="020F0502020204030204" pitchFamily="34" charset="0"/>
                <a:cs typeface="Times New Roman" panose="02020603050405020304" pitchFamily="18" charset="0"/>
              </a:endParaRPr>
            </a:p>
          </p:txBody>
        </p:sp>
        <p:sp>
          <p:nvSpPr>
            <p:cNvPr id="29" name="Rectangle 663">
              <a:extLst>
                <a:ext uri="{FF2B5EF4-FFF2-40B4-BE49-F238E27FC236}">
                  <a16:creationId xmlns:a16="http://schemas.microsoft.com/office/drawing/2014/main" id="{A7211B44-DD9C-4873-961E-49B990BE3C8A}"/>
                </a:ext>
              </a:extLst>
            </p:cNvPr>
            <p:cNvSpPr>
              <a:spLocks noChangeArrowheads="1"/>
            </p:cNvSpPr>
            <p:nvPr/>
          </p:nvSpPr>
          <p:spPr bwMode="auto">
            <a:xfrm>
              <a:off x="3705844" y="1466804"/>
              <a:ext cx="911895" cy="501549"/>
            </a:xfrm>
            <a:prstGeom prst="rect">
              <a:avLst/>
            </a:prstGeom>
            <a:solidFill>
              <a:srgbClr val="FFFFFF"/>
            </a:solidFill>
            <a:ln w="9525">
              <a:solidFill>
                <a:srgbClr val="000000"/>
              </a:solidFill>
              <a:miter lim="800000"/>
              <a:headEnd/>
              <a:tailEnd/>
            </a:ln>
          </p:spPr>
          <p:txBody>
            <a:bodyPr rot="0" vert="horz" wrap="square" lIns="0" tIns="0" rIns="0" bIns="0" anchor="ctr" anchorCtr="0" upright="1">
              <a:noAutofit/>
            </a:bodyPr>
            <a:lstStyle/>
            <a:p>
              <a:pPr algn="ctr">
                <a:lnSpc>
                  <a:spcPct val="106000"/>
                </a:lnSpc>
                <a:spcAft>
                  <a:spcPts val="800"/>
                </a:spcAft>
              </a:pPr>
              <a:r>
                <a:rPr lang="vi-VN" sz="1400">
                  <a:effectLst/>
                  <a:latin typeface="+mj-lt"/>
                  <a:ea typeface="Calibri" panose="020F0502020204030204" pitchFamily="34" charset="0"/>
                  <a:cs typeface="Times New Roman" panose="02020603050405020304" pitchFamily="18" charset="0"/>
                </a:rPr>
                <a:t> </a:t>
              </a:r>
            </a:p>
            <a:p>
              <a:pPr algn="ctr">
                <a:lnSpc>
                  <a:spcPct val="106000"/>
                </a:lnSpc>
                <a:spcAft>
                  <a:spcPts val="800"/>
                </a:spcAft>
              </a:pPr>
              <a:r>
                <a:rPr lang="vi-VN" sz="1400">
                  <a:effectLst/>
                  <a:latin typeface="+mj-lt"/>
                  <a:ea typeface="Calibri" panose="020F0502020204030204" pitchFamily="34" charset="0"/>
                  <a:cs typeface="Times New Roman" panose="02020603050405020304" pitchFamily="18" charset="0"/>
                </a:rPr>
                <a:t>4.1 Đối chiếu  số liệu</a:t>
              </a:r>
              <a:endParaRPr lang="en-US" sz="1400">
                <a:effectLst/>
                <a:latin typeface="+mj-lt"/>
                <a:ea typeface="Calibri" panose="020F0502020204030204" pitchFamily="34" charset="0"/>
                <a:cs typeface="Times New Roman" panose="02020603050405020304" pitchFamily="18" charset="0"/>
              </a:endParaRPr>
            </a:p>
            <a:p>
              <a:pPr marL="0" marR="0" algn="ctr">
                <a:lnSpc>
                  <a:spcPct val="106000"/>
                </a:lnSpc>
                <a:spcBef>
                  <a:spcPts val="0"/>
                </a:spcBef>
                <a:spcAft>
                  <a:spcPts val="800"/>
                </a:spcAft>
              </a:pPr>
              <a:endParaRPr lang="en-US" sz="1400">
                <a:effectLst/>
                <a:latin typeface="+mj-lt"/>
                <a:ea typeface="Calibri" panose="020F0502020204030204" pitchFamily="34" charset="0"/>
                <a:cs typeface="Times New Roman" panose="02020603050405020304" pitchFamily="18" charset="0"/>
              </a:endParaRPr>
            </a:p>
          </p:txBody>
        </p:sp>
        <p:sp>
          <p:nvSpPr>
            <p:cNvPr id="30" name="Rectangle 664">
              <a:extLst>
                <a:ext uri="{FF2B5EF4-FFF2-40B4-BE49-F238E27FC236}">
                  <a16:creationId xmlns:a16="http://schemas.microsoft.com/office/drawing/2014/main" id="{47C7416F-7445-48CA-BEB1-0D945F88925A}"/>
                </a:ext>
              </a:extLst>
            </p:cNvPr>
            <p:cNvSpPr>
              <a:spLocks noChangeArrowheads="1"/>
            </p:cNvSpPr>
            <p:nvPr/>
          </p:nvSpPr>
          <p:spPr bwMode="auto">
            <a:xfrm>
              <a:off x="3705844" y="2108805"/>
              <a:ext cx="887711" cy="54160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4.2 Điều chỉnh chênh lệch</a:t>
              </a:r>
              <a:endParaRPr lang="en-US" sz="1400">
                <a:effectLst/>
                <a:latin typeface="+mj-lt"/>
                <a:ea typeface="Calibri" panose="020F0502020204030204" pitchFamily="34" charset="0"/>
                <a:cs typeface="Times New Roman" panose="02020603050405020304" pitchFamily="18" charset="0"/>
              </a:endParaRPr>
            </a:p>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 </a:t>
              </a:r>
              <a:endParaRPr lang="en-US" sz="1400">
                <a:effectLst/>
                <a:latin typeface="+mj-lt"/>
                <a:ea typeface="Calibri" panose="020F0502020204030204" pitchFamily="34" charset="0"/>
                <a:cs typeface="Times New Roman" panose="02020603050405020304" pitchFamily="18" charset="0"/>
              </a:endParaRPr>
            </a:p>
          </p:txBody>
        </p:sp>
        <p:sp>
          <p:nvSpPr>
            <p:cNvPr id="31" name="Rectangle 665">
              <a:extLst>
                <a:ext uri="{FF2B5EF4-FFF2-40B4-BE49-F238E27FC236}">
                  <a16:creationId xmlns:a16="http://schemas.microsoft.com/office/drawing/2014/main" id="{4597548C-5695-46B5-B57C-FB3F0629D5B1}"/>
                </a:ext>
              </a:extLst>
            </p:cNvPr>
            <p:cNvSpPr>
              <a:spLocks noChangeArrowheads="1"/>
            </p:cNvSpPr>
            <p:nvPr/>
          </p:nvSpPr>
          <p:spPr bwMode="auto">
            <a:xfrm>
              <a:off x="3705844" y="2741207"/>
              <a:ext cx="887711" cy="45720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4.3 Lập báo cáo</a:t>
              </a:r>
              <a:endParaRPr lang="en-US" sz="1400">
                <a:effectLst/>
                <a:latin typeface="+mj-lt"/>
                <a:ea typeface="Calibri" panose="020F0502020204030204" pitchFamily="34" charset="0"/>
                <a:cs typeface="Times New Roman" panose="02020603050405020304" pitchFamily="18" charset="0"/>
              </a:endParaRPr>
            </a:p>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 </a:t>
              </a:r>
              <a:endParaRPr lang="en-US" sz="1400">
                <a:effectLst/>
                <a:latin typeface="+mj-lt"/>
                <a:ea typeface="Calibri" panose="020F0502020204030204" pitchFamily="34" charset="0"/>
                <a:cs typeface="Times New Roman" panose="02020603050405020304" pitchFamily="18" charset="0"/>
              </a:endParaRPr>
            </a:p>
          </p:txBody>
        </p:sp>
        <p:cxnSp>
          <p:nvCxnSpPr>
            <p:cNvPr id="32" name="Line 666">
              <a:extLst>
                <a:ext uri="{FF2B5EF4-FFF2-40B4-BE49-F238E27FC236}">
                  <a16:creationId xmlns:a16="http://schemas.microsoft.com/office/drawing/2014/main" id="{42C36BCA-7F63-47B6-BB75-7CA8D7D0E1E5}"/>
                </a:ext>
              </a:extLst>
            </p:cNvPr>
            <p:cNvCxnSpPr>
              <a:cxnSpLocks noChangeShapeType="1"/>
            </p:cNvCxnSpPr>
            <p:nvPr/>
          </p:nvCxnSpPr>
          <p:spPr bwMode="auto">
            <a:xfrm flipV="1">
              <a:off x="631808" y="462901"/>
              <a:ext cx="4666656" cy="7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3" name="Line 667">
              <a:extLst>
                <a:ext uri="{FF2B5EF4-FFF2-40B4-BE49-F238E27FC236}">
                  <a16:creationId xmlns:a16="http://schemas.microsoft.com/office/drawing/2014/main" id="{2694EB05-706F-45F3-939B-B57FC5F2E041}"/>
                </a:ext>
              </a:extLst>
            </p:cNvPr>
            <p:cNvCxnSpPr>
              <a:cxnSpLocks noChangeShapeType="1"/>
            </p:cNvCxnSpPr>
            <p:nvPr/>
          </p:nvCxnSpPr>
          <p:spPr bwMode="auto">
            <a:xfrm>
              <a:off x="1762121" y="470501"/>
              <a:ext cx="600" cy="3689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4" name="Line 668">
              <a:extLst>
                <a:ext uri="{FF2B5EF4-FFF2-40B4-BE49-F238E27FC236}">
                  <a16:creationId xmlns:a16="http://schemas.microsoft.com/office/drawing/2014/main" id="{9751144C-3970-4BFA-A08D-1000E2629A9F}"/>
                </a:ext>
              </a:extLst>
            </p:cNvPr>
            <p:cNvCxnSpPr>
              <a:cxnSpLocks noChangeShapeType="1"/>
            </p:cNvCxnSpPr>
            <p:nvPr/>
          </p:nvCxnSpPr>
          <p:spPr bwMode="auto">
            <a:xfrm>
              <a:off x="4133850" y="470501"/>
              <a:ext cx="600" cy="3657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5" name="Line 669">
              <a:extLst>
                <a:ext uri="{FF2B5EF4-FFF2-40B4-BE49-F238E27FC236}">
                  <a16:creationId xmlns:a16="http://schemas.microsoft.com/office/drawing/2014/main" id="{BEA903D5-3FF6-4062-BBFC-DA475D26A084}"/>
                </a:ext>
              </a:extLst>
            </p:cNvPr>
            <p:cNvCxnSpPr>
              <a:cxnSpLocks noChangeShapeType="1"/>
            </p:cNvCxnSpPr>
            <p:nvPr/>
          </p:nvCxnSpPr>
          <p:spPr bwMode="auto">
            <a:xfrm>
              <a:off x="2981336" y="293301"/>
              <a:ext cx="600" cy="5461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6" name="Line 670">
              <a:extLst>
                <a:ext uri="{FF2B5EF4-FFF2-40B4-BE49-F238E27FC236}">
                  <a16:creationId xmlns:a16="http://schemas.microsoft.com/office/drawing/2014/main" id="{DB593D48-1CCA-4DB1-A3C0-C3322F430788}"/>
                </a:ext>
              </a:extLst>
            </p:cNvPr>
            <p:cNvCxnSpPr>
              <a:cxnSpLocks noChangeShapeType="1"/>
            </p:cNvCxnSpPr>
            <p:nvPr/>
          </p:nvCxnSpPr>
          <p:spPr bwMode="auto">
            <a:xfrm>
              <a:off x="1183614" y="1057903"/>
              <a:ext cx="1300" cy="18288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 name="Line 671">
              <a:extLst>
                <a:ext uri="{FF2B5EF4-FFF2-40B4-BE49-F238E27FC236}">
                  <a16:creationId xmlns:a16="http://schemas.microsoft.com/office/drawing/2014/main" id="{D512C9A4-2563-413F-8725-B20FA446A69A}"/>
                </a:ext>
              </a:extLst>
            </p:cNvPr>
            <p:cNvCxnSpPr>
              <a:cxnSpLocks noChangeShapeType="1"/>
            </p:cNvCxnSpPr>
            <p:nvPr/>
          </p:nvCxnSpPr>
          <p:spPr bwMode="auto">
            <a:xfrm>
              <a:off x="1183614" y="2876507"/>
              <a:ext cx="186702" cy="1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Line 672">
              <a:extLst>
                <a:ext uri="{FF2B5EF4-FFF2-40B4-BE49-F238E27FC236}">
                  <a16:creationId xmlns:a16="http://schemas.microsoft.com/office/drawing/2014/main" id="{488DA23F-F209-40B8-9CD4-5F7BECCAE241}"/>
                </a:ext>
              </a:extLst>
            </p:cNvPr>
            <p:cNvCxnSpPr>
              <a:cxnSpLocks noChangeShapeType="1"/>
            </p:cNvCxnSpPr>
            <p:nvPr/>
          </p:nvCxnSpPr>
          <p:spPr bwMode="auto">
            <a:xfrm>
              <a:off x="1183614" y="2338006"/>
              <a:ext cx="186702" cy="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Line 673">
              <a:extLst>
                <a:ext uri="{FF2B5EF4-FFF2-40B4-BE49-F238E27FC236}">
                  <a16:creationId xmlns:a16="http://schemas.microsoft.com/office/drawing/2014/main" id="{96FE2DD6-8F6D-4B71-8D48-140A82160E0E}"/>
                </a:ext>
              </a:extLst>
            </p:cNvPr>
            <p:cNvCxnSpPr>
              <a:cxnSpLocks noChangeShapeType="1"/>
            </p:cNvCxnSpPr>
            <p:nvPr/>
          </p:nvCxnSpPr>
          <p:spPr bwMode="auto">
            <a:xfrm>
              <a:off x="1183614" y="1697304"/>
              <a:ext cx="186702" cy="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Line 674">
              <a:extLst>
                <a:ext uri="{FF2B5EF4-FFF2-40B4-BE49-F238E27FC236}">
                  <a16:creationId xmlns:a16="http://schemas.microsoft.com/office/drawing/2014/main" id="{2DE7FCC9-968A-4D39-9B65-98F383DAA4F5}"/>
                </a:ext>
              </a:extLst>
            </p:cNvPr>
            <p:cNvCxnSpPr>
              <a:cxnSpLocks noChangeShapeType="1"/>
            </p:cNvCxnSpPr>
            <p:nvPr/>
          </p:nvCxnSpPr>
          <p:spPr bwMode="auto">
            <a:xfrm>
              <a:off x="2348828" y="1057203"/>
              <a:ext cx="700" cy="19165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 name="Line 675">
              <a:extLst>
                <a:ext uri="{FF2B5EF4-FFF2-40B4-BE49-F238E27FC236}">
                  <a16:creationId xmlns:a16="http://schemas.microsoft.com/office/drawing/2014/main" id="{3F7F83DE-66DE-4335-B623-33DD48DCEFC8}"/>
                </a:ext>
              </a:extLst>
            </p:cNvPr>
            <p:cNvCxnSpPr>
              <a:cxnSpLocks noChangeShapeType="1"/>
            </p:cNvCxnSpPr>
            <p:nvPr/>
          </p:nvCxnSpPr>
          <p:spPr bwMode="auto">
            <a:xfrm>
              <a:off x="2348828" y="1693504"/>
              <a:ext cx="146102" cy="4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Line 676">
              <a:extLst>
                <a:ext uri="{FF2B5EF4-FFF2-40B4-BE49-F238E27FC236}">
                  <a16:creationId xmlns:a16="http://schemas.microsoft.com/office/drawing/2014/main" id="{11979BB0-3115-4009-BBD4-8A7A348E1463}"/>
                </a:ext>
              </a:extLst>
            </p:cNvPr>
            <p:cNvCxnSpPr>
              <a:cxnSpLocks noChangeShapeType="1"/>
            </p:cNvCxnSpPr>
            <p:nvPr/>
          </p:nvCxnSpPr>
          <p:spPr bwMode="auto">
            <a:xfrm>
              <a:off x="2348828" y="2333606"/>
              <a:ext cx="146102" cy="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 name="Line 677">
              <a:extLst>
                <a:ext uri="{FF2B5EF4-FFF2-40B4-BE49-F238E27FC236}">
                  <a16:creationId xmlns:a16="http://schemas.microsoft.com/office/drawing/2014/main" id="{ED4E554E-E916-4B82-9907-D693D8F08C9E}"/>
                </a:ext>
              </a:extLst>
            </p:cNvPr>
            <p:cNvCxnSpPr>
              <a:cxnSpLocks noChangeShapeType="1"/>
            </p:cNvCxnSpPr>
            <p:nvPr/>
          </p:nvCxnSpPr>
          <p:spPr bwMode="auto">
            <a:xfrm>
              <a:off x="2348828" y="2973708"/>
              <a:ext cx="146102" cy="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4" name="Line 678">
              <a:extLst>
                <a:ext uri="{FF2B5EF4-FFF2-40B4-BE49-F238E27FC236}">
                  <a16:creationId xmlns:a16="http://schemas.microsoft.com/office/drawing/2014/main" id="{EF5C9FCA-17BB-48DB-8B0B-7ED74D6D91A5}"/>
                </a:ext>
              </a:extLst>
            </p:cNvPr>
            <p:cNvCxnSpPr>
              <a:cxnSpLocks noChangeShapeType="1"/>
            </p:cNvCxnSpPr>
            <p:nvPr/>
          </p:nvCxnSpPr>
          <p:spPr bwMode="auto">
            <a:xfrm>
              <a:off x="3536342" y="1064803"/>
              <a:ext cx="600" cy="19089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5" name="Line 679">
              <a:extLst>
                <a:ext uri="{FF2B5EF4-FFF2-40B4-BE49-F238E27FC236}">
                  <a16:creationId xmlns:a16="http://schemas.microsoft.com/office/drawing/2014/main" id="{8371A39A-2266-4651-A46B-092DC9A737EB}"/>
                </a:ext>
              </a:extLst>
            </p:cNvPr>
            <p:cNvCxnSpPr>
              <a:cxnSpLocks noChangeShapeType="1"/>
            </p:cNvCxnSpPr>
            <p:nvPr/>
          </p:nvCxnSpPr>
          <p:spPr bwMode="auto">
            <a:xfrm>
              <a:off x="3536342" y="1704904"/>
              <a:ext cx="177102" cy="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6" name="Line 680">
              <a:extLst>
                <a:ext uri="{FF2B5EF4-FFF2-40B4-BE49-F238E27FC236}">
                  <a16:creationId xmlns:a16="http://schemas.microsoft.com/office/drawing/2014/main" id="{03811818-131C-4999-95A5-842E2F74E279}"/>
                </a:ext>
              </a:extLst>
            </p:cNvPr>
            <p:cNvCxnSpPr>
              <a:cxnSpLocks noChangeShapeType="1"/>
            </p:cNvCxnSpPr>
            <p:nvPr/>
          </p:nvCxnSpPr>
          <p:spPr bwMode="auto">
            <a:xfrm>
              <a:off x="3536342" y="2327906"/>
              <a:ext cx="177102" cy="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Line 681">
              <a:extLst>
                <a:ext uri="{FF2B5EF4-FFF2-40B4-BE49-F238E27FC236}">
                  <a16:creationId xmlns:a16="http://schemas.microsoft.com/office/drawing/2014/main" id="{15EBBC5D-CCA6-4C9E-8CD6-6F8800299E9F}"/>
                </a:ext>
              </a:extLst>
            </p:cNvPr>
            <p:cNvCxnSpPr>
              <a:cxnSpLocks noChangeShapeType="1"/>
            </p:cNvCxnSpPr>
            <p:nvPr/>
          </p:nvCxnSpPr>
          <p:spPr bwMode="auto">
            <a:xfrm flipV="1">
              <a:off x="3549643" y="2964808"/>
              <a:ext cx="177202" cy="95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AutoShape 682">
              <a:extLst>
                <a:ext uri="{FF2B5EF4-FFF2-40B4-BE49-F238E27FC236}">
                  <a16:creationId xmlns:a16="http://schemas.microsoft.com/office/drawing/2014/main" id="{CC59CBBC-5206-40E3-BAAE-606445C541AC}"/>
                </a:ext>
              </a:extLst>
            </p:cNvPr>
            <p:cNvCxnSpPr>
              <a:cxnSpLocks noChangeShapeType="1"/>
            </p:cNvCxnSpPr>
            <p:nvPr/>
          </p:nvCxnSpPr>
          <p:spPr bwMode="auto">
            <a:xfrm flipV="1">
              <a:off x="1183614" y="1057203"/>
              <a:ext cx="154902" cy="7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9" name="AutoShape 683">
              <a:extLst>
                <a:ext uri="{FF2B5EF4-FFF2-40B4-BE49-F238E27FC236}">
                  <a16:creationId xmlns:a16="http://schemas.microsoft.com/office/drawing/2014/main" id="{940F23E9-6D79-4C69-A0ED-FD02B2805578}"/>
                </a:ext>
              </a:extLst>
            </p:cNvPr>
            <p:cNvCxnSpPr>
              <a:cxnSpLocks noChangeShapeType="1"/>
            </p:cNvCxnSpPr>
            <p:nvPr/>
          </p:nvCxnSpPr>
          <p:spPr bwMode="auto">
            <a:xfrm>
              <a:off x="2348828" y="1057203"/>
              <a:ext cx="146102" cy="19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0" name="AutoShape 684">
              <a:extLst>
                <a:ext uri="{FF2B5EF4-FFF2-40B4-BE49-F238E27FC236}">
                  <a16:creationId xmlns:a16="http://schemas.microsoft.com/office/drawing/2014/main" id="{41735266-D1A4-4FFB-8906-C32700E2FB5D}"/>
                </a:ext>
              </a:extLst>
            </p:cNvPr>
            <p:cNvCxnSpPr>
              <a:cxnSpLocks noChangeShapeType="1"/>
            </p:cNvCxnSpPr>
            <p:nvPr/>
          </p:nvCxnSpPr>
          <p:spPr bwMode="auto">
            <a:xfrm flipH="1">
              <a:off x="3536342" y="1064803"/>
              <a:ext cx="129502" cy="7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1" name="Rectangle 685">
              <a:extLst>
                <a:ext uri="{FF2B5EF4-FFF2-40B4-BE49-F238E27FC236}">
                  <a16:creationId xmlns:a16="http://schemas.microsoft.com/office/drawing/2014/main" id="{D7D0EBCC-636B-4ED6-AFE1-D205FFFB6CBD}"/>
                </a:ext>
              </a:extLst>
            </p:cNvPr>
            <p:cNvSpPr>
              <a:spLocks noChangeArrowheads="1"/>
            </p:cNvSpPr>
            <p:nvPr/>
          </p:nvSpPr>
          <p:spPr bwMode="auto">
            <a:xfrm>
              <a:off x="177102" y="830502"/>
              <a:ext cx="877611" cy="45720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b="1">
                  <a:effectLst/>
                  <a:latin typeface="+mj-lt"/>
                  <a:ea typeface="Calibri" panose="020F0502020204030204" pitchFamily="34" charset="0"/>
                  <a:cs typeface="Times New Roman" panose="02020603050405020304" pitchFamily="18" charset="0"/>
                </a:rPr>
                <a:t>1.0 Quản lý danh mục</a:t>
              </a:r>
              <a:endParaRPr lang="en-US" sz="1400">
                <a:effectLst/>
                <a:latin typeface="+mj-lt"/>
                <a:ea typeface="Calibri" panose="020F0502020204030204" pitchFamily="34" charset="0"/>
                <a:cs typeface="Times New Roman" panose="02020603050405020304" pitchFamily="18" charset="0"/>
              </a:endParaRPr>
            </a:p>
          </p:txBody>
        </p:sp>
        <p:sp>
          <p:nvSpPr>
            <p:cNvPr id="52" name="Rectangle 686">
              <a:extLst>
                <a:ext uri="{FF2B5EF4-FFF2-40B4-BE49-F238E27FC236}">
                  <a16:creationId xmlns:a16="http://schemas.microsoft.com/office/drawing/2014/main" id="{A42CEA4D-62DD-483C-B61C-66D27B2DF0FF}"/>
                </a:ext>
              </a:extLst>
            </p:cNvPr>
            <p:cNvSpPr>
              <a:spLocks noChangeArrowheads="1"/>
            </p:cNvSpPr>
            <p:nvPr/>
          </p:nvSpPr>
          <p:spPr bwMode="auto">
            <a:xfrm>
              <a:off x="165702" y="1419204"/>
              <a:ext cx="889011" cy="45720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1.1 Nhập danh mục</a:t>
              </a:r>
              <a:endParaRPr lang="en-US" sz="1400">
                <a:effectLst/>
                <a:latin typeface="+mj-lt"/>
                <a:ea typeface="Calibri" panose="020F0502020204030204" pitchFamily="34" charset="0"/>
                <a:cs typeface="Times New Roman" panose="02020603050405020304" pitchFamily="18" charset="0"/>
              </a:endParaRPr>
            </a:p>
          </p:txBody>
        </p:sp>
        <p:sp>
          <p:nvSpPr>
            <p:cNvPr id="53" name="Rectangle 687">
              <a:extLst>
                <a:ext uri="{FF2B5EF4-FFF2-40B4-BE49-F238E27FC236}">
                  <a16:creationId xmlns:a16="http://schemas.microsoft.com/office/drawing/2014/main" id="{308E0A37-D676-4E83-80F0-16FA8CC5BB46}"/>
                </a:ext>
              </a:extLst>
            </p:cNvPr>
            <p:cNvSpPr>
              <a:spLocks noChangeArrowheads="1"/>
            </p:cNvSpPr>
            <p:nvPr/>
          </p:nvSpPr>
          <p:spPr bwMode="auto">
            <a:xfrm>
              <a:off x="165702" y="2097405"/>
              <a:ext cx="889011" cy="45720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1.2 Hiệu chỉnh</a:t>
              </a:r>
              <a:endParaRPr lang="en-US" sz="1400">
                <a:effectLst/>
                <a:latin typeface="+mj-lt"/>
                <a:ea typeface="Calibri" panose="020F0502020204030204" pitchFamily="34" charset="0"/>
                <a:cs typeface="Times New Roman" panose="02020603050405020304" pitchFamily="18" charset="0"/>
              </a:endParaRPr>
            </a:p>
          </p:txBody>
        </p:sp>
        <p:sp>
          <p:nvSpPr>
            <p:cNvPr id="54" name="Rectangle 688">
              <a:extLst>
                <a:ext uri="{FF2B5EF4-FFF2-40B4-BE49-F238E27FC236}">
                  <a16:creationId xmlns:a16="http://schemas.microsoft.com/office/drawing/2014/main" id="{CFE14F02-6117-44A7-B6CB-073B6E90FFBC}"/>
                </a:ext>
              </a:extLst>
            </p:cNvPr>
            <p:cNvSpPr>
              <a:spLocks noChangeArrowheads="1"/>
            </p:cNvSpPr>
            <p:nvPr/>
          </p:nvSpPr>
          <p:spPr bwMode="auto">
            <a:xfrm>
              <a:off x="165702" y="2737407"/>
              <a:ext cx="889011" cy="45720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1.3 Xem danh mục</a:t>
              </a:r>
              <a:endParaRPr lang="en-US" sz="1400">
                <a:effectLst/>
                <a:latin typeface="+mj-lt"/>
                <a:ea typeface="Calibri" panose="020F0502020204030204" pitchFamily="34" charset="0"/>
                <a:cs typeface="Times New Roman" panose="02020603050405020304" pitchFamily="18" charset="0"/>
              </a:endParaRPr>
            </a:p>
          </p:txBody>
        </p:sp>
        <p:cxnSp>
          <p:nvCxnSpPr>
            <p:cNvPr id="55" name="Line 689">
              <a:extLst>
                <a:ext uri="{FF2B5EF4-FFF2-40B4-BE49-F238E27FC236}">
                  <a16:creationId xmlns:a16="http://schemas.microsoft.com/office/drawing/2014/main" id="{1941E29F-3D13-4022-9B10-46F71370F195}"/>
                </a:ext>
              </a:extLst>
            </p:cNvPr>
            <p:cNvCxnSpPr>
              <a:cxnSpLocks noChangeShapeType="1"/>
            </p:cNvCxnSpPr>
            <p:nvPr/>
          </p:nvCxnSpPr>
          <p:spPr bwMode="auto">
            <a:xfrm flipH="1">
              <a:off x="17100" y="1056003"/>
              <a:ext cx="1300" cy="18948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6" name="Line 690">
              <a:extLst>
                <a:ext uri="{FF2B5EF4-FFF2-40B4-BE49-F238E27FC236}">
                  <a16:creationId xmlns:a16="http://schemas.microsoft.com/office/drawing/2014/main" id="{AD33F3F7-A8EE-4C5F-A637-E811844C8239}"/>
                </a:ext>
              </a:extLst>
            </p:cNvPr>
            <p:cNvCxnSpPr>
              <a:cxnSpLocks noChangeShapeType="1"/>
            </p:cNvCxnSpPr>
            <p:nvPr/>
          </p:nvCxnSpPr>
          <p:spPr bwMode="auto">
            <a:xfrm>
              <a:off x="17100" y="2950808"/>
              <a:ext cx="160002" cy="1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Line 691">
              <a:extLst>
                <a:ext uri="{FF2B5EF4-FFF2-40B4-BE49-F238E27FC236}">
                  <a16:creationId xmlns:a16="http://schemas.microsoft.com/office/drawing/2014/main" id="{17D22507-EFB1-4E45-A90F-F94F45879C2C}"/>
                </a:ext>
              </a:extLst>
            </p:cNvPr>
            <p:cNvCxnSpPr>
              <a:cxnSpLocks noChangeShapeType="1"/>
            </p:cNvCxnSpPr>
            <p:nvPr/>
          </p:nvCxnSpPr>
          <p:spPr bwMode="auto">
            <a:xfrm>
              <a:off x="17100" y="2288506"/>
              <a:ext cx="160002" cy="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Line 692">
              <a:extLst>
                <a:ext uri="{FF2B5EF4-FFF2-40B4-BE49-F238E27FC236}">
                  <a16:creationId xmlns:a16="http://schemas.microsoft.com/office/drawing/2014/main" id="{6DA59018-57EF-4461-A31B-6E7507285812}"/>
                </a:ext>
              </a:extLst>
            </p:cNvPr>
            <p:cNvCxnSpPr>
              <a:cxnSpLocks noChangeShapeType="1"/>
            </p:cNvCxnSpPr>
            <p:nvPr/>
          </p:nvCxnSpPr>
          <p:spPr bwMode="auto">
            <a:xfrm>
              <a:off x="17100" y="1647804"/>
              <a:ext cx="160002" cy="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 name="AutoShape 693">
              <a:extLst>
                <a:ext uri="{FF2B5EF4-FFF2-40B4-BE49-F238E27FC236}">
                  <a16:creationId xmlns:a16="http://schemas.microsoft.com/office/drawing/2014/main" id="{6E68F3A2-29D1-48A5-BEB4-CE38CB3A7F98}"/>
                </a:ext>
              </a:extLst>
            </p:cNvPr>
            <p:cNvCxnSpPr>
              <a:cxnSpLocks noChangeShapeType="1"/>
            </p:cNvCxnSpPr>
            <p:nvPr/>
          </p:nvCxnSpPr>
          <p:spPr bwMode="auto">
            <a:xfrm>
              <a:off x="17100" y="1056003"/>
              <a:ext cx="160002" cy="31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0" name="Line 694">
              <a:extLst>
                <a:ext uri="{FF2B5EF4-FFF2-40B4-BE49-F238E27FC236}">
                  <a16:creationId xmlns:a16="http://schemas.microsoft.com/office/drawing/2014/main" id="{C4DB5950-C551-4F16-A665-4E34C17A8ED5}"/>
                </a:ext>
              </a:extLst>
            </p:cNvPr>
            <p:cNvCxnSpPr>
              <a:cxnSpLocks noChangeShapeType="1"/>
            </p:cNvCxnSpPr>
            <p:nvPr/>
          </p:nvCxnSpPr>
          <p:spPr bwMode="auto">
            <a:xfrm>
              <a:off x="631108" y="470501"/>
              <a:ext cx="700" cy="3200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1" name="Rectangle 695">
              <a:extLst>
                <a:ext uri="{FF2B5EF4-FFF2-40B4-BE49-F238E27FC236}">
                  <a16:creationId xmlns:a16="http://schemas.microsoft.com/office/drawing/2014/main" id="{A4600D66-0151-4AE7-9EE8-CBC2718E5E6D}"/>
                </a:ext>
              </a:extLst>
            </p:cNvPr>
            <p:cNvSpPr>
              <a:spLocks noChangeArrowheads="1"/>
            </p:cNvSpPr>
            <p:nvPr/>
          </p:nvSpPr>
          <p:spPr bwMode="auto">
            <a:xfrm>
              <a:off x="4800658" y="833702"/>
              <a:ext cx="963912" cy="476901"/>
            </a:xfrm>
            <a:prstGeom prst="rect">
              <a:avLst/>
            </a:prstGeom>
            <a:solidFill>
              <a:srgbClr val="FFFFFF"/>
            </a:solidFill>
            <a:ln w="9525">
              <a:solidFill>
                <a:srgbClr val="000000"/>
              </a:solidFill>
              <a:miter lim="800000"/>
              <a:headEnd/>
              <a:tailEnd/>
            </a:ln>
          </p:spPr>
          <p:txBody>
            <a:bodyPr rot="0" vert="horz" wrap="square" lIns="0" tIns="0" rIns="0" bIns="0" anchor="ctr" anchorCtr="0" upright="1">
              <a:noAutofit/>
            </a:bodyPr>
            <a:lstStyle/>
            <a:p>
              <a:pPr marL="0" marR="0" algn="ctr">
                <a:lnSpc>
                  <a:spcPct val="106000"/>
                </a:lnSpc>
                <a:spcBef>
                  <a:spcPts val="0"/>
                </a:spcBef>
                <a:spcAft>
                  <a:spcPts val="800"/>
                </a:spcAft>
              </a:pPr>
              <a:r>
                <a:rPr lang="vi-VN" sz="1400" b="1">
                  <a:effectLst/>
                  <a:latin typeface="+mj-lt"/>
                  <a:ea typeface="Calibri" panose="020F0502020204030204" pitchFamily="34" charset="0"/>
                  <a:cs typeface="Times New Roman" panose="02020603050405020304" pitchFamily="18" charset="0"/>
                </a:rPr>
                <a:t>5.0  Tìm kiếm</a:t>
              </a:r>
              <a:endParaRPr lang="en-US" sz="1400">
                <a:effectLst/>
                <a:latin typeface="+mj-lt"/>
                <a:ea typeface="Calibri" panose="020F0502020204030204" pitchFamily="34" charset="0"/>
                <a:cs typeface="Times New Roman" panose="02020603050405020304" pitchFamily="18" charset="0"/>
              </a:endParaRPr>
            </a:p>
          </p:txBody>
        </p:sp>
        <p:sp>
          <p:nvSpPr>
            <p:cNvPr id="62" name="Rectangle 696">
              <a:extLst>
                <a:ext uri="{FF2B5EF4-FFF2-40B4-BE49-F238E27FC236}">
                  <a16:creationId xmlns:a16="http://schemas.microsoft.com/office/drawing/2014/main" id="{9AB30BA9-ECAA-4F55-B050-8DA82347A45E}"/>
                </a:ext>
              </a:extLst>
            </p:cNvPr>
            <p:cNvSpPr>
              <a:spLocks noChangeArrowheads="1"/>
            </p:cNvSpPr>
            <p:nvPr/>
          </p:nvSpPr>
          <p:spPr bwMode="auto">
            <a:xfrm>
              <a:off x="4800658" y="2089105"/>
              <a:ext cx="963912" cy="45720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5.2 Tìm TT Khách hàng</a:t>
              </a:r>
              <a:endParaRPr lang="en-US" sz="1400">
                <a:effectLst/>
                <a:latin typeface="+mj-lt"/>
                <a:ea typeface="Calibri" panose="020F0502020204030204" pitchFamily="34" charset="0"/>
                <a:cs typeface="Times New Roman" panose="02020603050405020304" pitchFamily="18" charset="0"/>
              </a:endParaRPr>
            </a:p>
          </p:txBody>
        </p:sp>
        <p:sp>
          <p:nvSpPr>
            <p:cNvPr id="63" name="Rectangle 697">
              <a:extLst>
                <a:ext uri="{FF2B5EF4-FFF2-40B4-BE49-F238E27FC236}">
                  <a16:creationId xmlns:a16="http://schemas.microsoft.com/office/drawing/2014/main" id="{E8C63041-0012-4CA3-93EC-C532226A2E21}"/>
                </a:ext>
              </a:extLst>
            </p:cNvPr>
            <p:cNvSpPr>
              <a:spLocks noChangeArrowheads="1"/>
            </p:cNvSpPr>
            <p:nvPr/>
          </p:nvSpPr>
          <p:spPr bwMode="auto">
            <a:xfrm>
              <a:off x="4800658" y="2729207"/>
              <a:ext cx="963912" cy="457201"/>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marL="0" marR="0" algn="ctr">
                <a:lnSpc>
                  <a:spcPct val="106000"/>
                </a:lnSpc>
                <a:spcBef>
                  <a:spcPts val="0"/>
                </a:spcBef>
                <a:spcAft>
                  <a:spcPts val="800"/>
                </a:spcAft>
              </a:pPr>
              <a:r>
                <a:rPr lang="vi-VN" sz="1400">
                  <a:effectLst/>
                  <a:latin typeface="+mj-lt"/>
                  <a:ea typeface="Calibri" panose="020F0502020204030204" pitchFamily="34" charset="0"/>
                  <a:cs typeface="Times New Roman" panose="02020603050405020304" pitchFamily="18" charset="0"/>
                </a:rPr>
                <a:t>5.3 Tìm TT hàng hóa</a:t>
              </a:r>
              <a:endParaRPr lang="en-US" sz="1400">
                <a:effectLst/>
                <a:latin typeface="+mj-lt"/>
                <a:ea typeface="Calibri" panose="020F0502020204030204" pitchFamily="34" charset="0"/>
                <a:cs typeface="Times New Roman" panose="02020603050405020304" pitchFamily="18" charset="0"/>
              </a:endParaRPr>
            </a:p>
          </p:txBody>
        </p:sp>
        <p:cxnSp>
          <p:nvCxnSpPr>
            <p:cNvPr id="64" name="Line 698">
              <a:extLst>
                <a:ext uri="{FF2B5EF4-FFF2-40B4-BE49-F238E27FC236}">
                  <a16:creationId xmlns:a16="http://schemas.microsoft.com/office/drawing/2014/main" id="{4A874265-9FBC-44B6-8D2C-F1DCBC250058}"/>
                </a:ext>
              </a:extLst>
            </p:cNvPr>
            <p:cNvCxnSpPr>
              <a:cxnSpLocks noChangeShapeType="1"/>
            </p:cNvCxnSpPr>
            <p:nvPr/>
          </p:nvCxnSpPr>
          <p:spPr bwMode="auto">
            <a:xfrm>
              <a:off x="5297863" y="463501"/>
              <a:ext cx="600" cy="3461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5" name="Line 700">
              <a:extLst>
                <a:ext uri="{FF2B5EF4-FFF2-40B4-BE49-F238E27FC236}">
                  <a16:creationId xmlns:a16="http://schemas.microsoft.com/office/drawing/2014/main" id="{23CEF57F-885B-4BF7-987F-4F3992B689AE}"/>
                </a:ext>
              </a:extLst>
            </p:cNvPr>
            <p:cNvCxnSpPr>
              <a:cxnSpLocks noChangeShapeType="1"/>
            </p:cNvCxnSpPr>
            <p:nvPr/>
          </p:nvCxnSpPr>
          <p:spPr bwMode="auto">
            <a:xfrm>
              <a:off x="4681256" y="2981908"/>
              <a:ext cx="128902" cy="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6" name="Line 701">
              <a:extLst>
                <a:ext uri="{FF2B5EF4-FFF2-40B4-BE49-F238E27FC236}">
                  <a16:creationId xmlns:a16="http://schemas.microsoft.com/office/drawing/2014/main" id="{A8234845-C200-4B41-ACF2-79F9DADAB3B5}"/>
                </a:ext>
              </a:extLst>
            </p:cNvPr>
            <p:cNvCxnSpPr>
              <a:cxnSpLocks noChangeShapeType="1"/>
            </p:cNvCxnSpPr>
            <p:nvPr/>
          </p:nvCxnSpPr>
          <p:spPr bwMode="auto">
            <a:xfrm>
              <a:off x="4681256" y="2318306"/>
              <a:ext cx="128902" cy="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7" name="Line 702">
              <a:extLst>
                <a:ext uri="{FF2B5EF4-FFF2-40B4-BE49-F238E27FC236}">
                  <a16:creationId xmlns:a16="http://schemas.microsoft.com/office/drawing/2014/main" id="{33450406-280C-4F6A-9BBE-028DC3A30FF3}"/>
                </a:ext>
              </a:extLst>
            </p:cNvPr>
            <p:cNvCxnSpPr>
              <a:cxnSpLocks noChangeShapeType="1"/>
            </p:cNvCxnSpPr>
            <p:nvPr/>
          </p:nvCxnSpPr>
          <p:spPr bwMode="auto">
            <a:xfrm>
              <a:off x="4681256" y="1678304"/>
              <a:ext cx="128902" cy="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8" name="AutoShape 703">
              <a:extLst>
                <a:ext uri="{FF2B5EF4-FFF2-40B4-BE49-F238E27FC236}">
                  <a16:creationId xmlns:a16="http://schemas.microsoft.com/office/drawing/2014/main" id="{20F584E7-B295-4565-8879-8E4D2498FFF3}"/>
                </a:ext>
              </a:extLst>
            </p:cNvPr>
            <p:cNvCxnSpPr>
              <a:cxnSpLocks noChangeShapeType="1"/>
            </p:cNvCxnSpPr>
            <p:nvPr/>
          </p:nvCxnSpPr>
          <p:spPr bwMode="auto">
            <a:xfrm flipH="1">
              <a:off x="4660956" y="1029303"/>
              <a:ext cx="159302"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9" name="Line 670">
              <a:extLst>
                <a:ext uri="{FF2B5EF4-FFF2-40B4-BE49-F238E27FC236}">
                  <a16:creationId xmlns:a16="http://schemas.microsoft.com/office/drawing/2014/main" id="{AF14D3A3-0A77-4E47-90D1-B2F739026DFD}"/>
                </a:ext>
              </a:extLst>
            </p:cNvPr>
            <p:cNvCxnSpPr>
              <a:cxnSpLocks noChangeShapeType="1"/>
            </p:cNvCxnSpPr>
            <p:nvPr/>
          </p:nvCxnSpPr>
          <p:spPr bwMode="auto">
            <a:xfrm>
              <a:off x="4676839" y="1029303"/>
              <a:ext cx="0" cy="1967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0105569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inVertical)">
                                      <p:cBhvr>
                                        <p:cTn id="16" dur="500"/>
                                        <p:tgtEl>
                                          <p:spTgt spid="1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3"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2420</TotalTime>
  <Words>955</Words>
  <Application>Microsoft Office PowerPoint</Application>
  <PresentationFormat>Màn hình rộng</PresentationFormat>
  <Paragraphs>168</Paragraphs>
  <Slides>14</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14</vt:i4>
      </vt:variant>
    </vt:vector>
  </HeadingPairs>
  <TitlesOfParts>
    <vt:vector size="19" baseType="lpstr">
      <vt:lpstr>Calibri</vt:lpstr>
      <vt:lpstr>Calibri Light</vt:lpstr>
      <vt:lpstr>Times New Roman</vt:lpstr>
      <vt:lpstr>Wingdings</vt:lpstr>
      <vt:lpstr>Retrospect</vt:lpstr>
      <vt:lpstr>HỆ THỐNG QUẢN LÝ KHO HÀNG </vt:lpstr>
      <vt:lpstr>Tổng quan</vt:lpstr>
      <vt:lpstr>      Giới thiệu tổng quan về hệ thống</vt:lpstr>
      <vt:lpstr>Bản trình bày PowerPoint</vt:lpstr>
      <vt:lpstr>Bản trình bày PowerPoint</vt:lpstr>
      <vt:lpstr>Bản trình bày PowerPoint</vt:lpstr>
      <vt:lpstr>  Phân tích hệ thống</vt:lpstr>
      <vt:lpstr>Bản trình bày PowerPoint</vt:lpstr>
      <vt:lpstr>Bản trình bày PowerPoint</vt:lpstr>
      <vt:lpstr>Bản trình bày PowerPoint</vt:lpstr>
      <vt:lpstr>Bản trình bày PowerPoint</vt:lpstr>
      <vt:lpstr>      Thiết kế hệ thống</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quản lý học sinh THPT</dc:title>
  <dc:creator>Lan Lan</dc:creator>
  <cp:lastModifiedBy>Trinh Xuan Loc</cp:lastModifiedBy>
  <cp:revision>199</cp:revision>
  <dcterms:created xsi:type="dcterms:W3CDTF">2018-05-16T09:47:50Z</dcterms:created>
  <dcterms:modified xsi:type="dcterms:W3CDTF">2021-12-29T15:07:16Z</dcterms:modified>
</cp:coreProperties>
</file>