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5" r:id="rId13"/>
    <p:sldId id="277" r:id="rId14"/>
    <p:sldId id="283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72E4"/>
    <a:srgbClr val="4B014D"/>
    <a:srgbClr val="0EE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5F97A-2209-4C0D-ACDC-4DD1C8704AF9}" type="doc">
      <dgm:prSet loTypeId="urn:microsoft.com/office/officeart/2005/8/layout/chevron2" loCatId="list" qsTypeId="urn:microsoft.com/office/officeart/2005/8/quickstyle/3d1" qsCatId="3D" csTypeId="urn:microsoft.com/office/officeart/2005/8/colors/accent1_3#1" csCatId="accent1" phldr="1"/>
      <dgm:spPr/>
      <dgm:t>
        <a:bodyPr/>
        <a:lstStyle/>
        <a:p>
          <a:endParaRPr lang="en-US"/>
        </a:p>
      </dgm:t>
    </dgm:pt>
    <dgm:pt modelId="{5201C175-D7E4-47B5-AE41-4C3DF3DEDA6A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A9699053-E3F1-4A88-A1D6-2CB6CAB2FEE0}" cxnId="{F8ACD4EC-4D3F-46AB-9A70-8608E967AA24}" type="parTrans">
      <dgm:prSet/>
      <dgm:spPr/>
      <dgm:t>
        <a:bodyPr/>
        <a:lstStyle/>
        <a:p>
          <a:endParaRPr lang="en-US"/>
        </a:p>
      </dgm:t>
    </dgm:pt>
    <dgm:pt modelId="{4041EFE7-FC4E-43EA-A9F2-6B31F17EE2E3}" cxnId="{F8ACD4EC-4D3F-46AB-9A70-8608E967AA24}" type="sibTrans">
      <dgm:prSet/>
      <dgm:spPr/>
      <dgm:t>
        <a:bodyPr/>
        <a:lstStyle/>
        <a:p>
          <a:endParaRPr lang="en-US"/>
        </a:p>
      </dgm:t>
    </dgm:pt>
    <dgm:pt modelId="{2DD5FFD4-5088-40DA-A8A3-17B5C4FADDAC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Giới</a:t>
          </a:r>
          <a:r>
            <a:rPr lang="en-US" dirty="0" smtClean="0"/>
            <a:t> </a:t>
          </a:r>
          <a:r>
            <a:rPr lang="en-US" dirty="0" err="1" smtClean="0"/>
            <a:t>thiệu</a:t>
          </a:r>
          <a:r>
            <a:rPr lang="en-US" dirty="0" smtClean="0"/>
            <a:t> </a:t>
          </a:r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endParaRPr lang="en-US" dirty="0"/>
        </a:p>
      </dgm:t>
    </dgm:pt>
    <dgm:pt modelId="{B6157721-4595-4A7B-BAB4-9F1D9E706725}" cxnId="{93FB6E5D-5BD6-40DD-BB3A-9FA24BC737A1}" type="parTrans">
      <dgm:prSet/>
      <dgm:spPr/>
      <dgm:t>
        <a:bodyPr/>
        <a:lstStyle/>
        <a:p>
          <a:endParaRPr lang="en-US"/>
        </a:p>
      </dgm:t>
    </dgm:pt>
    <dgm:pt modelId="{503ED422-6891-4A06-8083-D7D01DE56B5A}" cxnId="{93FB6E5D-5BD6-40DD-BB3A-9FA24BC737A1}" type="sibTrans">
      <dgm:prSet/>
      <dgm:spPr/>
      <dgm:t>
        <a:bodyPr/>
        <a:lstStyle/>
        <a:p>
          <a:endParaRPr lang="en-US"/>
        </a:p>
      </dgm:t>
    </dgm:pt>
    <dgm:pt modelId="{E6B5D83A-0908-4473-9085-A4634DC4D89E}">
      <dgm:prSet phldrT="[Text]"/>
      <dgm:spPr/>
      <dgm:t>
        <a:bodyPr/>
        <a:lstStyle/>
        <a:p>
          <a:r>
            <a:rPr lang="en-US" dirty="0"/>
            <a:t>II</a:t>
          </a:r>
        </a:p>
      </dgm:t>
    </dgm:pt>
    <dgm:pt modelId="{168DBD39-595F-41CF-83FE-D40D29B00F62}" cxnId="{A632CD45-64F7-4D62-890B-519DEAFDD66A}" type="parTrans">
      <dgm:prSet/>
      <dgm:spPr/>
      <dgm:t>
        <a:bodyPr/>
        <a:lstStyle/>
        <a:p>
          <a:endParaRPr lang="en-US"/>
        </a:p>
      </dgm:t>
    </dgm:pt>
    <dgm:pt modelId="{F7E48656-B653-4BFF-ABBF-49EED4AAAB67}" cxnId="{A632CD45-64F7-4D62-890B-519DEAFDD66A}" type="sibTrans">
      <dgm:prSet/>
      <dgm:spPr/>
      <dgm:t>
        <a:bodyPr/>
        <a:lstStyle/>
        <a:p>
          <a:endParaRPr lang="en-US"/>
        </a:p>
      </dgm:t>
    </dgm:pt>
    <dgm:pt modelId="{8C3413EA-55B0-47B6-B751-9F584EB41454}">
      <dgm:prSet phldrT="[Text]"/>
      <dgm:spPr/>
      <dgm:t>
        <a:bodyPr/>
        <a:lstStyle/>
        <a:p>
          <a:r>
            <a:rPr lang="en-US" smtClean="0"/>
            <a:t> Phân tích hệ thống</a:t>
          </a:r>
          <a:endParaRPr lang="en-US" dirty="0"/>
        </a:p>
      </dgm:t>
    </dgm:pt>
    <dgm:pt modelId="{3AF9E7EC-5189-4E4E-83E9-8266DEC81F3C}" cxnId="{D165D13D-576F-4611-9D40-F2164F6B3FFD}" type="parTrans">
      <dgm:prSet/>
      <dgm:spPr/>
      <dgm:t>
        <a:bodyPr/>
        <a:lstStyle/>
        <a:p>
          <a:endParaRPr lang="en-US"/>
        </a:p>
      </dgm:t>
    </dgm:pt>
    <dgm:pt modelId="{B289C573-1526-4BA7-B9BF-B94EA546B7AE}" cxnId="{D165D13D-576F-4611-9D40-F2164F6B3FFD}" type="sibTrans">
      <dgm:prSet/>
      <dgm:spPr/>
      <dgm:t>
        <a:bodyPr/>
        <a:lstStyle/>
        <a:p>
          <a:endParaRPr lang="en-US"/>
        </a:p>
      </dgm:t>
    </dgm:pt>
    <dgm:pt modelId="{C9EB6D74-EE52-44BF-9A19-E6EA77E3D805}">
      <dgm:prSet phldrT="[Text]"/>
      <dgm:spPr/>
      <dgm:t>
        <a:bodyPr/>
        <a:lstStyle/>
        <a:p>
          <a:r>
            <a:rPr lang="en-US" dirty="0"/>
            <a:t>III</a:t>
          </a:r>
        </a:p>
      </dgm:t>
    </dgm:pt>
    <dgm:pt modelId="{EC3ED803-CA86-4A8F-8B2A-583EFEC1DC27}" cxnId="{7892AB53-B164-40EB-ADC0-CFC5743694CE}" type="parTrans">
      <dgm:prSet/>
      <dgm:spPr/>
      <dgm:t>
        <a:bodyPr/>
        <a:lstStyle/>
        <a:p>
          <a:endParaRPr lang="en-US"/>
        </a:p>
      </dgm:t>
    </dgm:pt>
    <dgm:pt modelId="{5C704FFA-7D76-4322-9D57-762CAD679792}" cxnId="{7892AB53-B164-40EB-ADC0-CFC5743694CE}" type="sibTrans">
      <dgm:prSet/>
      <dgm:spPr/>
      <dgm:t>
        <a:bodyPr/>
        <a:lstStyle/>
        <a:p>
          <a:endParaRPr lang="en-US"/>
        </a:p>
      </dgm:t>
    </dgm:pt>
    <dgm:pt modelId="{53F3E3DD-A3E2-4B63-9273-55E16AC7BF42}">
      <dgm:prSet phldrT="[Text]"/>
      <dgm:spPr/>
      <dgm:t>
        <a:bodyPr/>
        <a:lstStyle/>
        <a:p>
          <a:r>
            <a:rPr lang="en-US" smtClean="0"/>
            <a:t> Thiết kế hệ thống</a:t>
          </a:r>
          <a:endParaRPr lang="en-US" dirty="0"/>
        </a:p>
      </dgm:t>
    </dgm:pt>
    <dgm:pt modelId="{E94698A8-1EC5-4E50-BE8A-7231C5B20D1B}" cxnId="{12B38EEE-6B14-416E-B5FA-5EC30E8F1A6F}" type="parTrans">
      <dgm:prSet/>
      <dgm:spPr/>
      <dgm:t>
        <a:bodyPr/>
        <a:lstStyle/>
        <a:p>
          <a:endParaRPr lang="en-US"/>
        </a:p>
      </dgm:t>
    </dgm:pt>
    <dgm:pt modelId="{92084685-0BA5-4B79-BE24-870611274269}" cxnId="{12B38EEE-6B14-416E-B5FA-5EC30E8F1A6F}" type="sibTrans">
      <dgm:prSet/>
      <dgm:spPr/>
      <dgm:t>
        <a:bodyPr/>
        <a:lstStyle/>
        <a:p>
          <a:endParaRPr lang="en-US"/>
        </a:p>
      </dgm:t>
    </dgm:pt>
    <dgm:pt modelId="{7873FEB7-2B98-4767-887E-C50D41367C2F}" type="pres">
      <dgm:prSet presAssocID="{40B5F97A-2209-4C0D-ACDC-4DD1C8704AF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CCDE00-2D05-4551-A406-1C267A792725}" type="pres">
      <dgm:prSet presAssocID="{5201C175-D7E4-47B5-AE41-4C3DF3DEDA6A}" presName="composite" presStyleCnt="0"/>
      <dgm:spPr/>
      <dgm:t>
        <a:bodyPr/>
        <a:lstStyle/>
        <a:p>
          <a:endParaRPr lang="en-US"/>
        </a:p>
      </dgm:t>
    </dgm:pt>
    <dgm:pt modelId="{2625FC89-DDDB-4F55-B9BA-DEE088CAAD70}" type="pres">
      <dgm:prSet presAssocID="{5201C175-D7E4-47B5-AE41-4C3DF3DEDA6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CDC916-2E05-47A5-8813-B5580B7CC42D}" type="pres">
      <dgm:prSet presAssocID="{5201C175-D7E4-47B5-AE41-4C3DF3DEDA6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4642A-515E-48C1-9AAE-22074C449BFB}" type="pres">
      <dgm:prSet presAssocID="{4041EFE7-FC4E-43EA-A9F2-6B31F17EE2E3}" presName="sp" presStyleCnt="0"/>
      <dgm:spPr/>
      <dgm:t>
        <a:bodyPr/>
        <a:lstStyle/>
        <a:p>
          <a:endParaRPr lang="en-US"/>
        </a:p>
      </dgm:t>
    </dgm:pt>
    <dgm:pt modelId="{C57C5879-4272-4A0E-BF9A-AD11099E2280}" type="pres">
      <dgm:prSet presAssocID="{E6B5D83A-0908-4473-9085-A4634DC4D89E}" presName="composite" presStyleCnt="0"/>
      <dgm:spPr/>
      <dgm:t>
        <a:bodyPr/>
        <a:lstStyle/>
        <a:p>
          <a:endParaRPr lang="en-US"/>
        </a:p>
      </dgm:t>
    </dgm:pt>
    <dgm:pt modelId="{1D9E262F-9A03-4D3E-9D9F-17B7420D4731}" type="pres">
      <dgm:prSet presAssocID="{E6B5D83A-0908-4473-9085-A4634DC4D89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A41057-2629-4225-9613-C4D0CBD44059}" type="pres">
      <dgm:prSet presAssocID="{E6B5D83A-0908-4473-9085-A4634DC4D89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11CE4-5E0F-4B77-B414-CEA603BE2118}" type="pres">
      <dgm:prSet presAssocID="{F7E48656-B653-4BFF-ABBF-49EED4AAAB67}" presName="sp" presStyleCnt="0"/>
      <dgm:spPr/>
      <dgm:t>
        <a:bodyPr/>
        <a:lstStyle/>
        <a:p>
          <a:endParaRPr lang="en-US"/>
        </a:p>
      </dgm:t>
    </dgm:pt>
    <dgm:pt modelId="{0AAB3D1A-FBAA-4DB7-985F-27B2402E4146}" type="pres">
      <dgm:prSet presAssocID="{C9EB6D74-EE52-44BF-9A19-E6EA77E3D805}" presName="composite" presStyleCnt="0"/>
      <dgm:spPr/>
      <dgm:t>
        <a:bodyPr/>
        <a:lstStyle/>
        <a:p>
          <a:endParaRPr lang="en-US"/>
        </a:p>
      </dgm:t>
    </dgm:pt>
    <dgm:pt modelId="{3F16C7A0-8336-4209-BBE0-6AC6918C4352}" type="pres">
      <dgm:prSet presAssocID="{C9EB6D74-EE52-44BF-9A19-E6EA77E3D80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993B9-0AB8-4BA3-A8D8-948E8A1B0A50}" type="pres">
      <dgm:prSet presAssocID="{C9EB6D74-EE52-44BF-9A19-E6EA77E3D80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F72E87-76D0-47BE-AC8F-EA5241A17753}" type="presOf" srcId="{40B5F97A-2209-4C0D-ACDC-4DD1C8704AF9}" destId="{7873FEB7-2B98-4767-887E-C50D41367C2F}" srcOrd="0" destOrd="0" presId="urn:microsoft.com/office/officeart/2005/8/layout/chevron2"/>
    <dgm:cxn modelId="{93FB6E5D-5BD6-40DD-BB3A-9FA24BC737A1}" srcId="{5201C175-D7E4-47B5-AE41-4C3DF3DEDA6A}" destId="{2DD5FFD4-5088-40DA-A8A3-17B5C4FADDAC}" srcOrd="0" destOrd="0" parTransId="{B6157721-4595-4A7B-BAB4-9F1D9E706725}" sibTransId="{503ED422-6891-4A06-8083-D7D01DE56B5A}"/>
    <dgm:cxn modelId="{D165D13D-576F-4611-9D40-F2164F6B3FFD}" srcId="{E6B5D83A-0908-4473-9085-A4634DC4D89E}" destId="{8C3413EA-55B0-47B6-B751-9F584EB41454}" srcOrd="0" destOrd="0" parTransId="{3AF9E7EC-5189-4E4E-83E9-8266DEC81F3C}" sibTransId="{B289C573-1526-4BA7-B9BF-B94EA546B7AE}"/>
    <dgm:cxn modelId="{7892AB53-B164-40EB-ADC0-CFC5743694CE}" srcId="{40B5F97A-2209-4C0D-ACDC-4DD1C8704AF9}" destId="{C9EB6D74-EE52-44BF-9A19-E6EA77E3D805}" srcOrd="2" destOrd="0" parTransId="{EC3ED803-CA86-4A8F-8B2A-583EFEC1DC27}" sibTransId="{5C704FFA-7D76-4322-9D57-762CAD679792}"/>
    <dgm:cxn modelId="{131049F4-2939-4FDF-A5C4-4B4832ABB021}" type="presOf" srcId="{C9EB6D74-EE52-44BF-9A19-E6EA77E3D805}" destId="{3F16C7A0-8336-4209-BBE0-6AC6918C4352}" srcOrd="0" destOrd="0" presId="urn:microsoft.com/office/officeart/2005/8/layout/chevron2"/>
    <dgm:cxn modelId="{5B4413F6-0A8E-434B-93E7-F4BACA13DBBA}" type="presOf" srcId="{8C3413EA-55B0-47B6-B751-9F584EB41454}" destId="{20A41057-2629-4225-9613-C4D0CBD44059}" srcOrd="0" destOrd="0" presId="urn:microsoft.com/office/officeart/2005/8/layout/chevron2"/>
    <dgm:cxn modelId="{12B38EEE-6B14-416E-B5FA-5EC30E8F1A6F}" srcId="{C9EB6D74-EE52-44BF-9A19-E6EA77E3D805}" destId="{53F3E3DD-A3E2-4B63-9273-55E16AC7BF42}" srcOrd="0" destOrd="0" parTransId="{E94698A8-1EC5-4E50-BE8A-7231C5B20D1B}" sibTransId="{92084685-0BA5-4B79-BE24-870611274269}"/>
    <dgm:cxn modelId="{EC372F0E-7AD6-4719-B29E-E5CF0CEE1BA9}" type="presOf" srcId="{5201C175-D7E4-47B5-AE41-4C3DF3DEDA6A}" destId="{2625FC89-DDDB-4F55-B9BA-DEE088CAAD70}" srcOrd="0" destOrd="0" presId="urn:microsoft.com/office/officeart/2005/8/layout/chevron2"/>
    <dgm:cxn modelId="{90170F79-7A45-4BE9-BC82-0308B48931D4}" type="presOf" srcId="{E6B5D83A-0908-4473-9085-A4634DC4D89E}" destId="{1D9E262F-9A03-4D3E-9D9F-17B7420D4731}" srcOrd="0" destOrd="0" presId="urn:microsoft.com/office/officeart/2005/8/layout/chevron2"/>
    <dgm:cxn modelId="{F8ACD4EC-4D3F-46AB-9A70-8608E967AA24}" srcId="{40B5F97A-2209-4C0D-ACDC-4DD1C8704AF9}" destId="{5201C175-D7E4-47B5-AE41-4C3DF3DEDA6A}" srcOrd="0" destOrd="0" parTransId="{A9699053-E3F1-4A88-A1D6-2CB6CAB2FEE0}" sibTransId="{4041EFE7-FC4E-43EA-A9F2-6B31F17EE2E3}"/>
    <dgm:cxn modelId="{49C92466-7E3D-44FB-930A-E0BA11841A2F}" type="presOf" srcId="{53F3E3DD-A3E2-4B63-9273-55E16AC7BF42}" destId="{39F993B9-0AB8-4BA3-A8D8-948E8A1B0A50}" srcOrd="0" destOrd="0" presId="urn:microsoft.com/office/officeart/2005/8/layout/chevron2"/>
    <dgm:cxn modelId="{A632CD45-64F7-4D62-890B-519DEAFDD66A}" srcId="{40B5F97A-2209-4C0D-ACDC-4DD1C8704AF9}" destId="{E6B5D83A-0908-4473-9085-A4634DC4D89E}" srcOrd="1" destOrd="0" parTransId="{168DBD39-595F-41CF-83FE-D40D29B00F62}" sibTransId="{F7E48656-B653-4BFF-ABBF-49EED4AAAB67}"/>
    <dgm:cxn modelId="{8A0E950B-59C7-49BE-9ECF-68AA6738CD36}" type="presOf" srcId="{2DD5FFD4-5088-40DA-A8A3-17B5C4FADDAC}" destId="{89CDC916-2E05-47A5-8813-B5580B7CC42D}" srcOrd="0" destOrd="0" presId="urn:microsoft.com/office/officeart/2005/8/layout/chevron2"/>
    <dgm:cxn modelId="{B44430B9-0665-43E9-B12F-6D37CB033493}" type="presParOf" srcId="{7873FEB7-2B98-4767-887E-C50D41367C2F}" destId="{63CCDE00-2D05-4551-A406-1C267A792725}" srcOrd="0" destOrd="0" presId="urn:microsoft.com/office/officeart/2005/8/layout/chevron2"/>
    <dgm:cxn modelId="{0E7BF56B-8FD9-4CBC-B15C-DD4EF8722C6D}" type="presParOf" srcId="{63CCDE00-2D05-4551-A406-1C267A792725}" destId="{2625FC89-DDDB-4F55-B9BA-DEE088CAAD70}" srcOrd="0" destOrd="0" presId="urn:microsoft.com/office/officeart/2005/8/layout/chevron2"/>
    <dgm:cxn modelId="{A0086BF8-EB95-4F30-98B7-C59881C683E4}" type="presParOf" srcId="{63CCDE00-2D05-4551-A406-1C267A792725}" destId="{89CDC916-2E05-47A5-8813-B5580B7CC42D}" srcOrd="1" destOrd="0" presId="urn:microsoft.com/office/officeart/2005/8/layout/chevron2"/>
    <dgm:cxn modelId="{A8221F2E-22BE-47E5-B9DA-45208CC86EFA}" type="presParOf" srcId="{7873FEB7-2B98-4767-887E-C50D41367C2F}" destId="{F5C4642A-515E-48C1-9AAE-22074C449BFB}" srcOrd="1" destOrd="0" presId="urn:microsoft.com/office/officeart/2005/8/layout/chevron2"/>
    <dgm:cxn modelId="{9ED75583-CBF1-446D-92ED-9D526CB45359}" type="presParOf" srcId="{7873FEB7-2B98-4767-887E-C50D41367C2F}" destId="{C57C5879-4272-4A0E-BF9A-AD11099E2280}" srcOrd="2" destOrd="0" presId="urn:microsoft.com/office/officeart/2005/8/layout/chevron2"/>
    <dgm:cxn modelId="{9E8DE866-29CD-43D4-A74F-D591030959D0}" type="presParOf" srcId="{C57C5879-4272-4A0E-BF9A-AD11099E2280}" destId="{1D9E262F-9A03-4D3E-9D9F-17B7420D4731}" srcOrd="0" destOrd="0" presId="urn:microsoft.com/office/officeart/2005/8/layout/chevron2"/>
    <dgm:cxn modelId="{0662E390-8D7B-4EB9-A2E0-27F5BC875E96}" type="presParOf" srcId="{C57C5879-4272-4A0E-BF9A-AD11099E2280}" destId="{20A41057-2629-4225-9613-C4D0CBD44059}" srcOrd="1" destOrd="0" presId="urn:microsoft.com/office/officeart/2005/8/layout/chevron2"/>
    <dgm:cxn modelId="{47DED665-7A9C-4940-AEBF-A5826A8413A4}" type="presParOf" srcId="{7873FEB7-2B98-4767-887E-C50D41367C2F}" destId="{69811CE4-5E0F-4B77-B414-CEA603BE2118}" srcOrd="3" destOrd="0" presId="urn:microsoft.com/office/officeart/2005/8/layout/chevron2"/>
    <dgm:cxn modelId="{87E4F974-1DE6-4DD7-A357-99276F53651F}" type="presParOf" srcId="{7873FEB7-2B98-4767-887E-C50D41367C2F}" destId="{0AAB3D1A-FBAA-4DB7-985F-27B2402E4146}" srcOrd="4" destOrd="0" presId="urn:microsoft.com/office/officeart/2005/8/layout/chevron2"/>
    <dgm:cxn modelId="{6F936C0A-64F2-42C7-A7F7-D4C3E4C723C9}" type="presParOf" srcId="{0AAB3D1A-FBAA-4DB7-985F-27B2402E4146}" destId="{3F16C7A0-8336-4209-BBE0-6AC6918C4352}" srcOrd="0" destOrd="0" presId="urn:microsoft.com/office/officeart/2005/8/layout/chevron2"/>
    <dgm:cxn modelId="{EF0091A4-1135-4B0C-9212-FA798DC36A40}" type="presParOf" srcId="{0AAB3D1A-FBAA-4DB7-985F-27B2402E4146}" destId="{39F993B9-0AB8-4BA3-A8D8-948E8A1B0A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58400" cy="4022725"/>
        <a:chOff x="0" y="0"/>
        <a:chExt cx="10058400" cy="4022725"/>
      </a:xfrm>
    </dsp:grpSpPr>
    <dsp:sp modelId="{2625FC89-DDDB-4F55-B9BA-DEE088CAAD70}">
      <dsp:nvSpPr>
        <dsp:cNvPr id="3" name="Chevron 2"/>
        <dsp:cNvSpPr/>
      </dsp:nvSpPr>
      <dsp:spPr bwMode="white">
        <a:xfrm rot="5400000">
          <a:off x="-220732" y="220732"/>
          <a:ext cx="1471546" cy="1030082"/>
        </a:xfrm>
        <a:prstGeom prst="chevron">
          <a:avLst/>
        </a:prstGeom>
        <a:sp3d prstMaterial="plastic">
          <a:bevelT w="120900" h="88900"/>
          <a:bevelB w="88900" h="31750" prst="angle"/>
        </a:sp3d>
      </dsp:spPr>
      <dsp:style>
        <a:lnRef idx="1">
          <a:schemeClr val="accent1">
            <a:shade val="80000"/>
            <a:hueOff val="0"/>
            <a:satOff val="0"/>
            <a:lumOff val="0"/>
            <a:alpha val="100000"/>
          </a:schemeClr>
        </a:lnRef>
        <a:fillRef idx="3">
          <a:schemeClr val="accent1">
            <a:shade val="80000"/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-5400000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</a:t>
          </a:r>
        </a:p>
      </dsp:txBody>
      <dsp:txXfrm rot="5400000">
        <a:off x="-220732" y="220732"/>
        <a:ext cx="1471546" cy="1030082"/>
      </dsp:txXfrm>
    </dsp:sp>
    <dsp:sp modelId="{89CDC916-2E05-47A5-8813-B5580B7CC42D}">
      <dsp:nvSpPr>
        <dsp:cNvPr id="4" name="Round Same Side Corner Rectangle 3"/>
        <dsp:cNvSpPr/>
      </dsp:nvSpPr>
      <dsp:spPr bwMode="white">
        <a:xfrm rot="5400000">
          <a:off x="5065989" y="-4035907"/>
          <a:ext cx="956505" cy="9028318"/>
        </a:xfrm>
        <a:prstGeom prst="round2SameRect">
          <a:avLst/>
        </a:prstGeom>
        <a:sp3d extrusionH="12700" prstMaterial="plastic">
          <a:bevelT w="50800" h="50800"/>
        </a:sp3d>
      </dsp:spPr>
      <dsp:style>
        <a:lnRef idx="1">
          <a:schemeClr val="accent1">
            <a:shade val="80000"/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rot="-5400000" lIns="362712" tIns="32385" rIns="32385" bIns="32385" anchor="ctr"/>
        <a:lstStyle>
          <a:lvl1pPr algn="l">
            <a:defRPr sz="5100"/>
          </a:lvl1pPr>
          <a:lvl2pPr marL="285750" indent="-285750" algn="l">
            <a:defRPr sz="5100"/>
          </a:lvl2pPr>
          <a:lvl3pPr marL="571500" indent="-285750" algn="l">
            <a:defRPr sz="5100"/>
          </a:lvl3pPr>
          <a:lvl4pPr marL="857250" indent="-285750" algn="l">
            <a:defRPr sz="5100"/>
          </a:lvl4pPr>
          <a:lvl5pPr marL="1143000" indent="-285750" algn="l">
            <a:defRPr sz="5100"/>
          </a:lvl5pPr>
          <a:lvl6pPr marL="1428750" indent="-285750" algn="l">
            <a:defRPr sz="5100"/>
          </a:lvl6pPr>
          <a:lvl7pPr marL="1714500" indent="-285750" algn="l">
            <a:defRPr sz="5100"/>
          </a:lvl7pPr>
          <a:lvl8pPr marL="2000250" indent="-285750" algn="l">
            <a:defRPr sz="5100"/>
          </a:lvl8pPr>
          <a:lvl9pPr marL="2286000" indent="-285750" algn="l">
            <a:defRPr sz="5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Giới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thiệu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tổng</a:t>
          </a:r>
          <a:r>
            <a:rPr lang="en-US" dirty="0" smtClean="0">
              <a:solidFill>
                <a:schemeClr val="dk1"/>
              </a:solidFill>
            </a:rPr>
            <a:t> </a:t>
          </a:r>
          <a:r>
            <a:rPr lang="en-US" dirty="0" err="1" smtClean="0">
              <a:solidFill>
                <a:schemeClr val="dk1"/>
              </a:solidFill>
            </a:rPr>
            <a:t>quan</a:t>
          </a:r>
          <a:endParaRPr lang="en-US" dirty="0">
            <a:solidFill>
              <a:schemeClr val="dk1"/>
            </a:solidFill>
          </a:endParaRPr>
        </a:p>
      </dsp:txBody>
      <dsp:txXfrm rot="5400000">
        <a:off x="5065989" y="-4035907"/>
        <a:ext cx="956505" cy="9028318"/>
      </dsp:txXfrm>
    </dsp:sp>
    <dsp:sp modelId="{1D9E262F-9A03-4D3E-9D9F-17B7420D4731}">
      <dsp:nvSpPr>
        <dsp:cNvPr id="5" name="Chevron 4"/>
        <dsp:cNvSpPr/>
      </dsp:nvSpPr>
      <dsp:spPr bwMode="white">
        <a:xfrm rot="5400000">
          <a:off x="-220732" y="1496321"/>
          <a:ext cx="1471546" cy="1030082"/>
        </a:xfrm>
        <a:prstGeom prst="chevron">
          <a:avLst/>
        </a:prstGeom>
        <a:sp3d prstMaterial="plastic">
          <a:bevelT w="120900" h="88900"/>
          <a:bevelB w="88900" h="31750" prst="angle"/>
        </a:sp3d>
      </dsp:spPr>
      <dsp:style>
        <a:lnRef idx="1">
          <a:schemeClr val="accent1">
            <a:shade val="80000"/>
            <a:hueOff val="-360000"/>
            <a:satOff val="-7842"/>
            <a:lumOff val="16275"/>
            <a:alpha val="100000"/>
          </a:schemeClr>
        </a:lnRef>
        <a:fillRef idx="3">
          <a:schemeClr val="accent1">
            <a:shade val="80000"/>
            <a:hueOff val="-360000"/>
            <a:satOff val="-7842"/>
            <a:lumOff val="1627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-5400000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II</a:t>
          </a:r>
        </a:p>
      </dsp:txBody>
      <dsp:txXfrm rot="5400000">
        <a:off x="-220732" y="1496321"/>
        <a:ext cx="1471546" cy="1030082"/>
      </dsp:txXfrm>
    </dsp:sp>
    <dsp:sp modelId="{20A41057-2629-4225-9613-C4D0CBD44059}">
      <dsp:nvSpPr>
        <dsp:cNvPr id="6" name="Round Same Side Corner Rectangle 5"/>
        <dsp:cNvSpPr/>
      </dsp:nvSpPr>
      <dsp:spPr bwMode="white">
        <a:xfrm rot="5400000">
          <a:off x="5065989" y="-2760317"/>
          <a:ext cx="956505" cy="9028318"/>
        </a:xfrm>
        <a:prstGeom prst="round2SameRect">
          <a:avLst/>
        </a:prstGeom>
        <a:sp3d extrusionH="12700" prstMaterial="plastic">
          <a:bevelT w="50800" h="50800"/>
        </a:sp3d>
      </dsp:spPr>
      <dsp:style>
        <a:lnRef idx="1">
          <a:schemeClr val="accent1">
            <a:shade val="80000"/>
            <a:hueOff val="-360000"/>
            <a:satOff val="-7842"/>
            <a:lumOff val="16275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rot="-5400000" lIns="362712" tIns="32385" rIns="32385" bIns="32385" anchor="ctr"/>
        <a:lstStyle>
          <a:lvl1pPr algn="l">
            <a:defRPr sz="5100"/>
          </a:lvl1pPr>
          <a:lvl2pPr marL="285750" indent="-285750" algn="l">
            <a:defRPr sz="5100"/>
          </a:lvl2pPr>
          <a:lvl3pPr marL="571500" indent="-285750" algn="l">
            <a:defRPr sz="5100"/>
          </a:lvl3pPr>
          <a:lvl4pPr marL="857250" indent="-285750" algn="l">
            <a:defRPr sz="5100"/>
          </a:lvl4pPr>
          <a:lvl5pPr marL="1143000" indent="-285750" algn="l">
            <a:defRPr sz="5100"/>
          </a:lvl5pPr>
          <a:lvl6pPr marL="1428750" indent="-285750" algn="l">
            <a:defRPr sz="5100"/>
          </a:lvl6pPr>
          <a:lvl7pPr marL="1714500" indent="-285750" algn="l">
            <a:defRPr sz="5100"/>
          </a:lvl7pPr>
          <a:lvl8pPr marL="2000250" indent="-285750" algn="l">
            <a:defRPr sz="5100"/>
          </a:lvl8pPr>
          <a:lvl9pPr marL="2286000" indent="-285750" algn="l">
            <a:defRPr sz="5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mtClean="0">
              <a:solidFill>
                <a:schemeClr val="dk1"/>
              </a:solidFill>
            </a:rPr>
            <a:t> Phân tích hệ thống</a:t>
          </a:r>
          <a:endParaRPr lang="en-US" dirty="0">
            <a:solidFill>
              <a:schemeClr val="dk1"/>
            </a:solidFill>
          </a:endParaRPr>
        </a:p>
      </dsp:txBody>
      <dsp:txXfrm rot="5400000">
        <a:off x="5065989" y="-2760317"/>
        <a:ext cx="956505" cy="9028318"/>
      </dsp:txXfrm>
    </dsp:sp>
    <dsp:sp modelId="{3F16C7A0-8336-4209-BBE0-6AC6918C4352}">
      <dsp:nvSpPr>
        <dsp:cNvPr id="7" name="Chevron 6"/>
        <dsp:cNvSpPr/>
      </dsp:nvSpPr>
      <dsp:spPr bwMode="white">
        <a:xfrm rot="5400000">
          <a:off x="-220732" y="2771911"/>
          <a:ext cx="1471546" cy="1030082"/>
        </a:xfrm>
        <a:prstGeom prst="chevron">
          <a:avLst/>
        </a:prstGeom>
        <a:sp3d prstMaterial="plastic">
          <a:bevelT w="120900" h="88900"/>
          <a:bevelB w="88900" h="31750" prst="angle"/>
        </a:sp3d>
      </dsp:spPr>
      <dsp:style>
        <a:lnRef idx="1">
          <a:schemeClr val="accent1">
            <a:shade val="80000"/>
            <a:hueOff val="-720000"/>
            <a:satOff val="-15685"/>
            <a:lumOff val="32549"/>
            <a:alpha val="100000"/>
          </a:schemeClr>
        </a:lnRef>
        <a:fillRef idx="3">
          <a:schemeClr val="accent1">
            <a:shade val="80000"/>
            <a:hueOff val="-720000"/>
            <a:satOff val="-15685"/>
            <a:lumOff val="32549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-5400000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III</a:t>
          </a:r>
        </a:p>
      </dsp:txBody>
      <dsp:txXfrm rot="5400000">
        <a:off x="-220732" y="2771911"/>
        <a:ext cx="1471546" cy="1030082"/>
      </dsp:txXfrm>
    </dsp:sp>
    <dsp:sp modelId="{39F993B9-0AB8-4BA3-A8D8-948E8A1B0A50}">
      <dsp:nvSpPr>
        <dsp:cNvPr id="8" name="Round Same Side Corner Rectangle 7"/>
        <dsp:cNvSpPr/>
      </dsp:nvSpPr>
      <dsp:spPr bwMode="white">
        <a:xfrm rot="5400000">
          <a:off x="5065989" y="-1484727"/>
          <a:ext cx="956505" cy="9028318"/>
        </a:xfrm>
        <a:prstGeom prst="round2SameRect">
          <a:avLst/>
        </a:prstGeom>
        <a:sp3d extrusionH="12700" prstMaterial="plastic">
          <a:bevelT w="50800" h="50800"/>
        </a:sp3d>
      </dsp:spPr>
      <dsp:style>
        <a:lnRef idx="1">
          <a:schemeClr val="accent1">
            <a:shade val="80000"/>
            <a:hueOff val="-720000"/>
            <a:satOff val="-15685"/>
            <a:lumOff val="32549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rot="-5400000" lIns="362712" tIns="32385" rIns="32385" bIns="32385" anchor="ctr"/>
        <a:lstStyle>
          <a:lvl1pPr algn="l">
            <a:defRPr sz="5100"/>
          </a:lvl1pPr>
          <a:lvl2pPr marL="285750" indent="-285750" algn="l">
            <a:defRPr sz="5100"/>
          </a:lvl2pPr>
          <a:lvl3pPr marL="571500" indent="-285750" algn="l">
            <a:defRPr sz="5100"/>
          </a:lvl3pPr>
          <a:lvl4pPr marL="857250" indent="-285750" algn="l">
            <a:defRPr sz="5100"/>
          </a:lvl4pPr>
          <a:lvl5pPr marL="1143000" indent="-285750" algn="l">
            <a:defRPr sz="5100"/>
          </a:lvl5pPr>
          <a:lvl6pPr marL="1428750" indent="-285750" algn="l">
            <a:defRPr sz="5100"/>
          </a:lvl6pPr>
          <a:lvl7pPr marL="1714500" indent="-285750" algn="l">
            <a:defRPr sz="5100"/>
          </a:lvl7pPr>
          <a:lvl8pPr marL="2000250" indent="-285750" algn="l">
            <a:defRPr sz="5100"/>
          </a:lvl8pPr>
          <a:lvl9pPr marL="2286000" indent="-285750" algn="l">
            <a:defRPr sz="5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mtClean="0">
              <a:solidFill>
                <a:schemeClr val="dk1"/>
              </a:solidFill>
            </a:rPr>
            <a:t> Thiết kế hệ thống</a:t>
          </a:r>
          <a:endParaRPr lang="en-US" dirty="0">
            <a:solidFill>
              <a:schemeClr val="dk1"/>
            </a:solidFill>
          </a:endParaRPr>
        </a:p>
      </dsp:txBody>
      <dsp:txXfrm rot="5400000">
        <a:off x="5065989" y="-1484727"/>
        <a:ext cx="956505" cy="902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9969-B730-42F2-B22D-D79BD6DFB39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7E2-349E-4EAC-9B7F-166F440BEEC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A837-D26F-41D3-BF46-8E5CF30AAF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Bắc</a:t>
            </a:r>
            <a:r>
              <a:rPr lang="en-US" dirty="0"/>
              <a:t> -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BC5-5E02-4C4B-9E42-C9928086E38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DDE-E3D5-4C85-82AA-D1ECF0A9D8B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D2D-1DB4-46BA-B95B-D4BACAFE1BE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DDF2-2283-432C-A954-273E533CC41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98F-597E-4E9A-8AC1-EB78C468C39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9F614C7-427C-4ACD-A4DE-AACCBBB2F15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59A9-AC85-4588-B08F-939D98501DA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1DEF6B-A19A-4E3C-908B-F9147FF13A2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3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820"/>
            <a:ext cx="12192000" cy="69218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078" y="267098"/>
            <a:ext cx="7174521" cy="26881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</a:t>
            </a:r>
            <a:r>
              <a:rPr lang="vi-VN" sz="5400" b="1" dirty="0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 HÀNG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078" y="2617940"/>
            <a:ext cx="11499013" cy="3411799"/>
          </a:xfrm>
        </p:spPr>
        <p:txBody>
          <a:bodyPr>
            <a:noAutofit/>
          </a:bodyPr>
          <a:lstStyle/>
          <a:p>
            <a:pPr marL="0" marR="0" indent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Hưng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MSSV:</a:t>
            </a:r>
            <a:r>
              <a:rPr lang="vi-VN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51071056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Hiếu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Minh 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MSSV:</a:t>
            </a:r>
            <a:r>
              <a:rPr lang="vi-VN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6051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071073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LÊ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Hoàng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MSSV:</a:t>
            </a:r>
            <a:r>
              <a:rPr lang="vi-VN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6051071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032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Trương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MSSV:</a:t>
            </a:r>
            <a:r>
              <a:rPr lang="vi-VN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6151071048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Phạm Thị Miên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9697E8-EB4E-46FC-81B2-0B609D5A74B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427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623065" y="-30260"/>
            <a:ext cx="9270232" cy="600979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551866" y="-74313"/>
            <a:ext cx="781551" cy="645032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1856186" y="-49364"/>
            <a:ext cx="8863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704501" y="-110920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6209" y="5972502"/>
            <a:ext cx="3643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2.3: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Hình ảnh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14" y="675789"/>
            <a:ext cx="6950535" cy="529671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5" y="277091"/>
            <a:ext cx="10058400" cy="10125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dirty="0">
              <a:solidFill>
                <a:srgbClr val="C172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825396" y="-1315387"/>
            <a:ext cx="1066799" cy="7641979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2482016" y="1808597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92D05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18410" y="2134853"/>
            <a:ext cx="711539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2571227" y="21692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1171976" y="41266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385098" y="504370"/>
            <a:ext cx="103124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 Same Side Corner Rectangle 9"/>
          <p:cNvSpPr/>
          <p:nvPr/>
        </p:nvSpPr>
        <p:spPr>
          <a:xfrm rot="16200000">
            <a:off x="5775974" y="285082"/>
            <a:ext cx="1066799" cy="7708248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 Same Side Corner Rectangle 10"/>
          <p:cNvSpPr/>
          <p:nvPr/>
        </p:nvSpPr>
        <p:spPr>
          <a:xfrm rot="16200000" flipH="1">
            <a:off x="2497023" y="3449124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bg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2570619" y="3784521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55542" y="3787540"/>
            <a:ext cx="7100627" cy="704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87132" y="1175471"/>
            <a:ext cx="4360782" cy="3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3" grpId="0"/>
      <p:bldP spid="15" grpId="0"/>
      <p:bldP spid="21" grpId="0" animBg="1"/>
      <p:bldP spid="22" grpId="0"/>
      <p:bldP spid="18" grpId="0" animBg="1"/>
      <p:bldP spid="23" grpId="0" animBg="1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4"/>
            <a:ext cx="12192000" cy="688931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7252" y="1750796"/>
            <a:ext cx="11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vi-V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 Mô hình ER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21883" y="-80141"/>
            <a:ext cx="10216318" cy="978197"/>
            <a:chOff x="1832973" y="506668"/>
            <a:chExt cx="9010249" cy="1047451"/>
          </a:xfrm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Hình ả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352" y="865910"/>
            <a:ext cx="7712108" cy="579932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5FC62-C2EB-4DED-8EAB-F905EE76F0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Bắc</a:t>
            </a:r>
            <a:r>
              <a:rPr lang="en-US" dirty="0"/>
              <a:t> -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" y="-635"/>
            <a:ext cx="12192000" cy="6858635"/>
          </a:xfrm>
          <a:prstGeom prst="rect">
            <a:avLst/>
          </a:prstGeom>
        </p:spPr>
      </p:pic>
      <p:pic>
        <p:nvPicPr>
          <p:cNvPr id="-2147482623" name="Content Placeholder -2147482624" descr="lienke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5130" y="86995"/>
            <a:ext cx="9028430" cy="6683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4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4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50166"/>
            <a:ext cx="10058400" cy="8052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solidFill>
                <a:srgbClr val="C172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4DB-B212-4ADA-8E42-B2B509B29BC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96963" y="1255464"/>
            <a:ext cx="27575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2"/>
            <a:ext cx="12192000" cy="6846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172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rgbClr val="C172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5190531" y="-1047259"/>
            <a:ext cx="1426397" cy="8400373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 flipH="1">
            <a:off x="1526816" y="2745583"/>
            <a:ext cx="1219376" cy="865921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135421" y="790900"/>
            <a:ext cx="1501776" cy="8365533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F9D3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526817" y="4585647"/>
            <a:ext cx="1219376" cy="865919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F9D39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7808" y="2716265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1970" y="4278534"/>
            <a:ext cx="6308786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703543" y="2716265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551684" y="4619724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1170820" y="87477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481363" y="942379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37808" y="1641079"/>
            <a:ext cx="7712961" cy="9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3734"/>
            <a:ext cx="10058400" cy="472085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vi-VN" sz="2400" b="1" dirty="0">
                <a:solidFill>
                  <a:schemeClr val="bg1"/>
                </a:solidFill>
                <a:latin typeface="+mj-lt"/>
              </a:rPr>
              <a:t>  </a:t>
            </a:r>
            <a:r>
              <a:rPr lang="vi-VN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Quản lý bằng sổ sách, nhân viên phải ghi chép nhiều do đó dẫn đến tình trạng nhầm lẫn.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vi-VN" sz="24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Quản lý hàng hóa, số lượng, nhập xuất kho số lượng lớn  nếu sơ ý bị tẩy xoá sẽ rất mất thời gian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và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không chính xác.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vi-VN" sz="24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Khi cấp trên cần những thông tin về tình hình cũng như hiện của từng hàng hóa, số lượng tồn, nhân viên phải đi lại khá vất vả.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vi-VN" sz="2400" b="1" dirty="0">
                <a:solidFill>
                  <a:schemeClr val="bg1"/>
                </a:solidFill>
                <a:latin typeface="+mj-lt"/>
              </a:rPr>
              <a:t>	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Phiếu ý kiến khách hàng lưu trữ cồng kềnh, nhân viên </a:t>
            </a: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ghi chép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vi-VN" sz="2400" dirty="0" smtClean="0">
                <a:solidFill>
                  <a:schemeClr val="bg1"/>
                </a:solidFill>
                <a:latin typeface="+mj-lt"/>
              </a:rPr>
              <a:t>lại</a:t>
            </a:r>
            <a:r>
              <a:rPr lang="vi-VN" sz="2400" dirty="0">
                <a:solidFill>
                  <a:schemeClr val="bg1"/>
                </a:solidFill>
                <a:latin typeface="+mj-lt"/>
              </a:rPr>
              <a:t>, ảnh hưởng đến kinh tế của công ty.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Để hạn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sót trên,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quyết công việc một cách thuận lợi, nhanh chóng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được các sai sót trong quá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 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295" lvl="1" indent="0" algn="just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6328" y="388292"/>
            <a:ext cx="10059352" cy="1028700"/>
            <a:chOff x="1832973" y="506668"/>
            <a:chExt cx="8871813" cy="1047451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b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 b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 b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 b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 b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 b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 b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1177515" y="5395358"/>
            <a:ext cx="538162" cy="2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49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0559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đuợc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vi-V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Thống kê được chính xác tổng nguồn hàng trong kho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143772" y="775476"/>
            <a:ext cx="8920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gray">
          <a:xfrm>
            <a:off x="1432082" y="71391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96328" y="492794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đích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405" y="273410"/>
            <a:ext cx="11042249" cy="1131941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err="1">
                <a:solidFill>
                  <a:srgbClr val="C172E4"/>
                </a:solidFill>
              </a:rPr>
              <a:t>Phân</a:t>
            </a:r>
            <a:r>
              <a:rPr lang="en-US" dirty="0">
                <a:solidFill>
                  <a:srgbClr val="C172E4"/>
                </a:solidFill>
              </a:rPr>
              <a:t> </a:t>
            </a:r>
            <a:r>
              <a:rPr lang="en-US" dirty="0" err="1">
                <a:solidFill>
                  <a:srgbClr val="C172E4"/>
                </a:solidFill>
              </a:rPr>
              <a:t>tích</a:t>
            </a:r>
            <a:r>
              <a:rPr lang="en-US" dirty="0">
                <a:solidFill>
                  <a:srgbClr val="C172E4"/>
                </a:solidFill>
              </a:rPr>
              <a:t> </a:t>
            </a:r>
            <a:r>
              <a:rPr lang="en-US" dirty="0" err="1">
                <a:solidFill>
                  <a:srgbClr val="C172E4"/>
                </a:solidFill>
              </a:rPr>
              <a:t>hệ</a:t>
            </a:r>
            <a:r>
              <a:rPr lang="en-US" dirty="0">
                <a:solidFill>
                  <a:srgbClr val="C172E4"/>
                </a:solidFill>
              </a:rPr>
              <a:t> </a:t>
            </a:r>
            <a:r>
              <a:rPr lang="en-US" dirty="0" err="1">
                <a:solidFill>
                  <a:srgbClr val="C172E4"/>
                </a:solidFill>
              </a:rPr>
              <a:t>thống</a:t>
            </a:r>
            <a:endParaRPr lang="en-US" dirty="0">
              <a:solidFill>
                <a:srgbClr val="C172E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726758" y="528431"/>
            <a:ext cx="813144" cy="766301"/>
          </a:xfrm>
          <a:prstGeom prst="hexagon">
            <a:avLst/>
          </a:prstGeom>
          <a:solidFill>
            <a:srgbClr val="FFC000"/>
          </a:solidFill>
          <a:ln>
            <a:solidFill>
              <a:srgbClr val="FFFF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586194" y="522193"/>
            <a:ext cx="109427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792180" y="-2293412"/>
            <a:ext cx="767959" cy="8578471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 flipH="1">
            <a:off x="1614921" y="1607306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372141" y="1671917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1319340" y="1682177"/>
            <a:ext cx="12027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5687700" y="-1487442"/>
            <a:ext cx="788235" cy="8767160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 flipH="1">
            <a:off x="1614922" y="2504515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72142" y="2582369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303299" y="2592507"/>
            <a:ext cx="121880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 Same Side Corner Rectangle 39"/>
          <p:cNvSpPr/>
          <p:nvPr/>
        </p:nvSpPr>
        <p:spPr>
          <a:xfrm rot="16200000">
            <a:off x="5687698" y="-576991"/>
            <a:ext cx="788233" cy="8767161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 Same Side Corner Rectangle 40"/>
          <p:cNvSpPr/>
          <p:nvPr/>
        </p:nvSpPr>
        <p:spPr>
          <a:xfrm rot="16200000" flipH="1">
            <a:off x="1614920" y="3401871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372137" y="3492820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1515139" y="3509364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5716222" y="363930"/>
            <a:ext cx="788235" cy="8767162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BC6E1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 Same Side Corner Rectangle 44"/>
          <p:cNvSpPr/>
          <p:nvPr/>
        </p:nvSpPr>
        <p:spPr>
          <a:xfrm rot="16200000" flipH="1">
            <a:off x="1614920" y="4345751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BC6E10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400663" y="4433742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1319340" y="4351527"/>
            <a:ext cx="1202767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99524" y="1306551"/>
            <a:ext cx="4645670" cy="45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26" grpId="0" animBg="1"/>
      <p:bldP spid="27" grpId="0" animBg="1"/>
      <p:bldP spid="28" grpId="0"/>
      <p:bldP spid="29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-4982"/>
            <a:ext cx="12192000" cy="682989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270374" y="42638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560625" y="-46042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91984" y="100747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895427" y="73200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882331" y="2255725"/>
            <a:ext cx="29442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7868" y="1059519"/>
            <a:ext cx="4448605" cy="5038566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 bwMode="gray">
          <a:xfrm>
            <a:off x="5005590" y="2671735"/>
            <a:ext cx="8150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190" y="1518527"/>
            <a:ext cx="41784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Đối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Đối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với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Đăng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nhập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Quản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́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Quản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́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Quản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́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endParaRPr lang="vi-VN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Tìm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kiếm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87268" y="3002440"/>
            <a:ext cx="3934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412806" y="1156825"/>
            <a:ext cx="25171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278151" y="2059735"/>
            <a:ext cx="3934334" cy="273000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gray">
          <a:xfrm flipH="1">
            <a:off x="6435363" y="2644510"/>
            <a:ext cx="818526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381196" y="2059735"/>
            <a:ext cx="1609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en-US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  <p:bldP spid="13" grpId="0" animBg="1"/>
      <p:bldP spid="14" grpId="0" animBg="1"/>
      <p:bldP spid="25" grpId="0"/>
      <p:bldP spid="26" grpId="0"/>
      <p:bldP spid="27" grpId="0"/>
      <p:bldP spid="29" grpId="0" animBg="1"/>
      <p:bldP spid="3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"/>
            <a:ext cx="12192000" cy="68427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637434" y="309493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143336" y="277942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2013391" y="405610"/>
            <a:ext cx="8823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78138" y="49206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8212" y="570305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Bức vẽ 58"/>
          <p:cNvGrpSpPr/>
          <p:nvPr/>
        </p:nvGrpSpPr>
        <p:grpSpPr>
          <a:xfrm>
            <a:off x="1919284" y="1494090"/>
            <a:ext cx="9380996" cy="4267200"/>
            <a:chOff x="0" y="0"/>
            <a:chExt cx="6797040" cy="4267200"/>
          </a:xfrm>
        </p:grpSpPr>
        <p:sp>
          <p:nvSpPr>
            <p:cNvPr id="16" name="Hình chữ nhật 15"/>
            <p:cNvSpPr/>
            <p:nvPr/>
          </p:nvSpPr>
          <p:spPr>
            <a:xfrm>
              <a:off x="0" y="0"/>
              <a:ext cx="6797040" cy="4267200"/>
            </a:xfrm>
            <a:prstGeom prst="rect">
              <a:avLst/>
            </a:prstGeom>
            <a:noFill/>
          </p:spPr>
        </p:sp>
        <p:sp>
          <p:nvSpPr>
            <p:cNvPr id="17" name="Rectangle 652"/>
            <p:cNvSpPr>
              <a:spLocks noChangeArrowheads="1"/>
            </p:cNvSpPr>
            <p:nvPr/>
          </p:nvSpPr>
          <p:spPr bwMode="auto">
            <a:xfrm>
              <a:off x="4800658" y="1449004"/>
              <a:ext cx="963911" cy="5245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5.1 Tìm TT Nhà cung cấp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653"/>
            <p:cNvSpPr>
              <a:spLocks noChangeArrowheads="1"/>
            </p:cNvSpPr>
            <p:nvPr/>
          </p:nvSpPr>
          <p:spPr bwMode="auto">
            <a:xfrm>
              <a:off x="1762121" y="50800"/>
              <a:ext cx="2514630" cy="2425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4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Quản lý kho hàng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654"/>
            <p:cNvSpPr>
              <a:spLocks noChangeArrowheads="1"/>
            </p:cNvSpPr>
            <p:nvPr/>
          </p:nvSpPr>
          <p:spPr bwMode="auto">
            <a:xfrm>
              <a:off x="1338516" y="828602"/>
              <a:ext cx="929711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2.0 Quản lý nhập kho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655"/>
            <p:cNvSpPr>
              <a:spLocks noChangeArrowheads="1"/>
            </p:cNvSpPr>
            <p:nvPr/>
          </p:nvSpPr>
          <p:spPr bwMode="auto">
            <a:xfrm>
              <a:off x="2494930" y="830502"/>
              <a:ext cx="982912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3.0 Quản lý xuất kho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656"/>
            <p:cNvSpPr>
              <a:spLocks noChangeArrowheads="1"/>
            </p:cNvSpPr>
            <p:nvPr/>
          </p:nvSpPr>
          <p:spPr bwMode="auto">
            <a:xfrm>
              <a:off x="3665844" y="836202"/>
              <a:ext cx="927711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4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4.0 Báo cáo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657"/>
            <p:cNvSpPr>
              <a:spLocks noChangeArrowheads="1"/>
            </p:cNvSpPr>
            <p:nvPr/>
          </p:nvSpPr>
          <p:spPr bwMode="auto">
            <a:xfrm>
              <a:off x="1370316" y="1430604"/>
              <a:ext cx="919412" cy="5740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2.1 Nhận và kiểm tra hàng nhập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658"/>
            <p:cNvSpPr>
              <a:spLocks noChangeArrowheads="1"/>
            </p:cNvSpPr>
            <p:nvPr/>
          </p:nvSpPr>
          <p:spPr bwMode="auto">
            <a:xfrm>
              <a:off x="1370316" y="2108805"/>
              <a:ext cx="889011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2.2 Lập phiếu nhập kho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659"/>
            <p:cNvSpPr>
              <a:spLocks noChangeArrowheads="1"/>
            </p:cNvSpPr>
            <p:nvPr/>
          </p:nvSpPr>
          <p:spPr bwMode="auto">
            <a:xfrm>
              <a:off x="1370316" y="2748907"/>
              <a:ext cx="889011" cy="5705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2.3 Vào sổ chi tiết hàng hoá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660"/>
            <p:cNvSpPr>
              <a:spLocks noChangeArrowheads="1"/>
            </p:cNvSpPr>
            <p:nvPr/>
          </p:nvSpPr>
          <p:spPr bwMode="auto">
            <a:xfrm>
              <a:off x="2501230" y="1464904"/>
              <a:ext cx="976612" cy="5397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3.1 Nhận và kiểm tra yêu cầu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661"/>
            <p:cNvSpPr>
              <a:spLocks noChangeArrowheads="1"/>
            </p:cNvSpPr>
            <p:nvPr/>
          </p:nvSpPr>
          <p:spPr bwMode="auto">
            <a:xfrm>
              <a:off x="2501230" y="2105006"/>
              <a:ext cx="976612" cy="4768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3.2 Lập phiếu xuất kho 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662"/>
            <p:cNvSpPr>
              <a:spLocks noChangeArrowheads="1"/>
            </p:cNvSpPr>
            <p:nvPr/>
          </p:nvSpPr>
          <p:spPr bwMode="auto">
            <a:xfrm>
              <a:off x="2501230" y="2745107"/>
              <a:ext cx="976612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3.3 Vào sổ chi tiết hàng 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663"/>
            <p:cNvSpPr>
              <a:spLocks noChangeArrowheads="1"/>
            </p:cNvSpPr>
            <p:nvPr/>
          </p:nvSpPr>
          <p:spPr bwMode="auto">
            <a:xfrm>
              <a:off x="3705844" y="1466804"/>
              <a:ext cx="911895" cy="5015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vi-V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4.1 Đối chiếu  số liệu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664"/>
            <p:cNvSpPr>
              <a:spLocks noChangeArrowheads="1"/>
            </p:cNvSpPr>
            <p:nvPr/>
          </p:nvSpPr>
          <p:spPr bwMode="auto">
            <a:xfrm>
              <a:off x="3705844" y="2108805"/>
              <a:ext cx="887711" cy="5416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4.2 Điều chỉnh chênh lệch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665"/>
            <p:cNvSpPr>
              <a:spLocks noChangeArrowheads="1"/>
            </p:cNvSpPr>
            <p:nvPr/>
          </p:nvSpPr>
          <p:spPr bwMode="auto">
            <a:xfrm>
              <a:off x="3705844" y="2741207"/>
              <a:ext cx="887711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4.3 Lập báo cáo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Line 666"/>
            <p:cNvCxnSpPr>
              <a:cxnSpLocks noChangeShapeType="1"/>
            </p:cNvCxnSpPr>
            <p:nvPr/>
          </p:nvCxnSpPr>
          <p:spPr bwMode="auto">
            <a:xfrm flipV="1">
              <a:off x="631808" y="462901"/>
              <a:ext cx="4666656" cy="7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667"/>
            <p:cNvCxnSpPr>
              <a:cxnSpLocks noChangeShapeType="1"/>
            </p:cNvCxnSpPr>
            <p:nvPr/>
          </p:nvCxnSpPr>
          <p:spPr bwMode="auto">
            <a:xfrm>
              <a:off x="1762121" y="470501"/>
              <a:ext cx="600" cy="3689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668"/>
            <p:cNvCxnSpPr>
              <a:cxnSpLocks noChangeShapeType="1"/>
            </p:cNvCxnSpPr>
            <p:nvPr/>
          </p:nvCxnSpPr>
          <p:spPr bwMode="auto">
            <a:xfrm>
              <a:off x="4133850" y="470501"/>
              <a:ext cx="600" cy="3657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669"/>
            <p:cNvCxnSpPr>
              <a:cxnSpLocks noChangeShapeType="1"/>
            </p:cNvCxnSpPr>
            <p:nvPr/>
          </p:nvCxnSpPr>
          <p:spPr bwMode="auto">
            <a:xfrm>
              <a:off x="2981336" y="293301"/>
              <a:ext cx="600" cy="546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670"/>
            <p:cNvCxnSpPr>
              <a:cxnSpLocks noChangeShapeType="1"/>
            </p:cNvCxnSpPr>
            <p:nvPr/>
          </p:nvCxnSpPr>
          <p:spPr bwMode="auto">
            <a:xfrm>
              <a:off x="1183614" y="1057903"/>
              <a:ext cx="1300" cy="1828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671"/>
            <p:cNvCxnSpPr>
              <a:cxnSpLocks noChangeShapeType="1"/>
            </p:cNvCxnSpPr>
            <p:nvPr/>
          </p:nvCxnSpPr>
          <p:spPr bwMode="auto">
            <a:xfrm>
              <a:off x="1183614" y="2876507"/>
              <a:ext cx="186702" cy="1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Line 672"/>
            <p:cNvCxnSpPr>
              <a:cxnSpLocks noChangeShapeType="1"/>
            </p:cNvCxnSpPr>
            <p:nvPr/>
          </p:nvCxnSpPr>
          <p:spPr bwMode="auto">
            <a:xfrm>
              <a:off x="1183614" y="2338006"/>
              <a:ext cx="186702" cy="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Line 673"/>
            <p:cNvCxnSpPr>
              <a:cxnSpLocks noChangeShapeType="1"/>
            </p:cNvCxnSpPr>
            <p:nvPr/>
          </p:nvCxnSpPr>
          <p:spPr bwMode="auto">
            <a:xfrm>
              <a:off x="1183614" y="1697304"/>
              <a:ext cx="18670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674"/>
            <p:cNvCxnSpPr>
              <a:cxnSpLocks noChangeShapeType="1"/>
            </p:cNvCxnSpPr>
            <p:nvPr/>
          </p:nvCxnSpPr>
          <p:spPr bwMode="auto">
            <a:xfrm>
              <a:off x="2348828" y="1057203"/>
              <a:ext cx="700" cy="19165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675"/>
            <p:cNvCxnSpPr>
              <a:cxnSpLocks noChangeShapeType="1"/>
            </p:cNvCxnSpPr>
            <p:nvPr/>
          </p:nvCxnSpPr>
          <p:spPr bwMode="auto">
            <a:xfrm>
              <a:off x="2348828" y="1693504"/>
              <a:ext cx="146102" cy="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676"/>
            <p:cNvCxnSpPr>
              <a:cxnSpLocks noChangeShapeType="1"/>
            </p:cNvCxnSpPr>
            <p:nvPr/>
          </p:nvCxnSpPr>
          <p:spPr bwMode="auto">
            <a:xfrm>
              <a:off x="2348828" y="2333606"/>
              <a:ext cx="14610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677"/>
            <p:cNvCxnSpPr>
              <a:cxnSpLocks noChangeShapeType="1"/>
            </p:cNvCxnSpPr>
            <p:nvPr/>
          </p:nvCxnSpPr>
          <p:spPr bwMode="auto">
            <a:xfrm>
              <a:off x="2348828" y="2973708"/>
              <a:ext cx="14610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678"/>
            <p:cNvCxnSpPr>
              <a:cxnSpLocks noChangeShapeType="1"/>
            </p:cNvCxnSpPr>
            <p:nvPr/>
          </p:nvCxnSpPr>
          <p:spPr bwMode="auto">
            <a:xfrm>
              <a:off x="3536342" y="1064803"/>
              <a:ext cx="600" cy="19089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679"/>
            <p:cNvCxnSpPr>
              <a:cxnSpLocks noChangeShapeType="1"/>
            </p:cNvCxnSpPr>
            <p:nvPr/>
          </p:nvCxnSpPr>
          <p:spPr bwMode="auto">
            <a:xfrm>
              <a:off x="3536342" y="1704904"/>
              <a:ext cx="177102" cy="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680"/>
            <p:cNvCxnSpPr>
              <a:cxnSpLocks noChangeShapeType="1"/>
            </p:cNvCxnSpPr>
            <p:nvPr/>
          </p:nvCxnSpPr>
          <p:spPr bwMode="auto">
            <a:xfrm>
              <a:off x="3536342" y="2327906"/>
              <a:ext cx="17710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681"/>
            <p:cNvCxnSpPr>
              <a:cxnSpLocks noChangeShapeType="1"/>
            </p:cNvCxnSpPr>
            <p:nvPr/>
          </p:nvCxnSpPr>
          <p:spPr bwMode="auto">
            <a:xfrm flipV="1">
              <a:off x="3549643" y="2964808"/>
              <a:ext cx="177202" cy="9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682"/>
            <p:cNvCxnSpPr>
              <a:cxnSpLocks noChangeShapeType="1"/>
            </p:cNvCxnSpPr>
            <p:nvPr/>
          </p:nvCxnSpPr>
          <p:spPr bwMode="auto">
            <a:xfrm flipV="1">
              <a:off x="1183614" y="1057203"/>
              <a:ext cx="154902" cy="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683"/>
            <p:cNvCxnSpPr>
              <a:cxnSpLocks noChangeShapeType="1"/>
            </p:cNvCxnSpPr>
            <p:nvPr/>
          </p:nvCxnSpPr>
          <p:spPr bwMode="auto">
            <a:xfrm>
              <a:off x="2348828" y="1057203"/>
              <a:ext cx="146102" cy="1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684"/>
            <p:cNvCxnSpPr>
              <a:cxnSpLocks noChangeShapeType="1"/>
            </p:cNvCxnSpPr>
            <p:nvPr/>
          </p:nvCxnSpPr>
          <p:spPr bwMode="auto">
            <a:xfrm flipH="1">
              <a:off x="3536342" y="1064803"/>
              <a:ext cx="129502" cy="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ctangle 685"/>
            <p:cNvSpPr>
              <a:spLocks noChangeArrowheads="1"/>
            </p:cNvSpPr>
            <p:nvPr/>
          </p:nvSpPr>
          <p:spPr bwMode="auto">
            <a:xfrm>
              <a:off x="177102" y="830502"/>
              <a:ext cx="877611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1.0 Quản lý danh mục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686"/>
            <p:cNvSpPr>
              <a:spLocks noChangeArrowheads="1"/>
            </p:cNvSpPr>
            <p:nvPr/>
          </p:nvSpPr>
          <p:spPr bwMode="auto">
            <a:xfrm>
              <a:off x="165702" y="1419204"/>
              <a:ext cx="889011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1.1 Nhập danh mục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687"/>
            <p:cNvSpPr>
              <a:spLocks noChangeArrowheads="1"/>
            </p:cNvSpPr>
            <p:nvPr/>
          </p:nvSpPr>
          <p:spPr bwMode="auto">
            <a:xfrm>
              <a:off x="165702" y="2097405"/>
              <a:ext cx="889011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1.2 Hiệu chỉnh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688"/>
            <p:cNvSpPr>
              <a:spLocks noChangeArrowheads="1"/>
            </p:cNvSpPr>
            <p:nvPr/>
          </p:nvSpPr>
          <p:spPr bwMode="auto">
            <a:xfrm>
              <a:off x="165702" y="2737407"/>
              <a:ext cx="889011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1.3 Xem danh mục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Line 689"/>
            <p:cNvCxnSpPr>
              <a:cxnSpLocks noChangeShapeType="1"/>
            </p:cNvCxnSpPr>
            <p:nvPr/>
          </p:nvCxnSpPr>
          <p:spPr bwMode="auto">
            <a:xfrm flipH="1">
              <a:off x="17100" y="1056003"/>
              <a:ext cx="1300" cy="1894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690"/>
            <p:cNvCxnSpPr>
              <a:cxnSpLocks noChangeShapeType="1"/>
            </p:cNvCxnSpPr>
            <p:nvPr/>
          </p:nvCxnSpPr>
          <p:spPr bwMode="auto">
            <a:xfrm>
              <a:off x="17100" y="2950808"/>
              <a:ext cx="160002" cy="10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691"/>
            <p:cNvCxnSpPr>
              <a:cxnSpLocks noChangeShapeType="1"/>
            </p:cNvCxnSpPr>
            <p:nvPr/>
          </p:nvCxnSpPr>
          <p:spPr bwMode="auto">
            <a:xfrm>
              <a:off x="17100" y="2288506"/>
              <a:ext cx="16000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Line 692"/>
            <p:cNvCxnSpPr>
              <a:cxnSpLocks noChangeShapeType="1"/>
            </p:cNvCxnSpPr>
            <p:nvPr/>
          </p:nvCxnSpPr>
          <p:spPr bwMode="auto">
            <a:xfrm>
              <a:off x="17100" y="1647804"/>
              <a:ext cx="16000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693"/>
            <p:cNvCxnSpPr>
              <a:cxnSpLocks noChangeShapeType="1"/>
            </p:cNvCxnSpPr>
            <p:nvPr/>
          </p:nvCxnSpPr>
          <p:spPr bwMode="auto">
            <a:xfrm>
              <a:off x="17100" y="1056003"/>
              <a:ext cx="160002" cy="31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Line 694"/>
            <p:cNvCxnSpPr>
              <a:cxnSpLocks noChangeShapeType="1"/>
            </p:cNvCxnSpPr>
            <p:nvPr/>
          </p:nvCxnSpPr>
          <p:spPr bwMode="auto">
            <a:xfrm>
              <a:off x="631108" y="470501"/>
              <a:ext cx="700" cy="320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Rectangle 695"/>
            <p:cNvSpPr>
              <a:spLocks noChangeArrowheads="1"/>
            </p:cNvSpPr>
            <p:nvPr/>
          </p:nvSpPr>
          <p:spPr bwMode="auto">
            <a:xfrm>
              <a:off x="4800658" y="833702"/>
              <a:ext cx="963912" cy="476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b="1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5.0  Tìm kiếm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96"/>
            <p:cNvSpPr>
              <a:spLocks noChangeArrowheads="1"/>
            </p:cNvSpPr>
            <p:nvPr/>
          </p:nvSpPr>
          <p:spPr bwMode="auto">
            <a:xfrm>
              <a:off x="4800658" y="2089105"/>
              <a:ext cx="963912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5.2 Tìm TT Khách hàng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97"/>
            <p:cNvSpPr>
              <a:spLocks noChangeArrowheads="1"/>
            </p:cNvSpPr>
            <p:nvPr/>
          </p:nvSpPr>
          <p:spPr bwMode="auto">
            <a:xfrm>
              <a:off x="4800658" y="2729207"/>
              <a:ext cx="963912" cy="4572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4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5.3 Tìm TT hàng hóa</a:t>
              </a:r>
              <a:endPara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Line 698"/>
            <p:cNvCxnSpPr>
              <a:cxnSpLocks noChangeShapeType="1"/>
            </p:cNvCxnSpPr>
            <p:nvPr/>
          </p:nvCxnSpPr>
          <p:spPr bwMode="auto">
            <a:xfrm>
              <a:off x="5297863" y="463501"/>
              <a:ext cx="600" cy="3461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Line 700"/>
            <p:cNvCxnSpPr>
              <a:cxnSpLocks noChangeShapeType="1"/>
            </p:cNvCxnSpPr>
            <p:nvPr/>
          </p:nvCxnSpPr>
          <p:spPr bwMode="auto">
            <a:xfrm>
              <a:off x="4681256" y="2981908"/>
              <a:ext cx="12890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Line 701"/>
            <p:cNvCxnSpPr>
              <a:cxnSpLocks noChangeShapeType="1"/>
            </p:cNvCxnSpPr>
            <p:nvPr/>
          </p:nvCxnSpPr>
          <p:spPr bwMode="auto">
            <a:xfrm>
              <a:off x="4681256" y="2318306"/>
              <a:ext cx="128902" cy="7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Line 702"/>
            <p:cNvCxnSpPr>
              <a:cxnSpLocks noChangeShapeType="1"/>
            </p:cNvCxnSpPr>
            <p:nvPr/>
          </p:nvCxnSpPr>
          <p:spPr bwMode="auto">
            <a:xfrm>
              <a:off x="4681256" y="1678304"/>
              <a:ext cx="128902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703"/>
            <p:cNvCxnSpPr>
              <a:cxnSpLocks noChangeShapeType="1"/>
            </p:cNvCxnSpPr>
            <p:nvPr/>
          </p:nvCxnSpPr>
          <p:spPr bwMode="auto">
            <a:xfrm flipH="1">
              <a:off x="4660956" y="1029303"/>
              <a:ext cx="159302" cy="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Line 670"/>
            <p:cNvCxnSpPr>
              <a:cxnSpLocks noChangeShapeType="1"/>
            </p:cNvCxnSpPr>
            <p:nvPr/>
          </p:nvCxnSpPr>
          <p:spPr bwMode="auto">
            <a:xfrm>
              <a:off x="4676839" y="1029303"/>
              <a:ext cx="0" cy="1967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6" y="0"/>
            <a:ext cx="12203096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21373" y="37977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0631" y="6007363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gray">
          <a:xfrm>
            <a:off x="2054143" y="462309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Nhóm 54"/>
          <p:cNvGrpSpPr/>
          <p:nvPr/>
        </p:nvGrpSpPr>
        <p:grpSpPr bwMode="auto">
          <a:xfrm>
            <a:off x="3748721" y="1800225"/>
            <a:ext cx="5740512" cy="3331612"/>
            <a:chOff x="1886" y="537"/>
            <a:chExt cx="8695" cy="5251"/>
          </a:xfrm>
        </p:grpSpPr>
        <p:sp>
          <p:nvSpPr>
            <p:cNvPr id="56" name="Rectangle 825"/>
            <p:cNvSpPr>
              <a:spLocks noChangeArrowheads="1"/>
            </p:cNvSpPr>
            <p:nvPr/>
          </p:nvSpPr>
          <p:spPr bwMode="auto">
            <a:xfrm>
              <a:off x="7972" y="3448"/>
              <a:ext cx="2306" cy="4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 nhà cung cấp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826"/>
            <p:cNvSpPr>
              <a:spLocks noChangeArrowheads="1"/>
            </p:cNvSpPr>
            <p:nvPr/>
          </p:nvSpPr>
          <p:spPr bwMode="auto">
            <a:xfrm>
              <a:off x="7494" y="537"/>
              <a:ext cx="1650" cy="4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 hàng hóa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827"/>
            <p:cNvSpPr>
              <a:spLocks noChangeArrowheads="1"/>
            </p:cNvSpPr>
            <p:nvPr/>
          </p:nvSpPr>
          <p:spPr bwMode="auto">
            <a:xfrm>
              <a:off x="3111" y="2792"/>
              <a:ext cx="2126" cy="4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Yêu cầu mua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828"/>
            <p:cNvSpPr>
              <a:spLocks noChangeArrowheads="1"/>
            </p:cNvSpPr>
            <p:nvPr/>
          </p:nvSpPr>
          <p:spPr bwMode="auto">
            <a:xfrm>
              <a:off x="6743" y="3801"/>
              <a:ext cx="1505" cy="11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Yêu cầu báo cáo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829"/>
            <p:cNvSpPr>
              <a:spLocks noChangeArrowheads="1"/>
            </p:cNvSpPr>
            <p:nvPr/>
          </p:nvSpPr>
          <p:spPr bwMode="auto">
            <a:xfrm>
              <a:off x="5431" y="3997"/>
              <a:ext cx="768" cy="10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Báo cáo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830"/>
            <p:cNvSpPr>
              <a:spLocks noChangeArrowheads="1"/>
            </p:cNvSpPr>
            <p:nvPr/>
          </p:nvSpPr>
          <p:spPr bwMode="auto">
            <a:xfrm>
              <a:off x="7904" y="2458"/>
              <a:ext cx="1275" cy="4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Báo giá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831"/>
            <p:cNvSpPr>
              <a:spLocks noChangeArrowheads="1"/>
            </p:cNvSpPr>
            <p:nvPr/>
          </p:nvSpPr>
          <p:spPr bwMode="auto">
            <a:xfrm>
              <a:off x="7053" y="1352"/>
              <a:ext cx="2126" cy="4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Yêu cầu TT hàng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833"/>
            <p:cNvSpPr>
              <a:spLocks noChangeArrowheads="1"/>
            </p:cNvSpPr>
            <p:nvPr/>
          </p:nvSpPr>
          <p:spPr bwMode="auto">
            <a:xfrm>
              <a:off x="3239" y="1687"/>
              <a:ext cx="2034" cy="4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Lập phiếu xuất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834"/>
            <p:cNvSpPr>
              <a:spLocks noChangeArrowheads="1"/>
            </p:cNvSpPr>
            <p:nvPr/>
          </p:nvSpPr>
          <p:spPr bwMode="auto">
            <a:xfrm>
              <a:off x="4275" y="563"/>
              <a:ext cx="2126" cy="4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TT khách hàng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835"/>
            <p:cNvSpPr>
              <a:spLocks noChangeArrowheads="1"/>
            </p:cNvSpPr>
            <p:nvPr/>
          </p:nvSpPr>
          <p:spPr bwMode="auto">
            <a:xfrm>
              <a:off x="1886" y="721"/>
              <a:ext cx="2126" cy="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KHÁCH HÀNG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836"/>
            <p:cNvSpPr>
              <a:spLocks noChangeArrowheads="1"/>
            </p:cNvSpPr>
            <p:nvPr/>
          </p:nvSpPr>
          <p:spPr bwMode="auto">
            <a:xfrm>
              <a:off x="5360" y="1546"/>
              <a:ext cx="2325" cy="20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HỆ THỐNG THÔNG TIN QUẢN LÝ KHO HÀNG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837"/>
            <p:cNvSpPr>
              <a:spLocks noChangeArrowheads="1"/>
            </p:cNvSpPr>
            <p:nvPr/>
          </p:nvSpPr>
          <p:spPr bwMode="auto">
            <a:xfrm>
              <a:off x="9308" y="1428"/>
              <a:ext cx="1273" cy="16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NHÀ CUNG CẤP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838"/>
            <p:cNvSpPr>
              <a:spLocks noChangeArrowheads="1"/>
            </p:cNvSpPr>
            <p:nvPr/>
          </p:nvSpPr>
          <p:spPr bwMode="auto">
            <a:xfrm>
              <a:off x="5629" y="4982"/>
              <a:ext cx="1582" cy="8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NHÀ QUẢN LÝ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vi-V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AutoShape 839"/>
            <p:cNvCxnSpPr>
              <a:cxnSpLocks noChangeShapeType="1"/>
            </p:cNvCxnSpPr>
            <p:nvPr/>
          </p:nvCxnSpPr>
          <p:spPr bwMode="auto">
            <a:xfrm>
              <a:off x="2336" y="1225"/>
              <a:ext cx="1" cy="160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840"/>
            <p:cNvCxnSpPr>
              <a:cxnSpLocks noChangeShapeType="1"/>
            </p:cNvCxnSpPr>
            <p:nvPr/>
          </p:nvCxnSpPr>
          <p:spPr bwMode="auto">
            <a:xfrm>
              <a:off x="2336" y="2832"/>
              <a:ext cx="302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841"/>
            <p:cNvCxnSpPr>
              <a:cxnSpLocks noChangeShapeType="1"/>
            </p:cNvCxnSpPr>
            <p:nvPr/>
          </p:nvCxnSpPr>
          <p:spPr bwMode="auto">
            <a:xfrm>
              <a:off x="6773" y="953"/>
              <a:ext cx="315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842"/>
            <p:cNvCxnSpPr>
              <a:cxnSpLocks noChangeShapeType="1"/>
            </p:cNvCxnSpPr>
            <p:nvPr/>
          </p:nvCxnSpPr>
          <p:spPr bwMode="auto">
            <a:xfrm>
              <a:off x="9923" y="953"/>
              <a:ext cx="1" cy="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844"/>
            <p:cNvCxnSpPr>
              <a:cxnSpLocks noChangeShapeType="1"/>
            </p:cNvCxnSpPr>
            <p:nvPr/>
          </p:nvCxnSpPr>
          <p:spPr bwMode="auto">
            <a:xfrm>
              <a:off x="3117" y="2140"/>
              <a:ext cx="23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845"/>
            <p:cNvCxnSpPr>
              <a:cxnSpLocks noChangeShapeType="1"/>
            </p:cNvCxnSpPr>
            <p:nvPr/>
          </p:nvCxnSpPr>
          <p:spPr bwMode="auto">
            <a:xfrm flipV="1">
              <a:off x="3094" y="1225"/>
              <a:ext cx="1" cy="9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846"/>
            <p:cNvCxnSpPr>
              <a:cxnSpLocks noChangeShapeType="1"/>
            </p:cNvCxnSpPr>
            <p:nvPr/>
          </p:nvCxnSpPr>
          <p:spPr bwMode="auto">
            <a:xfrm>
              <a:off x="4012" y="966"/>
              <a:ext cx="208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847"/>
            <p:cNvCxnSpPr>
              <a:cxnSpLocks noChangeShapeType="1"/>
            </p:cNvCxnSpPr>
            <p:nvPr/>
          </p:nvCxnSpPr>
          <p:spPr bwMode="auto">
            <a:xfrm>
              <a:off x="6098" y="966"/>
              <a:ext cx="1" cy="6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AutoShape 848"/>
            <p:cNvCxnSpPr>
              <a:cxnSpLocks noChangeShapeType="1"/>
            </p:cNvCxnSpPr>
            <p:nvPr/>
          </p:nvCxnSpPr>
          <p:spPr bwMode="auto">
            <a:xfrm>
              <a:off x="7227" y="1733"/>
              <a:ext cx="2081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AutoShape 849"/>
            <p:cNvCxnSpPr>
              <a:cxnSpLocks noChangeShapeType="1"/>
            </p:cNvCxnSpPr>
            <p:nvPr/>
          </p:nvCxnSpPr>
          <p:spPr bwMode="auto">
            <a:xfrm flipH="1">
              <a:off x="7688" y="2512"/>
              <a:ext cx="16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850"/>
            <p:cNvCxnSpPr>
              <a:cxnSpLocks noChangeShapeType="1"/>
            </p:cNvCxnSpPr>
            <p:nvPr/>
          </p:nvCxnSpPr>
          <p:spPr bwMode="auto">
            <a:xfrm>
              <a:off x="6793" y="959"/>
              <a:ext cx="1" cy="6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851"/>
            <p:cNvCxnSpPr>
              <a:cxnSpLocks noChangeShapeType="1"/>
            </p:cNvCxnSpPr>
            <p:nvPr/>
          </p:nvCxnSpPr>
          <p:spPr bwMode="auto">
            <a:xfrm>
              <a:off x="6098" y="3505"/>
              <a:ext cx="1" cy="147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852"/>
            <p:cNvCxnSpPr>
              <a:cxnSpLocks noChangeShapeType="1"/>
            </p:cNvCxnSpPr>
            <p:nvPr/>
          </p:nvCxnSpPr>
          <p:spPr bwMode="auto">
            <a:xfrm flipV="1">
              <a:off x="6773" y="3570"/>
              <a:ext cx="14" cy="14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853"/>
            <p:cNvCxnSpPr>
              <a:cxnSpLocks noChangeShapeType="1"/>
            </p:cNvCxnSpPr>
            <p:nvPr/>
          </p:nvCxnSpPr>
          <p:spPr bwMode="auto">
            <a:xfrm flipH="1">
              <a:off x="7037" y="3505"/>
              <a:ext cx="288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854"/>
            <p:cNvCxnSpPr>
              <a:cxnSpLocks noChangeShapeType="1"/>
            </p:cNvCxnSpPr>
            <p:nvPr/>
          </p:nvCxnSpPr>
          <p:spPr bwMode="auto">
            <a:xfrm>
              <a:off x="9922" y="3031"/>
              <a:ext cx="1" cy="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3015</Words>
  <Application>WPS Presentation</Application>
  <PresentationFormat>Widescreen</PresentationFormat>
  <Paragraphs>273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Times New Roman</vt:lpstr>
      <vt:lpstr>Wingdings</vt:lpstr>
      <vt:lpstr>Microsoft YaHei</vt:lpstr>
      <vt:lpstr>Arial Unicode MS</vt:lpstr>
      <vt:lpstr>Calibri Light</vt:lpstr>
      <vt:lpstr>Retrospect</vt:lpstr>
      <vt:lpstr>HỆ THỐNG QUẢN LÝ KHO HÀNG </vt:lpstr>
      <vt:lpstr>Tổng quan</vt:lpstr>
      <vt:lpstr>	     Giới thiệu tổng quan về hệ thống</vt:lpstr>
      <vt:lpstr>PowerPoint 演示文稿</vt:lpstr>
      <vt:lpstr>PowerPoint 演示文稿</vt:lpstr>
      <vt:lpstr>		Phân tích hệ thống</vt:lpstr>
      <vt:lpstr>PowerPoint 演示文稿</vt:lpstr>
      <vt:lpstr>PowerPoint 演示文稿</vt:lpstr>
      <vt:lpstr>PowerPoint 演示文稿</vt:lpstr>
      <vt:lpstr>PowerPoint 演示文稿</vt:lpstr>
      <vt:lpstr>	     Thiết kế hệ thống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học sinh THPT</dc:title>
  <dc:creator>Lan Lan</dc:creator>
  <cp:lastModifiedBy>ACER</cp:lastModifiedBy>
  <cp:revision>211</cp:revision>
  <dcterms:created xsi:type="dcterms:W3CDTF">2018-05-16T09:47:00Z</dcterms:created>
  <dcterms:modified xsi:type="dcterms:W3CDTF">2022-10-17T02:03:52Z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0063713F8CE14ED0A28D36CC3D18172E</vt:lpwstr>
  </property>
  <property fmtid="{D5CDD505-2E9C-101B-9397-08002B2CF9AE}" pid="3" name="KSOProductBuildVer">
    <vt:lpwstr>1033-11.2.0.11341</vt:lpwstr>
  </property>
</Properties>
</file>