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12192000"/>
  <p:notesSz cx="6858000" cy="9144000"/>
  <p:embeddedFontLst>
    <p:embeddedFont>
      <p:font typeface="Roboto"/>
      <p:regular r:id="rId54"/>
      <p:bold r:id="rId55"/>
      <p:italic r:id="rId56"/>
      <p:boldItalic r:id="rId57"/>
    </p:embeddedFont>
    <p:embeddedFont>
      <p:font typeface="Abril Fatface"/>
      <p:regular r:id="rId58"/>
    </p:embeddedFont>
    <p:embeddedFont>
      <p:font typeface="Roboto Mon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63" roundtripDataSignature="AMtx7mhWJdmT2K2flu1GDL+D2Qcb1hlV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boldItalic.fntdata"/><Relationship Id="rId61" Type="http://schemas.openxmlformats.org/officeDocument/2006/relationships/font" Target="fonts/RobotoMono-italic.fntdata"/><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RobotoMono-regular.fntdata"/><Relationship Id="rId14" Type="http://schemas.openxmlformats.org/officeDocument/2006/relationships/slide" Target="slides/slide9.xml"/><Relationship Id="rId58" Type="http://schemas.openxmlformats.org/officeDocument/2006/relationships/font" Target="fonts/AbrilFatfac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43" name="Shape 43"/>
        <p:cNvGrpSpPr/>
        <p:nvPr/>
      </p:nvGrpSpPr>
      <p:grpSpPr>
        <a:xfrm>
          <a:off x="0" y="0"/>
          <a:ext cx="0" cy="0"/>
          <a:chOff x="0" y="0"/>
          <a:chExt cx="0" cy="0"/>
        </a:xfrm>
      </p:grpSpPr>
      <p:grpSp>
        <p:nvGrpSpPr>
          <p:cNvPr id="44" name="Google Shape;44;p50"/>
          <p:cNvGrpSpPr/>
          <p:nvPr/>
        </p:nvGrpSpPr>
        <p:grpSpPr>
          <a:xfrm>
            <a:off x="852246" y="3768247"/>
            <a:ext cx="3707096" cy="1936167"/>
            <a:chOff x="2176863" y="4518413"/>
            <a:chExt cx="5362500" cy="1301975"/>
          </a:xfrm>
        </p:grpSpPr>
        <p:sp>
          <p:nvSpPr>
            <p:cNvPr id="45" name="Google Shape;45;p50"/>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 name="Google Shape;46;p50"/>
            <p:cNvSpPr/>
            <p:nvPr/>
          </p:nvSpPr>
          <p:spPr>
            <a:xfrm>
              <a:off x="2176863" y="4528288"/>
              <a:ext cx="5362500" cy="1292100"/>
            </a:xfrm>
            <a:prstGeom prst="roundRect">
              <a:avLst>
                <a:gd fmla="val 9303"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47" name="Google Shape;47;p50"/>
          <p:cNvGrpSpPr/>
          <p:nvPr/>
        </p:nvGrpSpPr>
        <p:grpSpPr>
          <a:xfrm>
            <a:off x="987983" y="3878297"/>
            <a:ext cx="635280" cy="147600"/>
            <a:chOff x="2147366" y="4139382"/>
            <a:chExt cx="635280" cy="147600"/>
          </a:xfrm>
        </p:grpSpPr>
        <p:sp>
          <p:nvSpPr>
            <p:cNvPr id="48" name="Google Shape;48;p5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 name="Google Shape;49;p5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 name="Google Shape;50;p5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51" name="Google Shape;51;p50"/>
          <p:cNvSpPr/>
          <p:nvPr/>
        </p:nvSpPr>
        <p:spPr>
          <a:xfrm>
            <a:off x="1618138" y="949638"/>
            <a:ext cx="8893200" cy="41094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52" name="Google Shape;52;p50"/>
          <p:cNvGrpSpPr/>
          <p:nvPr/>
        </p:nvGrpSpPr>
        <p:grpSpPr>
          <a:xfrm>
            <a:off x="1771384" y="1059747"/>
            <a:ext cx="635280" cy="147600"/>
            <a:chOff x="2147366" y="4139382"/>
            <a:chExt cx="635280" cy="147600"/>
          </a:xfrm>
        </p:grpSpPr>
        <p:sp>
          <p:nvSpPr>
            <p:cNvPr id="53" name="Google Shape;53;p5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 name="Google Shape;54;p5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 name="Google Shape;55;p5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56" name="Google Shape;56;p50"/>
          <p:cNvGrpSpPr/>
          <p:nvPr/>
        </p:nvGrpSpPr>
        <p:grpSpPr>
          <a:xfrm>
            <a:off x="5520051" y="4606376"/>
            <a:ext cx="5362500" cy="1301975"/>
            <a:chOff x="2176863" y="4518413"/>
            <a:chExt cx="5362500" cy="1301975"/>
          </a:xfrm>
        </p:grpSpPr>
        <p:sp>
          <p:nvSpPr>
            <p:cNvPr id="57" name="Google Shape;57;p50"/>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 name="Google Shape;58;p50"/>
            <p:cNvSpPr/>
            <p:nvPr/>
          </p:nvSpPr>
          <p:spPr>
            <a:xfrm>
              <a:off x="2176863" y="4528288"/>
              <a:ext cx="5362500" cy="1292100"/>
            </a:xfrm>
            <a:prstGeom prst="roundRect">
              <a:avLst>
                <a:gd fmla="val 9303"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59" name="Google Shape;59;p50"/>
          <p:cNvGrpSpPr/>
          <p:nvPr/>
        </p:nvGrpSpPr>
        <p:grpSpPr>
          <a:xfrm>
            <a:off x="5655734" y="4716497"/>
            <a:ext cx="635280" cy="147600"/>
            <a:chOff x="2147366" y="4139382"/>
            <a:chExt cx="635280" cy="147600"/>
          </a:xfrm>
        </p:grpSpPr>
        <p:sp>
          <p:nvSpPr>
            <p:cNvPr id="60" name="Google Shape;60;p5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 name="Google Shape;61;p5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2" name="Google Shape;62;p5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63" name="Google Shape;63;p50"/>
          <p:cNvSpPr txBox="1"/>
          <p:nvPr>
            <p:ph type="title"/>
          </p:nvPr>
        </p:nvSpPr>
        <p:spPr>
          <a:xfrm>
            <a:off x="2176875" y="1137800"/>
            <a:ext cx="6796800" cy="3227700"/>
          </a:xfrm>
          <a:prstGeom prst="rect">
            <a:avLst/>
          </a:prstGeom>
          <a:noFill/>
          <a:ln>
            <a:noFill/>
          </a:ln>
        </p:spPr>
        <p:txBody>
          <a:bodyPr anchorCtr="0" anchor="t" bIns="121900" lIns="121900" spcFirstLastPara="1" rIns="121900" wrap="square" tIns="121900">
            <a:noAutofit/>
          </a:bodyPr>
          <a:lstStyle>
            <a:lvl1pPr lvl="0" algn="l">
              <a:lnSpc>
                <a:spcPct val="80000"/>
              </a:lnSpc>
              <a:spcBef>
                <a:spcPts val="0"/>
              </a:spcBef>
              <a:spcAft>
                <a:spcPts val="0"/>
              </a:spcAft>
              <a:buSzPts val="7000"/>
              <a:buNone/>
              <a:defRPr sz="7000"/>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p:txBody>
      </p:sp>
      <p:sp>
        <p:nvSpPr>
          <p:cNvPr id="64" name="Google Shape;64;p50"/>
          <p:cNvSpPr txBox="1"/>
          <p:nvPr>
            <p:ph idx="1" type="subTitle"/>
          </p:nvPr>
        </p:nvSpPr>
        <p:spPr>
          <a:xfrm>
            <a:off x="5733525" y="4974200"/>
            <a:ext cx="4935600" cy="7980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a:lvl1pPr>
            <a:lvl2pPr lvl="1" algn="ctr">
              <a:lnSpc>
                <a:spcPct val="115000"/>
              </a:lnSpc>
              <a:spcBef>
                <a:spcPts val="2100"/>
              </a:spcBef>
              <a:spcAft>
                <a:spcPts val="0"/>
              </a:spcAft>
              <a:buSzPts val="1800"/>
              <a:buNone/>
              <a:defRPr/>
            </a:lvl2pPr>
            <a:lvl3pPr lvl="2" algn="ctr">
              <a:lnSpc>
                <a:spcPct val="115000"/>
              </a:lnSpc>
              <a:spcBef>
                <a:spcPts val="2100"/>
              </a:spcBef>
              <a:spcAft>
                <a:spcPts val="0"/>
              </a:spcAft>
              <a:buSzPts val="1800"/>
              <a:buNone/>
              <a:defRPr/>
            </a:lvl3pPr>
            <a:lvl4pPr lvl="3" algn="ctr">
              <a:lnSpc>
                <a:spcPct val="115000"/>
              </a:lnSpc>
              <a:spcBef>
                <a:spcPts val="2100"/>
              </a:spcBef>
              <a:spcAft>
                <a:spcPts val="0"/>
              </a:spcAft>
              <a:buSzPts val="1800"/>
              <a:buNone/>
              <a:defRPr/>
            </a:lvl4pPr>
            <a:lvl5pPr lvl="4" algn="ctr">
              <a:lnSpc>
                <a:spcPct val="115000"/>
              </a:lnSpc>
              <a:spcBef>
                <a:spcPts val="2100"/>
              </a:spcBef>
              <a:spcAft>
                <a:spcPts val="0"/>
              </a:spcAft>
              <a:buSzPts val="1800"/>
              <a:buNone/>
              <a:defRPr/>
            </a:lvl5pPr>
            <a:lvl6pPr lvl="5" algn="ctr">
              <a:lnSpc>
                <a:spcPct val="115000"/>
              </a:lnSpc>
              <a:spcBef>
                <a:spcPts val="2100"/>
              </a:spcBef>
              <a:spcAft>
                <a:spcPts val="0"/>
              </a:spcAft>
              <a:buSzPts val="1800"/>
              <a:buNone/>
              <a:defRPr/>
            </a:lvl6pPr>
            <a:lvl7pPr lvl="6" algn="ctr">
              <a:lnSpc>
                <a:spcPct val="115000"/>
              </a:lnSpc>
              <a:spcBef>
                <a:spcPts val="2100"/>
              </a:spcBef>
              <a:spcAft>
                <a:spcPts val="0"/>
              </a:spcAft>
              <a:buSzPts val="1800"/>
              <a:buNone/>
              <a:defRPr/>
            </a:lvl7pPr>
            <a:lvl8pPr lvl="7" algn="ctr">
              <a:lnSpc>
                <a:spcPct val="115000"/>
              </a:lnSpc>
              <a:spcBef>
                <a:spcPts val="2100"/>
              </a:spcBef>
              <a:spcAft>
                <a:spcPts val="0"/>
              </a:spcAft>
              <a:buSzPts val="1800"/>
              <a:buNone/>
              <a:defRPr/>
            </a:lvl8pPr>
            <a:lvl9pPr lvl="8" algn="ctr">
              <a:lnSpc>
                <a:spcPct val="115000"/>
              </a:lnSpc>
              <a:spcBef>
                <a:spcPts val="2100"/>
              </a:spcBef>
              <a:spcAft>
                <a:spcPts val="2100"/>
              </a:spcAft>
              <a:buSzPts val="1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65" name="Shape 65"/>
        <p:cNvGrpSpPr/>
        <p:nvPr/>
      </p:nvGrpSpPr>
      <p:grpSpPr>
        <a:xfrm>
          <a:off x="0" y="0"/>
          <a:ext cx="0" cy="0"/>
          <a:chOff x="0" y="0"/>
          <a:chExt cx="0" cy="0"/>
        </a:xfrm>
      </p:grpSpPr>
      <p:sp>
        <p:nvSpPr>
          <p:cNvPr id="66" name="Google Shape;66;p51"/>
          <p:cNvSpPr/>
          <p:nvPr/>
        </p:nvSpPr>
        <p:spPr>
          <a:xfrm>
            <a:off x="1136725" y="1089750"/>
            <a:ext cx="6930600" cy="46785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67" name="Google Shape;67;p51"/>
          <p:cNvGrpSpPr/>
          <p:nvPr/>
        </p:nvGrpSpPr>
        <p:grpSpPr>
          <a:xfrm>
            <a:off x="1272396" y="1199859"/>
            <a:ext cx="635280" cy="147600"/>
            <a:chOff x="2147366" y="4139382"/>
            <a:chExt cx="635280" cy="147600"/>
          </a:xfrm>
        </p:grpSpPr>
        <p:sp>
          <p:nvSpPr>
            <p:cNvPr id="68" name="Google Shape;68;p51"/>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9" name="Google Shape;69;p51"/>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0" name="Google Shape;70;p51"/>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71" name="Google Shape;71;p51"/>
          <p:cNvSpPr/>
          <p:nvPr/>
        </p:nvSpPr>
        <p:spPr>
          <a:xfrm>
            <a:off x="7069175" y="2221325"/>
            <a:ext cx="3948000" cy="2916900"/>
          </a:xfrm>
          <a:prstGeom prst="roundRect">
            <a:avLst>
              <a:gd fmla="val 6604"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2" name="Google Shape;72;p51"/>
          <p:cNvSpPr/>
          <p:nvPr/>
        </p:nvSpPr>
        <p:spPr>
          <a:xfrm>
            <a:off x="7069175" y="2221325"/>
            <a:ext cx="3948000" cy="2916900"/>
          </a:xfrm>
          <a:prstGeom prst="roundRect">
            <a:avLst>
              <a:gd fmla="val 6604"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73" name="Google Shape;73;p51"/>
          <p:cNvGrpSpPr/>
          <p:nvPr/>
        </p:nvGrpSpPr>
        <p:grpSpPr>
          <a:xfrm>
            <a:off x="7242946" y="2331434"/>
            <a:ext cx="635280" cy="147600"/>
            <a:chOff x="2147366" y="4139382"/>
            <a:chExt cx="635280" cy="147600"/>
          </a:xfrm>
        </p:grpSpPr>
        <p:sp>
          <p:nvSpPr>
            <p:cNvPr id="74" name="Google Shape;74;p51"/>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5" name="Google Shape;75;p51"/>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6" name="Google Shape;76;p51"/>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77" name="Google Shape;77;p51"/>
          <p:cNvSpPr txBox="1"/>
          <p:nvPr>
            <p:ph type="title"/>
          </p:nvPr>
        </p:nvSpPr>
        <p:spPr>
          <a:xfrm>
            <a:off x="1462450" y="1795650"/>
            <a:ext cx="5322600" cy="10593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7000"/>
              <a:buFont typeface="Aldrich"/>
              <a:buNone/>
              <a:defRPr sz="6000"/>
            </a:lvl1pPr>
            <a:lvl2pPr lvl="1"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a:lnSpc>
                <a:spcPct val="8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78" name="Google Shape;78;p51"/>
          <p:cNvSpPr txBox="1"/>
          <p:nvPr>
            <p:ph idx="1" type="body"/>
          </p:nvPr>
        </p:nvSpPr>
        <p:spPr>
          <a:xfrm>
            <a:off x="1462425" y="2898225"/>
            <a:ext cx="5322600" cy="2537700"/>
          </a:xfrm>
          <a:prstGeom prst="rect">
            <a:avLst/>
          </a:prstGeom>
          <a:noFill/>
          <a:ln>
            <a:noFill/>
          </a:ln>
        </p:spPr>
        <p:txBody>
          <a:bodyPr anchorCtr="0" anchor="t" bIns="121900" lIns="121900" spcFirstLastPara="1" rIns="121900" wrap="square" tIns="121900">
            <a:noAutofit/>
          </a:bodyPr>
          <a:lstStyle>
            <a:lvl1pPr indent="-342900" lvl="0" marL="457200" algn="l">
              <a:lnSpc>
                <a:spcPct val="115000"/>
              </a:lnSpc>
              <a:spcBef>
                <a:spcPts val="0"/>
              </a:spcBef>
              <a:spcAft>
                <a:spcPts val="0"/>
              </a:spcAft>
              <a:buSzPts val="1800"/>
              <a:buChar char="●"/>
              <a:defRPr/>
            </a:lvl1pPr>
            <a:lvl2pPr indent="-342900" lvl="1" marL="914400" algn="r">
              <a:lnSpc>
                <a:spcPct val="115000"/>
              </a:lnSpc>
              <a:spcBef>
                <a:spcPts val="2100"/>
              </a:spcBef>
              <a:spcAft>
                <a:spcPts val="0"/>
              </a:spcAft>
              <a:buSzPts val="1800"/>
              <a:buChar char="○"/>
              <a:defRPr/>
            </a:lvl2pPr>
            <a:lvl3pPr indent="-342900" lvl="2" marL="1371600" algn="r">
              <a:lnSpc>
                <a:spcPct val="115000"/>
              </a:lnSpc>
              <a:spcBef>
                <a:spcPts val="2100"/>
              </a:spcBef>
              <a:spcAft>
                <a:spcPts val="0"/>
              </a:spcAft>
              <a:buSzPts val="1800"/>
              <a:buChar char="■"/>
              <a:defRPr/>
            </a:lvl3pPr>
            <a:lvl4pPr indent="-342900" lvl="3" marL="1828800" algn="r">
              <a:lnSpc>
                <a:spcPct val="115000"/>
              </a:lnSpc>
              <a:spcBef>
                <a:spcPts val="2100"/>
              </a:spcBef>
              <a:spcAft>
                <a:spcPts val="0"/>
              </a:spcAft>
              <a:buSzPts val="1800"/>
              <a:buChar char="●"/>
              <a:defRPr/>
            </a:lvl4pPr>
            <a:lvl5pPr indent="-342900" lvl="4" marL="2286000" algn="r">
              <a:lnSpc>
                <a:spcPct val="115000"/>
              </a:lnSpc>
              <a:spcBef>
                <a:spcPts val="2100"/>
              </a:spcBef>
              <a:spcAft>
                <a:spcPts val="0"/>
              </a:spcAft>
              <a:buSzPts val="1800"/>
              <a:buChar char="○"/>
              <a:defRPr/>
            </a:lvl5pPr>
            <a:lvl6pPr indent="-342900" lvl="5" marL="2743200" algn="r">
              <a:lnSpc>
                <a:spcPct val="115000"/>
              </a:lnSpc>
              <a:spcBef>
                <a:spcPts val="2100"/>
              </a:spcBef>
              <a:spcAft>
                <a:spcPts val="0"/>
              </a:spcAft>
              <a:buSzPts val="1800"/>
              <a:buChar char="■"/>
              <a:defRPr/>
            </a:lvl6pPr>
            <a:lvl7pPr indent="-342900" lvl="6" marL="3200400" algn="r">
              <a:lnSpc>
                <a:spcPct val="115000"/>
              </a:lnSpc>
              <a:spcBef>
                <a:spcPts val="2100"/>
              </a:spcBef>
              <a:spcAft>
                <a:spcPts val="0"/>
              </a:spcAft>
              <a:buSzPts val="1800"/>
              <a:buChar char="●"/>
              <a:defRPr/>
            </a:lvl7pPr>
            <a:lvl8pPr indent="-342900" lvl="7" marL="3657600" algn="r">
              <a:lnSpc>
                <a:spcPct val="115000"/>
              </a:lnSpc>
              <a:spcBef>
                <a:spcPts val="2100"/>
              </a:spcBef>
              <a:spcAft>
                <a:spcPts val="0"/>
              </a:spcAft>
              <a:buSzPts val="1800"/>
              <a:buChar char="○"/>
              <a:defRPr/>
            </a:lvl8pPr>
            <a:lvl9pPr indent="-342900" lvl="8" marL="4114800" algn="r">
              <a:lnSpc>
                <a:spcPct val="115000"/>
              </a:lnSpc>
              <a:spcBef>
                <a:spcPts val="2100"/>
              </a:spcBef>
              <a:spcAft>
                <a:spcPts val="210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79" name="Shape 79"/>
        <p:cNvGrpSpPr/>
        <p:nvPr/>
      </p:nvGrpSpPr>
      <p:grpSpPr>
        <a:xfrm>
          <a:off x="0" y="0"/>
          <a:ext cx="0" cy="0"/>
          <a:chOff x="0" y="0"/>
          <a:chExt cx="0" cy="0"/>
        </a:xfrm>
      </p:grpSpPr>
      <p:grpSp>
        <p:nvGrpSpPr>
          <p:cNvPr id="80" name="Google Shape;80;p52"/>
          <p:cNvGrpSpPr/>
          <p:nvPr/>
        </p:nvGrpSpPr>
        <p:grpSpPr>
          <a:xfrm>
            <a:off x="8201100" y="4138775"/>
            <a:ext cx="3509100" cy="2030700"/>
            <a:chOff x="8115925" y="1776575"/>
            <a:chExt cx="3509100" cy="2030700"/>
          </a:xfrm>
        </p:grpSpPr>
        <p:sp>
          <p:nvSpPr>
            <p:cNvPr id="81" name="Google Shape;81;p52"/>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82" name="Google Shape;82;p52"/>
            <p:cNvGrpSpPr/>
            <p:nvPr/>
          </p:nvGrpSpPr>
          <p:grpSpPr>
            <a:xfrm>
              <a:off x="8251596" y="1886684"/>
              <a:ext cx="635280" cy="147600"/>
              <a:chOff x="2147366" y="4139382"/>
              <a:chExt cx="635280" cy="147600"/>
            </a:xfrm>
          </p:grpSpPr>
          <p:sp>
            <p:nvSpPr>
              <p:cNvPr id="83" name="Google Shape;83;p5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4" name="Google Shape;84;p5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5" name="Google Shape;85;p5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grpSp>
        <p:nvGrpSpPr>
          <p:cNvPr id="86" name="Google Shape;86;p52"/>
          <p:cNvGrpSpPr/>
          <p:nvPr/>
        </p:nvGrpSpPr>
        <p:grpSpPr>
          <a:xfrm>
            <a:off x="481800" y="4138775"/>
            <a:ext cx="3509100" cy="2030700"/>
            <a:chOff x="396625" y="1776575"/>
            <a:chExt cx="3509100" cy="2030700"/>
          </a:xfrm>
        </p:grpSpPr>
        <p:sp>
          <p:nvSpPr>
            <p:cNvPr id="87" name="Google Shape;87;p52"/>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88" name="Google Shape;88;p52"/>
            <p:cNvGrpSpPr/>
            <p:nvPr/>
          </p:nvGrpSpPr>
          <p:grpSpPr>
            <a:xfrm>
              <a:off x="532296" y="1886684"/>
              <a:ext cx="635280" cy="147600"/>
              <a:chOff x="2147366" y="4139382"/>
              <a:chExt cx="635280" cy="147600"/>
            </a:xfrm>
          </p:grpSpPr>
          <p:sp>
            <p:nvSpPr>
              <p:cNvPr id="89" name="Google Shape;89;p5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0" name="Google Shape;90;p5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1" name="Google Shape;91;p5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grpSp>
        <p:nvGrpSpPr>
          <p:cNvPr id="92" name="Google Shape;92;p52"/>
          <p:cNvGrpSpPr/>
          <p:nvPr/>
        </p:nvGrpSpPr>
        <p:grpSpPr>
          <a:xfrm>
            <a:off x="4341450" y="4138775"/>
            <a:ext cx="3509100" cy="2030700"/>
            <a:chOff x="4234200" y="1776575"/>
            <a:chExt cx="3509100" cy="2030700"/>
          </a:xfrm>
        </p:grpSpPr>
        <p:sp>
          <p:nvSpPr>
            <p:cNvPr id="93" name="Google Shape;93;p52"/>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94" name="Google Shape;94;p52"/>
            <p:cNvGrpSpPr/>
            <p:nvPr/>
          </p:nvGrpSpPr>
          <p:grpSpPr>
            <a:xfrm>
              <a:off x="4369871" y="1886684"/>
              <a:ext cx="635280" cy="147600"/>
              <a:chOff x="2147366" y="4139382"/>
              <a:chExt cx="635280" cy="147600"/>
            </a:xfrm>
          </p:grpSpPr>
          <p:sp>
            <p:nvSpPr>
              <p:cNvPr id="95" name="Google Shape;95;p5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6" name="Google Shape;96;p5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7" name="Google Shape;97;p5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grpSp>
        <p:nvGrpSpPr>
          <p:cNvPr id="98" name="Google Shape;98;p52"/>
          <p:cNvGrpSpPr/>
          <p:nvPr/>
        </p:nvGrpSpPr>
        <p:grpSpPr>
          <a:xfrm>
            <a:off x="481800" y="1776575"/>
            <a:ext cx="3509100" cy="2030700"/>
            <a:chOff x="396625" y="1776575"/>
            <a:chExt cx="3509100" cy="2030700"/>
          </a:xfrm>
        </p:grpSpPr>
        <p:sp>
          <p:nvSpPr>
            <p:cNvPr id="99" name="Google Shape;99;p52"/>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00" name="Google Shape;100;p52"/>
            <p:cNvGrpSpPr/>
            <p:nvPr/>
          </p:nvGrpSpPr>
          <p:grpSpPr>
            <a:xfrm>
              <a:off x="532296" y="1886684"/>
              <a:ext cx="635280" cy="147600"/>
              <a:chOff x="2147366" y="4139382"/>
              <a:chExt cx="635280" cy="147600"/>
            </a:xfrm>
          </p:grpSpPr>
          <p:sp>
            <p:nvSpPr>
              <p:cNvPr id="101" name="Google Shape;101;p5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2" name="Google Shape;102;p5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3" name="Google Shape;103;p5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grpSp>
        <p:nvGrpSpPr>
          <p:cNvPr id="104" name="Google Shape;104;p52"/>
          <p:cNvGrpSpPr/>
          <p:nvPr/>
        </p:nvGrpSpPr>
        <p:grpSpPr>
          <a:xfrm>
            <a:off x="8201100" y="1776575"/>
            <a:ext cx="3509100" cy="2030700"/>
            <a:chOff x="8115925" y="1776575"/>
            <a:chExt cx="3509100" cy="2030700"/>
          </a:xfrm>
        </p:grpSpPr>
        <p:sp>
          <p:nvSpPr>
            <p:cNvPr id="105" name="Google Shape;105;p52"/>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06" name="Google Shape;106;p52"/>
            <p:cNvGrpSpPr/>
            <p:nvPr/>
          </p:nvGrpSpPr>
          <p:grpSpPr>
            <a:xfrm>
              <a:off x="8251596" y="1886684"/>
              <a:ext cx="635280" cy="147600"/>
              <a:chOff x="2147366" y="4139382"/>
              <a:chExt cx="635280" cy="147600"/>
            </a:xfrm>
          </p:grpSpPr>
          <p:sp>
            <p:nvSpPr>
              <p:cNvPr id="107" name="Google Shape;107;p5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8" name="Google Shape;108;p5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9" name="Google Shape;109;p5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grpSp>
        <p:nvGrpSpPr>
          <p:cNvPr id="110" name="Google Shape;110;p52"/>
          <p:cNvGrpSpPr/>
          <p:nvPr/>
        </p:nvGrpSpPr>
        <p:grpSpPr>
          <a:xfrm>
            <a:off x="4341450" y="1776575"/>
            <a:ext cx="3509100" cy="2030700"/>
            <a:chOff x="4234200" y="1776575"/>
            <a:chExt cx="3509100" cy="2030700"/>
          </a:xfrm>
        </p:grpSpPr>
        <p:sp>
          <p:nvSpPr>
            <p:cNvPr id="111" name="Google Shape;111;p52"/>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12" name="Google Shape;112;p52"/>
            <p:cNvGrpSpPr/>
            <p:nvPr/>
          </p:nvGrpSpPr>
          <p:grpSpPr>
            <a:xfrm>
              <a:off x="4369871" y="1886684"/>
              <a:ext cx="635280" cy="147600"/>
              <a:chOff x="2147366" y="4139382"/>
              <a:chExt cx="635280" cy="147600"/>
            </a:xfrm>
          </p:grpSpPr>
          <p:sp>
            <p:nvSpPr>
              <p:cNvPr id="113" name="Google Shape;113;p5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4" name="Google Shape;114;p5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5" name="Google Shape;115;p5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sp>
        <p:nvSpPr>
          <p:cNvPr id="116" name="Google Shape;116;p52"/>
          <p:cNvSpPr txBox="1"/>
          <p:nvPr>
            <p:ph type="title"/>
          </p:nvPr>
        </p:nvSpPr>
        <p:spPr>
          <a:xfrm>
            <a:off x="490775" y="523275"/>
            <a:ext cx="112104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7" name="Google Shape;117;p52"/>
          <p:cNvSpPr txBox="1"/>
          <p:nvPr>
            <p:ph idx="1" type="body"/>
          </p:nvPr>
        </p:nvSpPr>
        <p:spPr>
          <a:xfrm>
            <a:off x="575950" y="2437574"/>
            <a:ext cx="3294600" cy="1206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2100"/>
              </a:spcBef>
              <a:spcAft>
                <a:spcPts val="0"/>
              </a:spcAft>
              <a:buSzPts val="1800"/>
              <a:buChar char="○"/>
              <a:defRPr/>
            </a:lvl2pPr>
            <a:lvl3pPr indent="-342900" lvl="2" marL="1371600" algn="l">
              <a:lnSpc>
                <a:spcPct val="100000"/>
              </a:lnSpc>
              <a:spcBef>
                <a:spcPts val="2100"/>
              </a:spcBef>
              <a:spcAft>
                <a:spcPts val="0"/>
              </a:spcAft>
              <a:buSzPts val="1800"/>
              <a:buChar char="■"/>
              <a:defRPr/>
            </a:lvl3pPr>
            <a:lvl4pPr indent="-342900" lvl="3" marL="1828800" algn="l">
              <a:lnSpc>
                <a:spcPct val="100000"/>
              </a:lnSpc>
              <a:spcBef>
                <a:spcPts val="2100"/>
              </a:spcBef>
              <a:spcAft>
                <a:spcPts val="0"/>
              </a:spcAft>
              <a:buSzPts val="1800"/>
              <a:buChar char="●"/>
              <a:defRPr/>
            </a:lvl4pPr>
            <a:lvl5pPr indent="-342900" lvl="4" marL="2286000" algn="l">
              <a:lnSpc>
                <a:spcPct val="100000"/>
              </a:lnSpc>
              <a:spcBef>
                <a:spcPts val="2100"/>
              </a:spcBef>
              <a:spcAft>
                <a:spcPts val="0"/>
              </a:spcAft>
              <a:buSzPts val="1800"/>
              <a:buChar char="○"/>
              <a:defRPr/>
            </a:lvl5pPr>
            <a:lvl6pPr indent="-342900" lvl="5" marL="2743200" algn="l">
              <a:lnSpc>
                <a:spcPct val="100000"/>
              </a:lnSpc>
              <a:spcBef>
                <a:spcPts val="2100"/>
              </a:spcBef>
              <a:spcAft>
                <a:spcPts val="0"/>
              </a:spcAft>
              <a:buSzPts val="1800"/>
              <a:buChar char="■"/>
              <a:defRPr/>
            </a:lvl6pPr>
            <a:lvl7pPr indent="-342900" lvl="6" marL="3200400" algn="l">
              <a:lnSpc>
                <a:spcPct val="100000"/>
              </a:lnSpc>
              <a:spcBef>
                <a:spcPts val="2100"/>
              </a:spcBef>
              <a:spcAft>
                <a:spcPts val="0"/>
              </a:spcAft>
              <a:buSzPts val="1800"/>
              <a:buChar char="●"/>
              <a:defRPr/>
            </a:lvl7pPr>
            <a:lvl8pPr indent="-342900" lvl="7" marL="3657600" algn="l">
              <a:lnSpc>
                <a:spcPct val="100000"/>
              </a:lnSpc>
              <a:spcBef>
                <a:spcPts val="2100"/>
              </a:spcBef>
              <a:spcAft>
                <a:spcPts val="0"/>
              </a:spcAft>
              <a:buSzPts val="1800"/>
              <a:buChar char="○"/>
              <a:defRPr/>
            </a:lvl8pPr>
            <a:lvl9pPr indent="-342900" lvl="8" marL="4114800" algn="l">
              <a:lnSpc>
                <a:spcPct val="100000"/>
              </a:lnSpc>
              <a:spcBef>
                <a:spcPts val="2100"/>
              </a:spcBef>
              <a:spcAft>
                <a:spcPts val="2100"/>
              </a:spcAft>
              <a:buSzPts val="1800"/>
              <a:buChar char="■"/>
              <a:defRPr/>
            </a:lvl9pPr>
          </a:lstStyle>
          <a:p/>
        </p:txBody>
      </p:sp>
      <p:sp>
        <p:nvSpPr>
          <p:cNvPr id="118" name="Google Shape;118;p52"/>
          <p:cNvSpPr txBox="1"/>
          <p:nvPr>
            <p:ph idx="2" type="body"/>
          </p:nvPr>
        </p:nvSpPr>
        <p:spPr>
          <a:xfrm>
            <a:off x="4418613" y="2437574"/>
            <a:ext cx="3294600" cy="1206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2100"/>
              </a:spcBef>
              <a:spcAft>
                <a:spcPts val="0"/>
              </a:spcAft>
              <a:buSzPts val="1800"/>
              <a:buChar char="○"/>
              <a:defRPr/>
            </a:lvl2pPr>
            <a:lvl3pPr indent="-342900" lvl="2" marL="1371600" algn="l">
              <a:lnSpc>
                <a:spcPct val="100000"/>
              </a:lnSpc>
              <a:spcBef>
                <a:spcPts val="2100"/>
              </a:spcBef>
              <a:spcAft>
                <a:spcPts val="0"/>
              </a:spcAft>
              <a:buSzPts val="1800"/>
              <a:buChar char="■"/>
              <a:defRPr/>
            </a:lvl3pPr>
            <a:lvl4pPr indent="-342900" lvl="3" marL="1828800" algn="l">
              <a:lnSpc>
                <a:spcPct val="100000"/>
              </a:lnSpc>
              <a:spcBef>
                <a:spcPts val="2100"/>
              </a:spcBef>
              <a:spcAft>
                <a:spcPts val="0"/>
              </a:spcAft>
              <a:buSzPts val="1800"/>
              <a:buChar char="●"/>
              <a:defRPr/>
            </a:lvl4pPr>
            <a:lvl5pPr indent="-342900" lvl="4" marL="2286000" algn="l">
              <a:lnSpc>
                <a:spcPct val="100000"/>
              </a:lnSpc>
              <a:spcBef>
                <a:spcPts val="2100"/>
              </a:spcBef>
              <a:spcAft>
                <a:spcPts val="0"/>
              </a:spcAft>
              <a:buSzPts val="1800"/>
              <a:buChar char="○"/>
              <a:defRPr/>
            </a:lvl5pPr>
            <a:lvl6pPr indent="-342900" lvl="5" marL="2743200" algn="l">
              <a:lnSpc>
                <a:spcPct val="100000"/>
              </a:lnSpc>
              <a:spcBef>
                <a:spcPts val="2100"/>
              </a:spcBef>
              <a:spcAft>
                <a:spcPts val="0"/>
              </a:spcAft>
              <a:buSzPts val="1800"/>
              <a:buChar char="■"/>
              <a:defRPr/>
            </a:lvl6pPr>
            <a:lvl7pPr indent="-342900" lvl="6" marL="3200400" algn="l">
              <a:lnSpc>
                <a:spcPct val="100000"/>
              </a:lnSpc>
              <a:spcBef>
                <a:spcPts val="2100"/>
              </a:spcBef>
              <a:spcAft>
                <a:spcPts val="0"/>
              </a:spcAft>
              <a:buSzPts val="1800"/>
              <a:buChar char="●"/>
              <a:defRPr/>
            </a:lvl7pPr>
            <a:lvl8pPr indent="-342900" lvl="7" marL="3657600" algn="l">
              <a:lnSpc>
                <a:spcPct val="100000"/>
              </a:lnSpc>
              <a:spcBef>
                <a:spcPts val="2100"/>
              </a:spcBef>
              <a:spcAft>
                <a:spcPts val="0"/>
              </a:spcAft>
              <a:buSzPts val="1800"/>
              <a:buChar char="○"/>
              <a:defRPr/>
            </a:lvl8pPr>
            <a:lvl9pPr indent="-342900" lvl="8" marL="4114800" algn="l">
              <a:lnSpc>
                <a:spcPct val="100000"/>
              </a:lnSpc>
              <a:spcBef>
                <a:spcPts val="2100"/>
              </a:spcBef>
              <a:spcAft>
                <a:spcPts val="2100"/>
              </a:spcAft>
              <a:buSzPts val="1800"/>
              <a:buChar char="■"/>
              <a:defRPr/>
            </a:lvl9pPr>
          </a:lstStyle>
          <a:p/>
        </p:txBody>
      </p:sp>
      <p:sp>
        <p:nvSpPr>
          <p:cNvPr id="119" name="Google Shape;119;p52"/>
          <p:cNvSpPr txBox="1"/>
          <p:nvPr>
            <p:ph idx="3" type="body"/>
          </p:nvPr>
        </p:nvSpPr>
        <p:spPr>
          <a:xfrm>
            <a:off x="575950" y="4783425"/>
            <a:ext cx="3294600" cy="1206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2100"/>
              </a:spcBef>
              <a:spcAft>
                <a:spcPts val="0"/>
              </a:spcAft>
              <a:buSzPts val="1800"/>
              <a:buChar char="○"/>
              <a:defRPr/>
            </a:lvl2pPr>
            <a:lvl3pPr indent="-342900" lvl="2" marL="1371600" algn="l">
              <a:lnSpc>
                <a:spcPct val="100000"/>
              </a:lnSpc>
              <a:spcBef>
                <a:spcPts val="2100"/>
              </a:spcBef>
              <a:spcAft>
                <a:spcPts val="0"/>
              </a:spcAft>
              <a:buSzPts val="1800"/>
              <a:buChar char="■"/>
              <a:defRPr/>
            </a:lvl3pPr>
            <a:lvl4pPr indent="-342900" lvl="3" marL="1828800" algn="l">
              <a:lnSpc>
                <a:spcPct val="100000"/>
              </a:lnSpc>
              <a:spcBef>
                <a:spcPts val="2100"/>
              </a:spcBef>
              <a:spcAft>
                <a:spcPts val="0"/>
              </a:spcAft>
              <a:buSzPts val="1800"/>
              <a:buChar char="●"/>
              <a:defRPr/>
            </a:lvl4pPr>
            <a:lvl5pPr indent="-342900" lvl="4" marL="2286000" algn="l">
              <a:lnSpc>
                <a:spcPct val="100000"/>
              </a:lnSpc>
              <a:spcBef>
                <a:spcPts val="2100"/>
              </a:spcBef>
              <a:spcAft>
                <a:spcPts val="0"/>
              </a:spcAft>
              <a:buSzPts val="1800"/>
              <a:buChar char="○"/>
              <a:defRPr/>
            </a:lvl5pPr>
            <a:lvl6pPr indent="-342900" lvl="5" marL="2743200" algn="l">
              <a:lnSpc>
                <a:spcPct val="100000"/>
              </a:lnSpc>
              <a:spcBef>
                <a:spcPts val="2100"/>
              </a:spcBef>
              <a:spcAft>
                <a:spcPts val="0"/>
              </a:spcAft>
              <a:buSzPts val="1800"/>
              <a:buChar char="■"/>
              <a:defRPr/>
            </a:lvl6pPr>
            <a:lvl7pPr indent="-342900" lvl="6" marL="3200400" algn="l">
              <a:lnSpc>
                <a:spcPct val="100000"/>
              </a:lnSpc>
              <a:spcBef>
                <a:spcPts val="2100"/>
              </a:spcBef>
              <a:spcAft>
                <a:spcPts val="0"/>
              </a:spcAft>
              <a:buSzPts val="1800"/>
              <a:buChar char="●"/>
              <a:defRPr/>
            </a:lvl7pPr>
            <a:lvl8pPr indent="-342900" lvl="7" marL="3657600" algn="l">
              <a:lnSpc>
                <a:spcPct val="100000"/>
              </a:lnSpc>
              <a:spcBef>
                <a:spcPts val="2100"/>
              </a:spcBef>
              <a:spcAft>
                <a:spcPts val="0"/>
              </a:spcAft>
              <a:buSzPts val="1800"/>
              <a:buChar char="○"/>
              <a:defRPr/>
            </a:lvl8pPr>
            <a:lvl9pPr indent="-342900" lvl="8" marL="4114800" algn="l">
              <a:lnSpc>
                <a:spcPct val="100000"/>
              </a:lnSpc>
              <a:spcBef>
                <a:spcPts val="2100"/>
              </a:spcBef>
              <a:spcAft>
                <a:spcPts val="2100"/>
              </a:spcAft>
              <a:buSzPts val="1800"/>
              <a:buChar char="■"/>
              <a:defRPr/>
            </a:lvl9pPr>
          </a:lstStyle>
          <a:p/>
        </p:txBody>
      </p:sp>
      <p:sp>
        <p:nvSpPr>
          <p:cNvPr id="120" name="Google Shape;120;p52"/>
          <p:cNvSpPr txBox="1"/>
          <p:nvPr>
            <p:ph idx="4" type="body"/>
          </p:nvPr>
        </p:nvSpPr>
        <p:spPr>
          <a:xfrm>
            <a:off x="4418613" y="4783425"/>
            <a:ext cx="3294600" cy="1206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2100"/>
              </a:spcBef>
              <a:spcAft>
                <a:spcPts val="0"/>
              </a:spcAft>
              <a:buSzPts val="1800"/>
              <a:buChar char="○"/>
              <a:defRPr/>
            </a:lvl2pPr>
            <a:lvl3pPr indent="-342900" lvl="2" marL="1371600" algn="l">
              <a:lnSpc>
                <a:spcPct val="100000"/>
              </a:lnSpc>
              <a:spcBef>
                <a:spcPts val="2100"/>
              </a:spcBef>
              <a:spcAft>
                <a:spcPts val="0"/>
              </a:spcAft>
              <a:buSzPts val="1800"/>
              <a:buChar char="■"/>
              <a:defRPr/>
            </a:lvl3pPr>
            <a:lvl4pPr indent="-342900" lvl="3" marL="1828800" algn="l">
              <a:lnSpc>
                <a:spcPct val="100000"/>
              </a:lnSpc>
              <a:spcBef>
                <a:spcPts val="2100"/>
              </a:spcBef>
              <a:spcAft>
                <a:spcPts val="0"/>
              </a:spcAft>
              <a:buSzPts val="1800"/>
              <a:buChar char="●"/>
              <a:defRPr/>
            </a:lvl4pPr>
            <a:lvl5pPr indent="-342900" lvl="4" marL="2286000" algn="l">
              <a:lnSpc>
                <a:spcPct val="100000"/>
              </a:lnSpc>
              <a:spcBef>
                <a:spcPts val="2100"/>
              </a:spcBef>
              <a:spcAft>
                <a:spcPts val="0"/>
              </a:spcAft>
              <a:buSzPts val="1800"/>
              <a:buChar char="○"/>
              <a:defRPr/>
            </a:lvl5pPr>
            <a:lvl6pPr indent="-342900" lvl="5" marL="2743200" algn="l">
              <a:lnSpc>
                <a:spcPct val="100000"/>
              </a:lnSpc>
              <a:spcBef>
                <a:spcPts val="2100"/>
              </a:spcBef>
              <a:spcAft>
                <a:spcPts val="0"/>
              </a:spcAft>
              <a:buSzPts val="1800"/>
              <a:buChar char="■"/>
              <a:defRPr/>
            </a:lvl6pPr>
            <a:lvl7pPr indent="-342900" lvl="6" marL="3200400" algn="l">
              <a:lnSpc>
                <a:spcPct val="100000"/>
              </a:lnSpc>
              <a:spcBef>
                <a:spcPts val="2100"/>
              </a:spcBef>
              <a:spcAft>
                <a:spcPts val="0"/>
              </a:spcAft>
              <a:buSzPts val="1800"/>
              <a:buChar char="●"/>
              <a:defRPr/>
            </a:lvl7pPr>
            <a:lvl8pPr indent="-342900" lvl="7" marL="3657600" algn="l">
              <a:lnSpc>
                <a:spcPct val="100000"/>
              </a:lnSpc>
              <a:spcBef>
                <a:spcPts val="2100"/>
              </a:spcBef>
              <a:spcAft>
                <a:spcPts val="0"/>
              </a:spcAft>
              <a:buSzPts val="1800"/>
              <a:buChar char="○"/>
              <a:defRPr/>
            </a:lvl8pPr>
            <a:lvl9pPr indent="-342900" lvl="8" marL="4114800" algn="l">
              <a:lnSpc>
                <a:spcPct val="100000"/>
              </a:lnSpc>
              <a:spcBef>
                <a:spcPts val="2100"/>
              </a:spcBef>
              <a:spcAft>
                <a:spcPts val="2100"/>
              </a:spcAft>
              <a:buSzPts val="1800"/>
              <a:buChar char="■"/>
              <a:defRPr/>
            </a:lvl9pPr>
          </a:lstStyle>
          <a:p/>
        </p:txBody>
      </p:sp>
      <p:sp>
        <p:nvSpPr>
          <p:cNvPr id="121" name="Google Shape;121;p52"/>
          <p:cNvSpPr txBox="1"/>
          <p:nvPr>
            <p:ph idx="5" type="title"/>
          </p:nvPr>
        </p:nvSpPr>
        <p:spPr>
          <a:xfrm>
            <a:off x="9427075" y="4180200"/>
            <a:ext cx="2166900" cy="695700"/>
          </a:xfrm>
          <a:prstGeom prst="rect">
            <a:avLst/>
          </a:prstGeom>
          <a:noFill/>
          <a:ln>
            <a:noFill/>
          </a:ln>
        </p:spPr>
        <p:txBody>
          <a:bodyPr anchorCtr="0" anchor="t" bIns="121900" lIns="121900" spcFirstLastPara="1" rIns="121900" wrap="square" tIns="121900">
            <a:noAutofit/>
          </a:bodyPr>
          <a:lstStyle>
            <a:lvl1pPr lvl="0" marR="0" algn="r">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2" name="Google Shape;122;p52"/>
          <p:cNvSpPr txBox="1"/>
          <p:nvPr>
            <p:ph idx="6" type="title"/>
          </p:nvPr>
        </p:nvSpPr>
        <p:spPr>
          <a:xfrm>
            <a:off x="4448700" y="2046600"/>
            <a:ext cx="3294600" cy="6957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3" name="Google Shape;123;p52"/>
          <p:cNvSpPr txBox="1"/>
          <p:nvPr>
            <p:ph idx="7" type="title"/>
          </p:nvPr>
        </p:nvSpPr>
        <p:spPr>
          <a:xfrm>
            <a:off x="490775" y="4087659"/>
            <a:ext cx="3294600" cy="6957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4" name="Google Shape;124;p52"/>
          <p:cNvSpPr txBox="1"/>
          <p:nvPr>
            <p:ph idx="8" type="title"/>
          </p:nvPr>
        </p:nvSpPr>
        <p:spPr>
          <a:xfrm>
            <a:off x="4448700" y="4087659"/>
            <a:ext cx="3294600" cy="6957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5" name="Google Shape;125;p52"/>
          <p:cNvSpPr txBox="1"/>
          <p:nvPr>
            <p:ph idx="9" type="body"/>
          </p:nvPr>
        </p:nvSpPr>
        <p:spPr>
          <a:xfrm>
            <a:off x="8299375" y="2437574"/>
            <a:ext cx="3294600" cy="1206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2100"/>
              </a:spcBef>
              <a:spcAft>
                <a:spcPts val="0"/>
              </a:spcAft>
              <a:buSzPts val="1800"/>
              <a:buChar char="○"/>
              <a:defRPr/>
            </a:lvl2pPr>
            <a:lvl3pPr indent="-342900" lvl="2" marL="1371600" algn="l">
              <a:lnSpc>
                <a:spcPct val="100000"/>
              </a:lnSpc>
              <a:spcBef>
                <a:spcPts val="2100"/>
              </a:spcBef>
              <a:spcAft>
                <a:spcPts val="0"/>
              </a:spcAft>
              <a:buSzPts val="1800"/>
              <a:buChar char="■"/>
              <a:defRPr/>
            </a:lvl3pPr>
            <a:lvl4pPr indent="-342900" lvl="3" marL="1828800" algn="l">
              <a:lnSpc>
                <a:spcPct val="100000"/>
              </a:lnSpc>
              <a:spcBef>
                <a:spcPts val="2100"/>
              </a:spcBef>
              <a:spcAft>
                <a:spcPts val="0"/>
              </a:spcAft>
              <a:buSzPts val="1800"/>
              <a:buChar char="●"/>
              <a:defRPr/>
            </a:lvl4pPr>
            <a:lvl5pPr indent="-342900" lvl="4" marL="2286000" algn="l">
              <a:lnSpc>
                <a:spcPct val="100000"/>
              </a:lnSpc>
              <a:spcBef>
                <a:spcPts val="2100"/>
              </a:spcBef>
              <a:spcAft>
                <a:spcPts val="0"/>
              </a:spcAft>
              <a:buSzPts val="1800"/>
              <a:buChar char="○"/>
              <a:defRPr/>
            </a:lvl5pPr>
            <a:lvl6pPr indent="-342900" lvl="5" marL="2743200" algn="l">
              <a:lnSpc>
                <a:spcPct val="100000"/>
              </a:lnSpc>
              <a:spcBef>
                <a:spcPts val="2100"/>
              </a:spcBef>
              <a:spcAft>
                <a:spcPts val="0"/>
              </a:spcAft>
              <a:buSzPts val="1800"/>
              <a:buChar char="■"/>
              <a:defRPr/>
            </a:lvl6pPr>
            <a:lvl7pPr indent="-342900" lvl="6" marL="3200400" algn="l">
              <a:lnSpc>
                <a:spcPct val="100000"/>
              </a:lnSpc>
              <a:spcBef>
                <a:spcPts val="2100"/>
              </a:spcBef>
              <a:spcAft>
                <a:spcPts val="0"/>
              </a:spcAft>
              <a:buSzPts val="1800"/>
              <a:buChar char="●"/>
              <a:defRPr/>
            </a:lvl7pPr>
            <a:lvl8pPr indent="-342900" lvl="7" marL="3657600" algn="l">
              <a:lnSpc>
                <a:spcPct val="100000"/>
              </a:lnSpc>
              <a:spcBef>
                <a:spcPts val="2100"/>
              </a:spcBef>
              <a:spcAft>
                <a:spcPts val="0"/>
              </a:spcAft>
              <a:buSzPts val="1800"/>
              <a:buChar char="○"/>
              <a:defRPr/>
            </a:lvl8pPr>
            <a:lvl9pPr indent="-342900" lvl="8" marL="4114800" algn="l">
              <a:lnSpc>
                <a:spcPct val="100000"/>
              </a:lnSpc>
              <a:spcBef>
                <a:spcPts val="2100"/>
              </a:spcBef>
              <a:spcAft>
                <a:spcPts val="2100"/>
              </a:spcAft>
              <a:buSzPts val="1800"/>
              <a:buChar char="■"/>
              <a:defRPr/>
            </a:lvl9pPr>
          </a:lstStyle>
          <a:p/>
        </p:txBody>
      </p:sp>
      <p:sp>
        <p:nvSpPr>
          <p:cNvPr id="126" name="Google Shape;126;p52"/>
          <p:cNvSpPr txBox="1"/>
          <p:nvPr>
            <p:ph idx="13" type="body"/>
          </p:nvPr>
        </p:nvSpPr>
        <p:spPr>
          <a:xfrm>
            <a:off x="8299375" y="4783425"/>
            <a:ext cx="3294600" cy="1206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2100"/>
              </a:spcBef>
              <a:spcAft>
                <a:spcPts val="0"/>
              </a:spcAft>
              <a:buSzPts val="1800"/>
              <a:buChar char="○"/>
              <a:defRPr/>
            </a:lvl2pPr>
            <a:lvl3pPr indent="-342900" lvl="2" marL="1371600" algn="l">
              <a:lnSpc>
                <a:spcPct val="100000"/>
              </a:lnSpc>
              <a:spcBef>
                <a:spcPts val="2100"/>
              </a:spcBef>
              <a:spcAft>
                <a:spcPts val="0"/>
              </a:spcAft>
              <a:buSzPts val="1800"/>
              <a:buChar char="■"/>
              <a:defRPr/>
            </a:lvl3pPr>
            <a:lvl4pPr indent="-342900" lvl="3" marL="1828800" algn="l">
              <a:lnSpc>
                <a:spcPct val="100000"/>
              </a:lnSpc>
              <a:spcBef>
                <a:spcPts val="2100"/>
              </a:spcBef>
              <a:spcAft>
                <a:spcPts val="0"/>
              </a:spcAft>
              <a:buSzPts val="1800"/>
              <a:buChar char="●"/>
              <a:defRPr/>
            </a:lvl4pPr>
            <a:lvl5pPr indent="-342900" lvl="4" marL="2286000" algn="l">
              <a:lnSpc>
                <a:spcPct val="100000"/>
              </a:lnSpc>
              <a:spcBef>
                <a:spcPts val="2100"/>
              </a:spcBef>
              <a:spcAft>
                <a:spcPts val="0"/>
              </a:spcAft>
              <a:buSzPts val="1800"/>
              <a:buChar char="○"/>
              <a:defRPr/>
            </a:lvl5pPr>
            <a:lvl6pPr indent="-342900" lvl="5" marL="2743200" algn="l">
              <a:lnSpc>
                <a:spcPct val="100000"/>
              </a:lnSpc>
              <a:spcBef>
                <a:spcPts val="2100"/>
              </a:spcBef>
              <a:spcAft>
                <a:spcPts val="0"/>
              </a:spcAft>
              <a:buSzPts val="1800"/>
              <a:buChar char="■"/>
              <a:defRPr/>
            </a:lvl6pPr>
            <a:lvl7pPr indent="-342900" lvl="6" marL="3200400" algn="l">
              <a:lnSpc>
                <a:spcPct val="100000"/>
              </a:lnSpc>
              <a:spcBef>
                <a:spcPts val="2100"/>
              </a:spcBef>
              <a:spcAft>
                <a:spcPts val="0"/>
              </a:spcAft>
              <a:buSzPts val="1800"/>
              <a:buChar char="●"/>
              <a:defRPr/>
            </a:lvl7pPr>
            <a:lvl8pPr indent="-342900" lvl="7" marL="3657600" algn="l">
              <a:lnSpc>
                <a:spcPct val="100000"/>
              </a:lnSpc>
              <a:spcBef>
                <a:spcPts val="2100"/>
              </a:spcBef>
              <a:spcAft>
                <a:spcPts val="0"/>
              </a:spcAft>
              <a:buSzPts val="1800"/>
              <a:buChar char="○"/>
              <a:defRPr/>
            </a:lvl8pPr>
            <a:lvl9pPr indent="-342900" lvl="8" marL="4114800" algn="l">
              <a:lnSpc>
                <a:spcPct val="100000"/>
              </a:lnSpc>
              <a:spcBef>
                <a:spcPts val="2100"/>
              </a:spcBef>
              <a:spcAft>
                <a:spcPts val="2100"/>
              </a:spcAft>
              <a:buSzPts val="1800"/>
              <a:buChar char="■"/>
              <a:defRPr/>
            </a:lvl9pPr>
          </a:lstStyle>
          <a:p/>
        </p:txBody>
      </p:sp>
      <p:sp>
        <p:nvSpPr>
          <p:cNvPr id="127" name="Google Shape;127;p52"/>
          <p:cNvSpPr txBox="1"/>
          <p:nvPr>
            <p:ph idx="14" type="title"/>
          </p:nvPr>
        </p:nvSpPr>
        <p:spPr>
          <a:xfrm>
            <a:off x="8406625" y="2046600"/>
            <a:ext cx="3294600" cy="6957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8" name="Google Shape;128;p52"/>
          <p:cNvSpPr txBox="1"/>
          <p:nvPr>
            <p:ph idx="15" type="title"/>
          </p:nvPr>
        </p:nvSpPr>
        <p:spPr>
          <a:xfrm>
            <a:off x="8406625" y="4087659"/>
            <a:ext cx="3294600" cy="6957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2600"/>
              <a:buFont typeface="Aldrich"/>
              <a:buNone/>
              <a:defRPr sz="2600"/>
            </a:lvl1pPr>
            <a:lvl2pPr lvl="1"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29" name="Shape 129"/>
        <p:cNvGrpSpPr/>
        <p:nvPr/>
      </p:nvGrpSpPr>
      <p:grpSpPr>
        <a:xfrm>
          <a:off x="0" y="0"/>
          <a:ext cx="0" cy="0"/>
          <a:chOff x="0" y="0"/>
          <a:chExt cx="0" cy="0"/>
        </a:xfrm>
      </p:grpSpPr>
      <p:sp>
        <p:nvSpPr>
          <p:cNvPr id="130" name="Google Shape;130;p53"/>
          <p:cNvSpPr/>
          <p:nvPr/>
        </p:nvSpPr>
        <p:spPr>
          <a:xfrm>
            <a:off x="1119150" y="1089750"/>
            <a:ext cx="9953700" cy="46785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31" name="Google Shape;131;p53"/>
          <p:cNvGrpSpPr/>
          <p:nvPr/>
        </p:nvGrpSpPr>
        <p:grpSpPr>
          <a:xfrm>
            <a:off x="1272396" y="1199859"/>
            <a:ext cx="635280" cy="147600"/>
            <a:chOff x="2147366" y="4139382"/>
            <a:chExt cx="635280" cy="147600"/>
          </a:xfrm>
        </p:grpSpPr>
        <p:sp>
          <p:nvSpPr>
            <p:cNvPr id="132" name="Google Shape;132;p53"/>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3" name="Google Shape;133;p53"/>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4" name="Google Shape;134;p53"/>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35" name="Google Shape;135;p53"/>
          <p:cNvSpPr txBox="1"/>
          <p:nvPr>
            <p:ph type="title"/>
          </p:nvPr>
        </p:nvSpPr>
        <p:spPr>
          <a:xfrm>
            <a:off x="3811700" y="2041663"/>
            <a:ext cx="6345900" cy="1575000"/>
          </a:xfrm>
          <a:prstGeom prst="rect">
            <a:avLst/>
          </a:prstGeom>
          <a:noFill/>
          <a:ln>
            <a:noFill/>
          </a:ln>
        </p:spPr>
        <p:txBody>
          <a:bodyPr anchorCtr="0" anchor="t" bIns="121900" lIns="121900" spcFirstLastPara="1" rIns="121900" wrap="square" tIns="121900">
            <a:noAutofit/>
          </a:bodyPr>
          <a:lstStyle>
            <a:lvl1pPr lvl="0" marR="0" algn="l">
              <a:lnSpc>
                <a:spcPct val="80000"/>
              </a:lnSpc>
              <a:spcBef>
                <a:spcPts val="0"/>
              </a:spcBef>
              <a:spcAft>
                <a:spcPts val="0"/>
              </a:spcAft>
              <a:buClr>
                <a:schemeClr val="dk1"/>
              </a:buClr>
              <a:buSzPts val="6000"/>
              <a:buFont typeface="Aldrich"/>
              <a:buNone/>
              <a:defRPr sz="6000"/>
            </a:lvl1pPr>
            <a:lvl2pPr lvl="1"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136" name="Google Shape;136;p53"/>
          <p:cNvSpPr txBox="1"/>
          <p:nvPr>
            <p:ph idx="1" type="body"/>
          </p:nvPr>
        </p:nvSpPr>
        <p:spPr>
          <a:xfrm>
            <a:off x="2034300" y="4052838"/>
            <a:ext cx="8123400" cy="763500"/>
          </a:xfrm>
          <a:prstGeom prst="rect">
            <a:avLst/>
          </a:prstGeom>
          <a:noFill/>
          <a:ln>
            <a:noFill/>
          </a:ln>
        </p:spPr>
        <p:txBody>
          <a:bodyPr anchorCtr="0" anchor="t" bIns="121900" lIns="121900" spcFirstLastPara="1" rIns="121900" wrap="square" tIns="121900">
            <a:no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2100"/>
              </a:spcBef>
              <a:spcAft>
                <a:spcPts val="0"/>
              </a:spcAft>
              <a:buSzPts val="1800"/>
              <a:buChar char="○"/>
              <a:defRPr/>
            </a:lvl2pPr>
            <a:lvl3pPr indent="-342900" lvl="2" marL="1371600" algn="l">
              <a:lnSpc>
                <a:spcPct val="115000"/>
              </a:lnSpc>
              <a:spcBef>
                <a:spcPts val="2100"/>
              </a:spcBef>
              <a:spcAft>
                <a:spcPts val="0"/>
              </a:spcAft>
              <a:buSzPts val="1800"/>
              <a:buChar char="■"/>
              <a:defRPr/>
            </a:lvl3pPr>
            <a:lvl4pPr indent="-342900" lvl="3" marL="1828800" algn="l">
              <a:lnSpc>
                <a:spcPct val="115000"/>
              </a:lnSpc>
              <a:spcBef>
                <a:spcPts val="2100"/>
              </a:spcBef>
              <a:spcAft>
                <a:spcPts val="0"/>
              </a:spcAft>
              <a:buSzPts val="1800"/>
              <a:buChar char="●"/>
              <a:defRPr/>
            </a:lvl4pPr>
            <a:lvl5pPr indent="-342900" lvl="4" marL="2286000" algn="l">
              <a:lnSpc>
                <a:spcPct val="115000"/>
              </a:lnSpc>
              <a:spcBef>
                <a:spcPts val="2100"/>
              </a:spcBef>
              <a:spcAft>
                <a:spcPts val="0"/>
              </a:spcAft>
              <a:buSzPts val="1800"/>
              <a:buChar char="○"/>
              <a:defRPr/>
            </a:lvl5pPr>
            <a:lvl6pPr indent="-342900" lvl="5" marL="2743200" algn="l">
              <a:lnSpc>
                <a:spcPct val="115000"/>
              </a:lnSpc>
              <a:spcBef>
                <a:spcPts val="2100"/>
              </a:spcBef>
              <a:spcAft>
                <a:spcPts val="0"/>
              </a:spcAft>
              <a:buSzPts val="1800"/>
              <a:buChar char="■"/>
              <a:defRPr/>
            </a:lvl6pPr>
            <a:lvl7pPr indent="-342900" lvl="6" marL="3200400" algn="l">
              <a:lnSpc>
                <a:spcPct val="115000"/>
              </a:lnSpc>
              <a:spcBef>
                <a:spcPts val="2100"/>
              </a:spcBef>
              <a:spcAft>
                <a:spcPts val="0"/>
              </a:spcAft>
              <a:buSzPts val="1800"/>
              <a:buChar char="●"/>
              <a:defRPr/>
            </a:lvl7pPr>
            <a:lvl8pPr indent="-342900" lvl="7" marL="3657600" algn="l">
              <a:lnSpc>
                <a:spcPct val="115000"/>
              </a:lnSpc>
              <a:spcBef>
                <a:spcPts val="2100"/>
              </a:spcBef>
              <a:spcAft>
                <a:spcPts val="0"/>
              </a:spcAft>
              <a:buSzPts val="1800"/>
              <a:buChar char="○"/>
              <a:defRPr/>
            </a:lvl8pPr>
            <a:lvl9pPr indent="-342900" lvl="8" marL="4114800" algn="l">
              <a:lnSpc>
                <a:spcPct val="115000"/>
              </a:lnSpc>
              <a:spcBef>
                <a:spcPts val="2100"/>
              </a:spcBef>
              <a:spcAft>
                <a:spcPts val="210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37" name="Shape 137"/>
        <p:cNvGrpSpPr/>
        <p:nvPr/>
      </p:nvGrpSpPr>
      <p:grpSpPr>
        <a:xfrm>
          <a:off x="0" y="0"/>
          <a:ext cx="0" cy="0"/>
          <a:chOff x="0" y="0"/>
          <a:chExt cx="0" cy="0"/>
        </a:xfrm>
      </p:grpSpPr>
      <p:sp>
        <p:nvSpPr>
          <p:cNvPr id="138" name="Google Shape;138;p54"/>
          <p:cNvSpPr/>
          <p:nvPr/>
        </p:nvSpPr>
        <p:spPr>
          <a:xfrm>
            <a:off x="790075" y="890150"/>
            <a:ext cx="9953700" cy="46785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39" name="Google Shape;139;p54"/>
          <p:cNvGrpSpPr/>
          <p:nvPr/>
        </p:nvGrpSpPr>
        <p:grpSpPr>
          <a:xfrm>
            <a:off x="943321" y="1000259"/>
            <a:ext cx="635280" cy="147600"/>
            <a:chOff x="2147366" y="4139382"/>
            <a:chExt cx="635280" cy="147600"/>
          </a:xfrm>
        </p:grpSpPr>
        <p:sp>
          <p:nvSpPr>
            <p:cNvPr id="140" name="Google Shape;140;p5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1" name="Google Shape;141;p5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2" name="Google Shape;142;p5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43" name="Google Shape;143;p54"/>
          <p:cNvSpPr txBox="1"/>
          <p:nvPr>
            <p:ph idx="1" type="subTitle"/>
          </p:nvPr>
        </p:nvSpPr>
        <p:spPr>
          <a:xfrm>
            <a:off x="920475" y="1895300"/>
            <a:ext cx="77940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44" name="Google Shape;144;p54"/>
          <p:cNvSpPr txBox="1"/>
          <p:nvPr>
            <p:ph type="title"/>
          </p:nvPr>
        </p:nvSpPr>
        <p:spPr>
          <a:xfrm>
            <a:off x="920475" y="845500"/>
            <a:ext cx="77940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45" name="Google Shape;145;p54"/>
          <p:cNvSpPr txBox="1"/>
          <p:nvPr>
            <p:ph idx="2" type="body"/>
          </p:nvPr>
        </p:nvSpPr>
        <p:spPr>
          <a:xfrm>
            <a:off x="920475" y="2555475"/>
            <a:ext cx="7794000" cy="3436500"/>
          </a:xfrm>
          <a:prstGeom prst="rect">
            <a:avLst/>
          </a:prstGeom>
          <a:noFill/>
          <a:ln>
            <a:noFill/>
          </a:ln>
        </p:spPr>
        <p:txBody>
          <a:bodyPr anchorCtr="0" anchor="t" bIns="121900" lIns="121900" spcFirstLastPara="1" rIns="121900" wrap="square" tIns="121900">
            <a:no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2100"/>
              </a:spcBef>
              <a:spcAft>
                <a:spcPts val="0"/>
              </a:spcAft>
              <a:buSzPts val="1800"/>
              <a:buChar char="○"/>
              <a:defRPr/>
            </a:lvl2pPr>
            <a:lvl3pPr indent="-342900" lvl="2" marL="1371600" algn="l">
              <a:lnSpc>
                <a:spcPct val="115000"/>
              </a:lnSpc>
              <a:spcBef>
                <a:spcPts val="2100"/>
              </a:spcBef>
              <a:spcAft>
                <a:spcPts val="0"/>
              </a:spcAft>
              <a:buSzPts val="1800"/>
              <a:buChar char="■"/>
              <a:defRPr/>
            </a:lvl3pPr>
            <a:lvl4pPr indent="-342900" lvl="3" marL="1828800" algn="l">
              <a:lnSpc>
                <a:spcPct val="115000"/>
              </a:lnSpc>
              <a:spcBef>
                <a:spcPts val="2100"/>
              </a:spcBef>
              <a:spcAft>
                <a:spcPts val="0"/>
              </a:spcAft>
              <a:buSzPts val="1800"/>
              <a:buChar char="●"/>
              <a:defRPr/>
            </a:lvl4pPr>
            <a:lvl5pPr indent="-342900" lvl="4" marL="2286000" algn="l">
              <a:lnSpc>
                <a:spcPct val="115000"/>
              </a:lnSpc>
              <a:spcBef>
                <a:spcPts val="2100"/>
              </a:spcBef>
              <a:spcAft>
                <a:spcPts val="0"/>
              </a:spcAft>
              <a:buSzPts val="1800"/>
              <a:buChar char="○"/>
              <a:defRPr/>
            </a:lvl5pPr>
            <a:lvl6pPr indent="-342900" lvl="5" marL="2743200" algn="l">
              <a:lnSpc>
                <a:spcPct val="115000"/>
              </a:lnSpc>
              <a:spcBef>
                <a:spcPts val="2100"/>
              </a:spcBef>
              <a:spcAft>
                <a:spcPts val="0"/>
              </a:spcAft>
              <a:buSzPts val="1800"/>
              <a:buChar char="■"/>
              <a:defRPr/>
            </a:lvl6pPr>
            <a:lvl7pPr indent="-342900" lvl="6" marL="3200400" algn="l">
              <a:lnSpc>
                <a:spcPct val="115000"/>
              </a:lnSpc>
              <a:spcBef>
                <a:spcPts val="2100"/>
              </a:spcBef>
              <a:spcAft>
                <a:spcPts val="0"/>
              </a:spcAft>
              <a:buSzPts val="1800"/>
              <a:buChar char="●"/>
              <a:defRPr/>
            </a:lvl7pPr>
            <a:lvl8pPr indent="-342900" lvl="7" marL="3657600" algn="l">
              <a:lnSpc>
                <a:spcPct val="115000"/>
              </a:lnSpc>
              <a:spcBef>
                <a:spcPts val="2100"/>
              </a:spcBef>
              <a:spcAft>
                <a:spcPts val="0"/>
              </a:spcAft>
              <a:buSzPts val="1800"/>
              <a:buChar char="○"/>
              <a:defRPr/>
            </a:lvl8pPr>
            <a:lvl9pPr indent="-342900" lvl="8" marL="4114800" algn="l">
              <a:lnSpc>
                <a:spcPct val="115000"/>
              </a:lnSpc>
              <a:spcBef>
                <a:spcPts val="2100"/>
              </a:spcBef>
              <a:spcAft>
                <a:spcPts val="210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146" name="Shape 146"/>
        <p:cNvGrpSpPr/>
        <p:nvPr/>
      </p:nvGrpSpPr>
      <p:grpSpPr>
        <a:xfrm>
          <a:off x="0" y="0"/>
          <a:ext cx="0" cy="0"/>
          <a:chOff x="0" y="0"/>
          <a:chExt cx="0" cy="0"/>
        </a:xfrm>
      </p:grpSpPr>
      <p:sp>
        <p:nvSpPr>
          <p:cNvPr id="147" name="Google Shape;147;p55"/>
          <p:cNvSpPr txBox="1"/>
          <p:nvPr>
            <p:ph type="title"/>
          </p:nvPr>
        </p:nvSpPr>
        <p:spPr>
          <a:xfrm>
            <a:off x="411275" y="1727000"/>
            <a:ext cx="4458300" cy="2377200"/>
          </a:xfrm>
          <a:prstGeom prst="rect">
            <a:avLst/>
          </a:prstGeom>
          <a:noFill/>
          <a:ln>
            <a:noFill/>
          </a:ln>
        </p:spPr>
        <p:txBody>
          <a:bodyPr anchorCtr="0" anchor="ctr" bIns="121900" lIns="121900" spcFirstLastPara="1" rIns="121900" wrap="square" tIns="121900">
            <a:noAutofit/>
          </a:bodyPr>
          <a:lstStyle>
            <a:lvl1pPr lvl="0" algn="l">
              <a:lnSpc>
                <a:spcPct val="80000"/>
              </a:lnSpc>
              <a:spcBef>
                <a:spcPts val="0"/>
              </a:spcBef>
              <a:spcAft>
                <a:spcPts val="0"/>
              </a:spcAft>
              <a:buSzPts val="6000"/>
              <a:buNone/>
              <a:defRPr sz="6000"/>
            </a:lvl1pPr>
            <a:lvl2pPr lvl="1" algn="l">
              <a:lnSpc>
                <a:spcPct val="80000"/>
              </a:lnSpc>
              <a:spcBef>
                <a:spcPts val="0"/>
              </a:spcBef>
              <a:spcAft>
                <a:spcPts val="0"/>
              </a:spcAft>
              <a:buSzPts val="15000"/>
              <a:buNone/>
              <a:defRPr sz="15000"/>
            </a:lvl2pPr>
            <a:lvl3pPr lvl="2" algn="l">
              <a:lnSpc>
                <a:spcPct val="80000"/>
              </a:lnSpc>
              <a:spcBef>
                <a:spcPts val="0"/>
              </a:spcBef>
              <a:spcAft>
                <a:spcPts val="0"/>
              </a:spcAft>
              <a:buSzPts val="15000"/>
              <a:buNone/>
              <a:defRPr sz="15000"/>
            </a:lvl3pPr>
            <a:lvl4pPr lvl="3" algn="l">
              <a:lnSpc>
                <a:spcPct val="80000"/>
              </a:lnSpc>
              <a:spcBef>
                <a:spcPts val="0"/>
              </a:spcBef>
              <a:spcAft>
                <a:spcPts val="0"/>
              </a:spcAft>
              <a:buSzPts val="15000"/>
              <a:buNone/>
              <a:defRPr sz="15000"/>
            </a:lvl4pPr>
            <a:lvl5pPr lvl="4" algn="l">
              <a:lnSpc>
                <a:spcPct val="80000"/>
              </a:lnSpc>
              <a:spcBef>
                <a:spcPts val="0"/>
              </a:spcBef>
              <a:spcAft>
                <a:spcPts val="0"/>
              </a:spcAft>
              <a:buSzPts val="15000"/>
              <a:buNone/>
              <a:defRPr sz="15000"/>
            </a:lvl5pPr>
            <a:lvl6pPr lvl="5" algn="l">
              <a:lnSpc>
                <a:spcPct val="80000"/>
              </a:lnSpc>
              <a:spcBef>
                <a:spcPts val="0"/>
              </a:spcBef>
              <a:spcAft>
                <a:spcPts val="0"/>
              </a:spcAft>
              <a:buSzPts val="15000"/>
              <a:buNone/>
              <a:defRPr sz="15000"/>
            </a:lvl6pPr>
            <a:lvl7pPr lvl="6" algn="l">
              <a:lnSpc>
                <a:spcPct val="80000"/>
              </a:lnSpc>
              <a:spcBef>
                <a:spcPts val="0"/>
              </a:spcBef>
              <a:spcAft>
                <a:spcPts val="0"/>
              </a:spcAft>
              <a:buSzPts val="15000"/>
              <a:buNone/>
              <a:defRPr sz="15000"/>
            </a:lvl7pPr>
            <a:lvl8pPr lvl="7" algn="l">
              <a:lnSpc>
                <a:spcPct val="80000"/>
              </a:lnSpc>
              <a:spcBef>
                <a:spcPts val="0"/>
              </a:spcBef>
              <a:spcAft>
                <a:spcPts val="0"/>
              </a:spcAft>
              <a:buSzPts val="15000"/>
              <a:buNone/>
              <a:defRPr sz="15000"/>
            </a:lvl8pPr>
            <a:lvl9pPr lvl="8" algn="l">
              <a:lnSpc>
                <a:spcPct val="80000"/>
              </a:lnSpc>
              <a:spcBef>
                <a:spcPts val="0"/>
              </a:spcBef>
              <a:spcAft>
                <a:spcPts val="0"/>
              </a:spcAft>
              <a:buSzPts val="15000"/>
              <a:buNone/>
              <a:defRPr sz="15000"/>
            </a:lvl9pPr>
          </a:lstStyle>
          <a:p/>
        </p:txBody>
      </p:sp>
      <p:sp>
        <p:nvSpPr>
          <p:cNvPr id="148" name="Google Shape;148;p55"/>
          <p:cNvSpPr txBox="1"/>
          <p:nvPr>
            <p:ph idx="1" type="subTitle"/>
          </p:nvPr>
        </p:nvSpPr>
        <p:spPr>
          <a:xfrm>
            <a:off x="411275" y="5029775"/>
            <a:ext cx="44583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sz="1800"/>
            </a:lvl2pPr>
            <a:lvl3pPr lvl="2" algn="l">
              <a:lnSpc>
                <a:spcPct val="115000"/>
              </a:lnSpc>
              <a:spcBef>
                <a:spcPts val="2100"/>
              </a:spcBef>
              <a:spcAft>
                <a:spcPts val="0"/>
              </a:spcAft>
              <a:buSzPts val="1800"/>
              <a:buNone/>
              <a:defRPr sz="1800"/>
            </a:lvl3pPr>
            <a:lvl4pPr lvl="3" algn="l">
              <a:lnSpc>
                <a:spcPct val="115000"/>
              </a:lnSpc>
              <a:spcBef>
                <a:spcPts val="2100"/>
              </a:spcBef>
              <a:spcAft>
                <a:spcPts val="0"/>
              </a:spcAft>
              <a:buSzPts val="1800"/>
              <a:buNone/>
              <a:defRPr sz="1800"/>
            </a:lvl4pPr>
            <a:lvl5pPr lvl="4" algn="l">
              <a:lnSpc>
                <a:spcPct val="115000"/>
              </a:lnSpc>
              <a:spcBef>
                <a:spcPts val="2100"/>
              </a:spcBef>
              <a:spcAft>
                <a:spcPts val="0"/>
              </a:spcAft>
              <a:buSzPts val="1800"/>
              <a:buNone/>
              <a:defRPr sz="1800"/>
            </a:lvl5pPr>
            <a:lvl6pPr lvl="5" algn="l">
              <a:lnSpc>
                <a:spcPct val="115000"/>
              </a:lnSpc>
              <a:spcBef>
                <a:spcPts val="2100"/>
              </a:spcBef>
              <a:spcAft>
                <a:spcPts val="0"/>
              </a:spcAft>
              <a:buSzPts val="1800"/>
              <a:buNone/>
              <a:defRPr sz="1800"/>
            </a:lvl6pPr>
            <a:lvl7pPr lvl="6" algn="l">
              <a:lnSpc>
                <a:spcPct val="115000"/>
              </a:lnSpc>
              <a:spcBef>
                <a:spcPts val="2100"/>
              </a:spcBef>
              <a:spcAft>
                <a:spcPts val="0"/>
              </a:spcAft>
              <a:buSzPts val="1800"/>
              <a:buNone/>
              <a:defRPr sz="1800"/>
            </a:lvl7pPr>
            <a:lvl8pPr lvl="7" algn="l">
              <a:lnSpc>
                <a:spcPct val="115000"/>
              </a:lnSpc>
              <a:spcBef>
                <a:spcPts val="2100"/>
              </a:spcBef>
              <a:spcAft>
                <a:spcPts val="0"/>
              </a:spcAft>
              <a:buSzPts val="1800"/>
              <a:buNone/>
              <a:defRPr sz="1800"/>
            </a:lvl8pPr>
            <a:lvl9pPr lvl="8" algn="l">
              <a:lnSpc>
                <a:spcPct val="115000"/>
              </a:lnSpc>
              <a:spcBef>
                <a:spcPts val="2100"/>
              </a:spcBef>
              <a:spcAft>
                <a:spcPts val="2100"/>
              </a:spcAft>
              <a:buSzPts val="18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149" name="Shape 149"/>
        <p:cNvGrpSpPr/>
        <p:nvPr/>
      </p:nvGrpSpPr>
      <p:grpSpPr>
        <a:xfrm>
          <a:off x="0" y="0"/>
          <a:ext cx="0" cy="0"/>
          <a:chOff x="0" y="0"/>
          <a:chExt cx="0" cy="0"/>
        </a:xfrm>
      </p:grpSpPr>
      <p:sp>
        <p:nvSpPr>
          <p:cNvPr id="150" name="Google Shape;150;p56"/>
          <p:cNvSpPr/>
          <p:nvPr/>
        </p:nvSpPr>
        <p:spPr>
          <a:xfrm>
            <a:off x="1136725" y="1089750"/>
            <a:ext cx="6930600" cy="46785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51" name="Google Shape;151;p56"/>
          <p:cNvGrpSpPr/>
          <p:nvPr/>
        </p:nvGrpSpPr>
        <p:grpSpPr>
          <a:xfrm>
            <a:off x="1272396" y="1199859"/>
            <a:ext cx="635280" cy="147600"/>
            <a:chOff x="2147366" y="4139382"/>
            <a:chExt cx="635280" cy="147600"/>
          </a:xfrm>
        </p:grpSpPr>
        <p:sp>
          <p:nvSpPr>
            <p:cNvPr id="152" name="Google Shape;152;p5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3" name="Google Shape;153;p5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4" name="Google Shape;154;p5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55" name="Google Shape;155;p56"/>
          <p:cNvSpPr/>
          <p:nvPr/>
        </p:nvSpPr>
        <p:spPr>
          <a:xfrm>
            <a:off x="7069175" y="2221325"/>
            <a:ext cx="3948000" cy="2916900"/>
          </a:xfrm>
          <a:prstGeom prst="roundRect">
            <a:avLst>
              <a:gd fmla="val 6604"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6" name="Google Shape;156;p56"/>
          <p:cNvSpPr/>
          <p:nvPr/>
        </p:nvSpPr>
        <p:spPr>
          <a:xfrm>
            <a:off x="7069175" y="2221325"/>
            <a:ext cx="3948000" cy="2916900"/>
          </a:xfrm>
          <a:prstGeom prst="roundRect">
            <a:avLst>
              <a:gd fmla="val 6604" name="adj"/>
            </a:avLst>
          </a:prstGeom>
          <a:solidFill>
            <a:srgbClr val="000000">
              <a:alpha val="1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57" name="Google Shape;157;p56"/>
          <p:cNvGrpSpPr/>
          <p:nvPr/>
        </p:nvGrpSpPr>
        <p:grpSpPr>
          <a:xfrm>
            <a:off x="7242946" y="2331434"/>
            <a:ext cx="635280" cy="147600"/>
            <a:chOff x="2147366" y="4139382"/>
            <a:chExt cx="635280" cy="147600"/>
          </a:xfrm>
        </p:grpSpPr>
        <p:sp>
          <p:nvSpPr>
            <p:cNvPr id="158" name="Google Shape;158;p5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9" name="Google Shape;159;p5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0" name="Google Shape;160;p5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61" name="Google Shape;161;p56"/>
          <p:cNvSpPr txBox="1"/>
          <p:nvPr>
            <p:ph idx="1" type="subTitle"/>
          </p:nvPr>
        </p:nvSpPr>
        <p:spPr>
          <a:xfrm>
            <a:off x="1499300" y="4082675"/>
            <a:ext cx="58734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62" name="Google Shape;162;p56"/>
          <p:cNvSpPr txBox="1"/>
          <p:nvPr>
            <p:ph type="title"/>
          </p:nvPr>
        </p:nvSpPr>
        <p:spPr>
          <a:xfrm>
            <a:off x="1499300" y="1557075"/>
            <a:ext cx="5873400" cy="2446200"/>
          </a:xfrm>
          <a:prstGeom prst="rect">
            <a:avLst/>
          </a:prstGeom>
          <a:noFill/>
          <a:ln>
            <a:noFill/>
          </a:ln>
        </p:spPr>
        <p:txBody>
          <a:bodyPr anchorCtr="0" anchor="b" bIns="121900" lIns="121900" spcFirstLastPara="1" rIns="121900" wrap="square" tIns="121900">
            <a:noAutofit/>
          </a:bodyPr>
          <a:lstStyle>
            <a:lvl1pPr lvl="0" marR="0" algn="l">
              <a:lnSpc>
                <a:spcPct val="80000"/>
              </a:lnSpc>
              <a:spcBef>
                <a:spcPts val="0"/>
              </a:spcBef>
              <a:spcAft>
                <a:spcPts val="0"/>
              </a:spcAft>
              <a:buClr>
                <a:schemeClr val="dk1"/>
              </a:buClr>
              <a:buSzPts val="7000"/>
              <a:buFont typeface="Aldrich"/>
              <a:buNone/>
              <a:defRPr sz="7000"/>
            </a:lvl1pPr>
            <a:lvl2pPr lvl="1"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l">
              <a:lnSpc>
                <a:spcPct val="8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163" name="Google Shape;163;p56"/>
          <p:cNvSpPr txBox="1"/>
          <p:nvPr>
            <p:ph idx="2" type="body"/>
          </p:nvPr>
        </p:nvSpPr>
        <p:spPr>
          <a:xfrm>
            <a:off x="7372700" y="3014400"/>
            <a:ext cx="3167700" cy="1068300"/>
          </a:xfrm>
          <a:prstGeom prst="rect">
            <a:avLst/>
          </a:prstGeom>
          <a:noFill/>
          <a:ln>
            <a:noFill/>
          </a:ln>
        </p:spPr>
        <p:txBody>
          <a:bodyPr anchorCtr="0" anchor="ctr" bIns="121900" lIns="121900" spcFirstLastPara="1" rIns="121900" wrap="square" tIns="121900">
            <a:no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1pPr>
            <a:lvl2pPr lvl="1"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2pPr>
            <a:lvl3pPr lvl="2"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3pPr>
            <a:lvl4pPr lvl="3"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4pPr>
            <a:lvl5pPr lvl="4"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5pPr>
            <a:lvl6pPr lvl="5"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6pPr>
            <a:lvl7pPr lvl="6"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7pPr>
            <a:lvl8pPr lvl="7"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8pPr>
            <a:lvl9pPr lvl="8" marR="0" rtl="0" algn="l">
              <a:lnSpc>
                <a:spcPct val="80000"/>
              </a:lnSpc>
              <a:spcBef>
                <a:spcPts val="0"/>
              </a:spcBef>
              <a:spcAft>
                <a:spcPts val="0"/>
              </a:spcAft>
              <a:buClr>
                <a:schemeClr val="dk1"/>
              </a:buClr>
              <a:buSzPts val="4000"/>
              <a:buFont typeface="Roboto"/>
              <a:buNone/>
              <a:defRPr b="1" i="0" sz="4000" u="none" cap="none" strike="noStrike">
                <a:solidFill>
                  <a:schemeClr val="dk1"/>
                </a:solidFill>
                <a:latin typeface="Roboto"/>
                <a:ea typeface="Roboto"/>
                <a:cs typeface="Roboto"/>
                <a:sym typeface="Roboto"/>
              </a:defRPr>
            </a:lvl9pPr>
          </a:lstStyle>
          <a:p/>
        </p:txBody>
      </p:sp>
      <p:sp>
        <p:nvSpPr>
          <p:cNvPr id="7" name="Google Shape;7;p4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2900" lvl="0" marL="457200" marR="0" rtl="0" algn="l">
              <a:lnSpc>
                <a:spcPct val="115000"/>
              </a:lnSpc>
              <a:spcBef>
                <a:spcPts val="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1pPr>
            <a:lvl2pPr indent="-342900" lvl="1" marL="9144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2pPr>
            <a:lvl3pPr indent="-342900" lvl="2" marL="13716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3pPr>
            <a:lvl4pPr indent="-342900" lvl="3" marL="18288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4pPr>
            <a:lvl5pPr indent="-342900" lvl="4" marL="22860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5pPr>
            <a:lvl6pPr indent="-342900" lvl="5" marL="27432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6pPr>
            <a:lvl7pPr indent="-342900" lvl="6" marL="32004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7pPr>
            <a:lvl8pPr indent="-342900" lvl="7" marL="3657600" marR="0" rtl="0" algn="l">
              <a:lnSpc>
                <a:spcPct val="115000"/>
              </a:lnSpc>
              <a:spcBef>
                <a:spcPts val="2100"/>
              </a:spcBef>
              <a:spcAft>
                <a:spcPts val="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8pPr>
            <a:lvl9pPr indent="-342900" lvl="8" marL="4114800" marR="0" rtl="0" algn="l">
              <a:lnSpc>
                <a:spcPct val="115000"/>
              </a:lnSpc>
              <a:spcBef>
                <a:spcPts val="2100"/>
              </a:spcBef>
              <a:spcAft>
                <a:spcPts val="2100"/>
              </a:spcAft>
              <a:buClr>
                <a:schemeClr val="dk2"/>
              </a:buClr>
              <a:buSzPts val="1800"/>
              <a:buFont typeface="Roboto Mono"/>
              <a:buChar char="■"/>
              <a:defRPr b="0" i="0" sz="1800" u="none" cap="none" strike="noStrike">
                <a:solidFill>
                  <a:schemeClr val="dk2"/>
                </a:solidFill>
                <a:latin typeface="Roboto Mono"/>
                <a:ea typeface="Roboto Mono"/>
                <a:cs typeface="Roboto Mono"/>
                <a:sym typeface="Roboto Mono"/>
              </a:defRPr>
            </a:lvl9pPr>
          </a:lstStyle>
          <a:p/>
        </p:txBody>
      </p:sp>
      <p:sp>
        <p:nvSpPr>
          <p:cNvPr id="8" name="Google Shape;8;p4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9"/>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 name="Google Shape;10;p49"/>
          <p:cNvGrpSpPr/>
          <p:nvPr/>
        </p:nvGrpSpPr>
        <p:grpSpPr>
          <a:xfrm>
            <a:off x="-54500" y="2918637"/>
            <a:ext cx="12245912" cy="3938882"/>
            <a:chOff x="4435" y="7748593"/>
            <a:chExt cx="12182563" cy="5161009"/>
          </a:xfrm>
        </p:grpSpPr>
        <p:sp>
          <p:nvSpPr>
            <p:cNvPr id="11" name="Google Shape;11;p4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 name="Google Shape;12;p4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4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4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4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4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4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4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4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4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4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4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4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4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4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4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4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4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4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4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4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4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4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4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4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4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4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4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4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4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4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4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
          <p:cNvSpPr txBox="1"/>
          <p:nvPr>
            <p:ph type="title"/>
          </p:nvPr>
        </p:nvSpPr>
        <p:spPr>
          <a:xfrm>
            <a:off x="-9734308" y="2005065"/>
            <a:ext cx="9734308" cy="2193760"/>
          </a:xfrm>
          <a:prstGeom prst="rect">
            <a:avLst/>
          </a:prstGeom>
          <a:noFill/>
          <a:ln>
            <a:noFill/>
          </a:ln>
        </p:spPr>
        <p:txBody>
          <a:bodyPr anchorCtr="0" anchor="t" bIns="121900" lIns="121900" spcFirstLastPara="1" rIns="121900" wrap="square" tIns="121900">
            <a:noAutofit/>
          </a:bodyPr>
          <a:lstStyle/>
          <a:p>
            <a:pPr indent="0" lvl="0" marL="0" rtl="0" algn="ctr">
              <a:lnSpc>
                <a:spcPct val="80000"/>
              </a:lnSpc>
              <a:spcBef>
                <a:spcPts val="0"/>
              </a:spcBef>
              <a:spcAft>
                <a:spcPts val="0"/>
              </a:spcAft>
              <a:buSzPts val="7000"/>
              <a:buNone/>
            </a:pPr>
            <a:r>
              <a:rPr lang="en-US" sz="4800">
                <a:latin typeface="Arial"/>
                <a:ea typeface="Arial"/>
                <a:cs typeface="Arial"/>
                <a:sym typeface="Arial"/>
              </a:rPr>
              <a:t>BÁO CÁO</a:t>
            </a:r>
            <a:br>
              <a:rPr lang="en-US" sz="4800">
                <a:latin typeface="Arial"/>
                <a:ea typeface="Arial"/>
                <a:cs typeface="Arial"/>
                <a:sym typeface="Arial"/>
              </a:rPr>
            </a:br>
            <a:r>
              <a:rPr lang="en-US" sz="4800">
                <a:latin typeface="Arial"/>
                <a:ea typeface="Arial"/>
                <a:cs typeface="Arial"/>
                <a:sym typeface="Arial"/>
              </a:rPr>
              <a:t>Môn học: Lập trình WEB</a:t>
            </a:r>
            <a:br>
              <a:rPr lang="en-US" sz="4800">
                <a:solidFill>
                  <a:schemeClr val="accent1"/>
                </a:solidFill>
                <a:latin typeface="Arial"/>
                <a:ea typeface="Arial"/>
                <a:cs typeface="Arial"/>
                <a:sym typeface="Arial"/>
              </a:rPr>
            </a:br>
            <a:r>
              <a:rPr lang="en-US" sz="4800">
                <a:solidFill>
                  <a:schemeClr val="accent1"/>
                </a:solidFill>
                <a:latin typeface="Arial"/>
                <a:ea typeface="Arial"/>
                <a:cs typeface="Arial"/>
                <a:sym typeface="Arial"/>
              </a:rPr>
              <a:t>Đề tài: Website Quản lý nhân sự</a:t>
            </a:r>
            <a:endParaRPr sz="4800">
              <a:latin typeface="Arial"/>
              <a:ea typeface="Arial"/>
              <a:cs typeface="Arial"/>
              <a:sym typeface="Arial"/>
            </a:endParaRPr>
          </a:p>
        </p:txBody>
      </p:sp>
      <p:sp>
        <p:nvSpPr>
          <p:cNvPr id="169" name="Google Shape;169;p1"/>
          <p:cNvSpPr txBox="1"/>
          <p:nvPr/>
        </p:nvSpPr>
        <p:spPr>
          <a:xfrm>
            <a:off x="-13857515" y="5002759"/>
            <a:ext cx="612447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400" u="none" cap="none" strike="noStrike">
                <a:solidFill>
                  <a:schemeClr val="accent1"/>
                </a:solidFill>
                <a:latin typeface="Arial"/>
                <a:ea typeface="Arial"/>
                <a:cs typeface="Arial"/>
                <a:sym typeface="Arial"/>
              </a:rPr>
              <a:t>Nhóm 3</a:t>
            </a:r>
            <a:endParaRPr b="1" i="0" sz="4400" u="none" cap="none" strike="noStrike">
              <a:solidFill>
                <a:srgbClr val="000000"/>
              </a:solidFill>
              <a:latin typeface="Arial"/>
              <a:ea typeface="Arial"/>
              <a:cs typeface="Arial"/>
              <a:sym typeface="Arial"/>
            </a:endParaRPr>
          </a:p>
        </p:txBody>
      </p:sp>
      <p:sp>
        <p:nvSpPr>
          <p:cNvPr id="170" name="Google Shape;170;p1"/>
          <p:cNvSpPr txBox="1"/>
          <p:nvPr>
            <p:ph idx="1" type="subTitle"/>
          </p:nvPr>
        </p:nvSpPr>
        <p:spPr>
          <a:xfrm>
            <a:off x="13262084" y="4974200"/>
            <a:ext cx="5922563" cy="798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800"/>
              <a:buNone/>
            </a:pPr>
            <a:r>
              <a:rPr lang="en-US">
                <a:solidFill>
                  <a:schemeClr val="accent1"/>
                </a:solidFill>
                <a:latin typeface="Roboto"/>
                <a:ea typeface="Roboto"/>
                <a:cs typeface="Roboto"/>
                <a:sym typeface="Roboto"/>
              </a:rPr>
              <a:t>&lt;p&gt;</a:t>
            </a:r>
            <a:r>
              <a:rPr lang="en-US">
                <a:latin typeface="Roboto"/>
                <a:ea typeface="Roboto"/>
                <a:cs typeface="Roboto"/>
                <a:sym typeface="Roboto"/>
              </a:rPr>
              <a:t> </a:t>
            </a:r>
            <a:r>
              <a:rPr lang="en-US">
                <a:latin typeface="Arial"/>
                <a:ea typeface="Arial"/>
                <a:cs typeface="Arial"/>
                <a:sym typeface="Arial"/>
              </a:rPr>
              <a:t>Giảng viên: Trần Anh Dũng </a:t>
            </a:r>
            <a:r>
              <a:rPr lang="en-US">
                <a:solidFill>
                  <a:schemeClr val="accent1"/>
                </a:solidFill>
                <a:latin typeface="Roboto"/>
                <a:ea typeface="Roboto"/>
                <a:cs typeface="Roboto"/>
                <a:sym typeface="Roboto"/>
              </a:rPr>
              <a:t>&lt;/p&gt;</a:t>
            </a:r>
            <a:endParaRPr>
              <a:solidFill>
                <a:schemeClr val="accen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0"/>
          <p:cNvSpPr txBox="1"/>
          <p:nvPr>
            <p:ph type="title"/>
          </p:nvPr>
        </p:nvSpPr>
        <p:spPr>
          <a:xfrm>
            <a:off x="1666875" y="774930"/>
            <a:ext cx="7348668" cy="15750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2100"/>
              </a:spcAft>
              <a:buSzPts val="4000"/>
              <a:buNone/>
            </a:pPr>
            <a:r>
              <a:rPr lang="en-US" sz="2800">
                <a:solidFill>
                  <a:srgbClr val="BA94E9"/>
                </a:solidFill>
                <a:latin typeface="Roboto"/>
                <a:ea typeface="Roboto"/>
                <a:cs typeface="Roboto"/>
                <a:sym typeface="Roboto"/>
              </a:rPr>
              <a:t>&lt;p&gt; </a:t>
            </a:r>
            <a:r>
              <a:rPr lang="en-US" sz="2800">
                <a:latin typeface="Arial"/>
                <a:ea typeface="Arial"/>
                <a:cs typeface="Arial"/>
                <a:sym typeface="Arial"/>
              </a:rPr>
              <a:t>Mô tả </a:t>
            </a:r>
            <a:r>
              <a:rPr lang="en-US" sz="2800">
                <a:solidFill>
                  <a:srgbClr val="BA94E9"/>
                </a:solidFill>
                <a:latin typeface="Arial"/>
                <a:ea typeface="Arial"/>
                <a:cs typeface="Arial"/>
                <a:sym typeface="Arial"/>
              </a:rPr>
              <a:t>Website</a:t>
            </a:r>
            <a:r>
              <a:rPr lang="en-US" sz="2800">
                <a:solidFill>
                  <a:srgbClr val="BA94E9"/>
                </a:solidFill>
                <a:latin typeface="Roboto"/>
                <a:ea typeface="Roboto"/>
                <a:cs typeface="Roboto"/>
                <a:sym typeface="Roboto"/>
              </a:rPr>
              <a:t>&lt;/p&gt;</a:t>
            </a:r>
            <a:endParaRPr sz="2800">
              <a:solidFill>
                <a:srgbClr val="BA94E9"/>
              </a:solidFill>
              <a:latin typeface="Roboto"/>
              <a:ea typeface="Roboto"/>
              <a:cs typeface="Roboto"/>
              <a:sym typeface="Roboto"/>
            </a:endParaRPr>
          </a:p>
        </p:txBody>
      </p:sp>
      <p:sp>
        <p:nvSpPr>
          <p:cNvPr id="256" name="Google Shape;256;p10"/>
          <p:cNvSpPr txBox="1"/>
          <p:nvPr/>
        </p:nvSpPr>
        <p:spPr>
          <a:xfrm>
            <a:off x="2527738" y="1400802"/>
            <a:ext cx="7136400" cy="4402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Đăng nhập:</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Người dùng phải đăng nhập để có thể sử dụng các chức năng của website. Tài khoản của nhân viên sẽ do admin cấp khi được k</a:t>
            </a:r>
            <a:r>
              <a:rPr lang="en-US">
                <a:solidFill>
                  <a:schemeClr val="dk1"/>
                </a:solidFill>
              </a:rPr>
              <a:t>ý</a:t>
            </a:r>
            <a:r>
              <a:rPr b="0" i="0" lang="en-US" sz="1400" u="none" cap="none" strike="noStrike">
                <a:solidFill>
                  <a:schemeClr val="dk1"/>
                </a:solidFill>
                <a:latin typeface="Arial"/>
                <a:ea typeface="Arial"/>
                <a:cs typeface="Arial"/>
                <a:sym typeface="Arial"/>
              </a:rPr>
              <a:t> kết hợp đồng</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Thông tin nhân viên</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Nhân viên có thể xem thông tin của nhân viên như ID, họ tên, ngày sinh, giới tính, email,… Nhân viên có thể chỉnh sửa thông tin của mình.</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Admin quyền xem, thêm, sửa, xoá thông tin của nhân viên</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Phòng ban:</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Nhân viên có thể thể xem các thông tin của phòng ban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Chức vụ:</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Nhân viên có thể xem các thông tin chức vụ như ID, tên của chức vụ</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Admin có thể xem, chỉnh sửa, xoá chức vụ</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Hợp đồng:</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Nhân viên có thể xem các thông tin hợp đồng c</a:t>
            </a:r>
            <a:r>
              <a:rPr lang="en-US">
                <a:solidFill>
                  <a:schemeClr val="dk1"/>
                </a:solidFill>
              </a:rPr>
              <a:t>ủa</a:t>
            </a:r>
            <a:r>
              <a:rPr b="0" i="0" lang="en-US" sz="1400" u="none" cap="none" strike="noStrike">
                <a:solidFill>
                  <a:schemeClr val="dk1"/>
                </a:solidFill>
                <a:latin typeface="Arial"/>
                <a:ea typeface="Arial"/>
                <a:cs typeface="Arial"/>
                <a:sym typeface="Arial"/>
              </a:rPr>
              <a:t> mình như loại hợp đồng, ngày ký hợp đồng, ngày hết hạn, họ tên của nhân viên k</a:t>
            </a:r>
            <a:r>
              <a:rPr lang="en-US">
                <a:solidFill>
                  <a:schemeClr val="dk1"/>
                </a:solidFill>
              </a:rPr>
              <a:t>ý</a:t>
            </a:r>
            <a:r>
              <a:rPr b="0" i="0" lang="en-US" sz="1400" u="none" cap="none" strike="noStrike">
                <a:solidFill>
                  <a:schemeClr val="dk1"/>
                </a:solidFill>
                <a:latin typeface="Arial"/>
                <a:ea typeface="Arial"/>
                <a:cs typeface="Arial"/>
                <a:sym typeface="Arial"/>
              </a:rPr>
              <a:t> hợp đồng</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Admin có quyền thêm, chỉnh sửa, xoá hợp đồng</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Chấm công:</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Nhân viên, Admin có thể xem được ngày chấm công</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1"/>
          <p:cNvSpPr txBox="1"/>
          <p:nvPr>
            <p:ph type="title"/>
          </p:nvPr>
        </p:nvSpPr>
        <p:spPr>
          <a:xfrm>
            <a:off x="2843085" y="2866625"/>
            <a:ext cx="8760336" cy="1575000"/>
          </a:xfrm>
          <a:prstGeom prst="rect">
            <a:avLst/>
          </a:prstGeom>
          <a:noFill/>
          <a:ln>
            <a:noFill/>
          </a:ln>
        </p:spPr>
        <p:txBody>
          <a:bodyPr anchorCtr="0" anchor="t" bIns="121900" lIns="121900" spcFirstLastPara="1" rIns="121900" wrap="square" tIns="121900">
            <a:noAutofit/>
          </a:bodyPr>
          <a:lstStyle/>
          <a:p>
            <a:pPr indent="0" lvl="0" marL="0" rtl="0" algn="l">
              <a:lnSpc>
                <a:spcPct val="80000"/>
              </a:lnSpc>
              <a:spcBef>
                <a:spcPts val="0"/>
              </a:spcBef>
              <a:spcAft>
                <a:spcPts val="2100"/>
              </a:spcAft>
              <a:buSzPts val="6000"/>
              <a:buNone/>
            </a:pPr>
            <a:r>
              <a:rPr lang="en-US" sz="4800">
                <a:solidFill>
                  <a:srgbClr val="B9D4B4"/>
                </a:solidFill>
                <a:latin typeface="Roboto"/>
                <a:ea typeface="Roboto"/>
                <a:cs typeface="Roboto"/>
                <a:sym typeface="Roboto"/>
              </a:rPr>
              <a:t>&lt;p&gt; </a:t>
            </a:r>
            <a:r>
              <a:rPr lang="en-US" sz="4800">
                <a:latin typeface="Arial"/>
                <a:ea typeface="Arial"/>
                <a:cs typeface="Arial"/>
                <a:sym typeface="Arial"/>
              </a:rPr>
              <a:t>Phân tích &amp; thiết kế </a:t>
            </a:r>
            <a:br>
              <a:rPr lang="en-US" sz="4800">
                <a:latin typeface="Arial"/>
                <a:ea typeface="Arial"/>
                <a:cs typeface="Arial"/>
                <a:sym typeface="Arial"/>
              </a:rPr>
            </a:br>
            <a:r>
              <a:rPr lang="en-US" sz="4800">
                <a:solidFill>
                  <a:srgbClr val="B9D4B4"/>
                </a:solidFill>
                <a:latin typeface="Arial"/>
                <a:ea typeface="Arial"/>
                <a:cs typeface="Arial"/>
                <a:sym typeface="Arial"/>
              </a:rPr>
              <a:t>Website</a:t>
            </a:r>
            <a:r>
              <a:rPr lang="en-US" sz="4800">
                <a:solidFill>
                  <a:srgbClr val="B9D4B4"/>
                </a:solidFill>
                <a:latin typeface="Roboto"/>
                <a:ea typeface="Roboto"/>
                <a:cs typeface="Roboto"/>
                <a:sym typeface="Roboto"/>
              </a:rPr>
              <a:t>&lt;/p&gt;</a:t>
            </a:r>
            <a:endParaRPr sz="4800">
              <a:solidFill>
                <a:srgbClr val="B9D4B4"/>
              </a:solidFill>
              <a:latin typeface="Roboto"/>
              <a:ea typeface="Roboto"/>
              <a:cs typeface="Roboto"/>
              <a:sym typeface="Roboto"/>
            </a:endParaRPr>
          </a:p>
        </p:txBody>
      </p:sp>
      <p:sp>
        <p:nvSpPr>
          <p:cNvPr id="262" name="Google Shape;262;p11"/>
          <p:cNvSpPr/>
          <p:nvPr/>
        </p:nvSpPr>
        <p:spPr>
          <a:xfrm>
            <a:off x="1301675" y="3000982"/>
            <a:ext cx="1070352" cy="856036"/>
          </a:xfrm>
          <a:prstGeom prst="rect">
            <a:avLst/>
          </a:prstGeom>
        </p:spPr>
        <p:txBody>
          <a:bodyPr>
            <a:prstTxWarp prst="textPlain"/>
          </a:bodyPr>
          <a:lstStyle/>
          <a:p>
            <a:pPr lvl="0" algn="ctr"/>
            <a:r>
              <a:rPr b="1" i="0">
                <a:ln>
                  <a:noFill/>
                </a:ln>
                <a:solidFill>
                  <a:srgbClr val="B9D4B4"/>
                </a:solidFill>
                <a:latin typeface="Arial"/>
              </a:rPr>
              <a:t>04</a:t>
            </a:r>
          </a:p>
        </p:txBody>
      </p:sp>
      <p:sp>
        <p:nvSpPr>
          <p:cNvPr id="263" name="Google Shape;263;p11"/>
          <p:cNvSpPr txBox="1"/>
          <p:nvPr/>
        </p:nvSpPr>
        <p:spPr>
          <a:xfrm>
            <a:off x="-4931586"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descr="A picture containing text, diagram, line, circle&#10;&#10;Description automatically generated" id="268" name="Google Shape;268;p12"/>
          <p:cNvPicPr preferRelativeResize="0"/>
          <p:nvPr/>
        </p:nvPicPr>
        <p:blipFill rotWithShape="1">
          <a:blip r:embed="rId3">
            <a:alphaModFix/>
          </a:blip>
          <a:srcRect b="0" l="0" r="0" t="0"/>
          <a:stretch/>
        </p:blipFill>
        <p:spPr>
          <a:xfrm>
            <a:off x="3756923" y="1225787"/>
            <a:ext cx="3947160" cy="360807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69" name="Google Shape;269;p12"/>
          <p:cNvSpPr txBox="1"/>
          <p:nvPr/>
        </p:nvSpPr>
        <p:spPr>
          <a:xfrm>
            <a:off x="1713054"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270" name="Google Shape;270;p12"/>
          <p:cNvSpPr txBox="1"/>
          <p:nvPr>
            <p:ph idx="1" type="subTitle"/>
          </p:nvPr>
        </p:nvSpPr>
        <p:spPr>
          <a:xfrm>
            <a:off x="3045110" y="4833857"/>
            <a:ext cx="5370786" cy="798356"/>
          </a:xfrm>
          <a:prstGeom prst="rect">
            <a:avLst/>
          </a:prstGeom>
          <a:noFill/>
          <a:ln>
            <a:noFill/>
          </a:ln>
        </p:spPr>
        <p:txBody>
          <a:bodyPr anchorCtr="0" anchor="t" bIns="121900" lIns="121900" spcFirstLastPara="1" rIns="121900" wrap="square" tIns="121900">
            <a:noAutofit/>
          </a:bodyPr>
          <a:lstStyle/>
          <a:p>
            <a:pPr indent="-342900" lvl="0" marL="457200" rtl="0" algn="ctr">
              <a:lnSpc>
                <a:spcPct val="115000"/>
              </a:lnSpc>
              <a:spcBef>
                <a:spcPts val="0"/>
              </a:spcBef>
              <a:spcAft>
                <a:spcPts val="0"/>
              </a:spcAft>
              <a:buSzPts val="2100"/>
              <a:buNone/>
            </a:pPr>
            <a:r>
              <a:rPr lang="en-US">
                <a:solidFill>
                  <a:srgbClr val="BA94E9"/>
                </a:solidFill>
                <a:latin typeface="Arial"/>
                <a:ea typeface="Arial"/>
                <a:cs typeface="Arial"/>
                <a:sym typeface="Arial"/>
              </a:rPr>
              <a:t>UseCase Tổng quát</a:t>
            </a:r>
            <a:endParaRPr>
              <a:solidFill>
                <a:srgbClr val="BA94E9"/>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500"/>
                                        <p:tgtEl>
                                          <p:spTgt spid="27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A picture containing diagram, circle, line, screenshot&#10;&#10;Description automatically generated" id="275" name="Google Shape;275;p13"/>
          <p:cNvPicPr preferRelativeResize="0"/>
          <p:nvPr/>
        </p:nvPicPr>
        <p:blipFill rotWithShape="1">
          <a:blip r:embed="rId3">
            <a:alphaModFix/>
          </a:blip>
          <a:srcRect b="0" l="0" r="0" t="0"/>
          <a:stretch/>
        </p:blipFill>
        <p:spPr>
          <a:xfrm>
            <a:off x="1050377" y="1753504"/>
            <a:ext cx="4457700" cy="212979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descr="A picture containing diagram, circle, line, text&#10;&#10;Description automatically generated" id="276" name="Google Shape;276;p13"/>
          <p:cNvPicPr preferRelativeResize="0"/>
          <p:nvPr/>
        </p:nvPicPr>
        <p:blipFill rotWithShape="1">
          <a:blip r:embed="rId4">
            <a:alphaModFix/>
          </a:blip>
          <a:srcRect b="0" l="0" r="0" t="0"/>
          <a:stretch/>
        </p:blipFill>
        <p:spPr>
          <a:xfrm>
            <a:off x="5508077" y="1743979"/>
            <a:ext cx="5173980" cy="214884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77" name="Google Shape;277;p13"/>
          <p:cNvSpPr txBox="1"/>
          <p:nvPr>
            <p:ph idx="1" type="subTitle"/>
          </p:nvPr>
        </p:nvSpPr>
        <p:spPr>
          <a:xfrm>
            <a:off x="3045110" y="4833857"/>
            <a:ext cx="5370786" cy="798356"/>
          </a:xfrm>
          <a:prstGeom prst="rect">
            <a:avLst/>
          </a:prstGeom>
          <a:noFill/>
          <a:ln>
            <a:noFill/>
          </a:ln>
        </p:spPr>
        <p:txBody>
          <a:bodyPr anchorCtr="0" anchor="t" bIns="121900" lIns="121900" spcFirstLastPara="1" rIns="121900" wrap="square" tIns="121900">
            <a:noAutofit/>
          </a:bodyPr>
          <a:lstStyle/>
          <a:p>
            <a:pPr indent="-342900" lvl="0" marL="457200" rtl="0" algn="ctr">
              <a:lnSpc>
                <a:spcPct val="115000"/>
              </a:lnSpc>
              <a:spcBef>
                <a:spcPts val="0"/>
              </a:spcBef>
              <a:spcAft>
                <a:spcPts val="0"/>
              </a:spcAft>
              <a:buSzPts val="2100"/>
              <a:buNone/>
            </a:pPr>
            <a:r>
              <a:rPr lang="en-US">
                <a:solidFill>
                  <a:srgbClr val="BA94E9"/>
                </a:solidFill>
                <a:latin typeface="Arial"/>
                <a:ea typeface="Arial"/>
                <a:cs typeface="Arial"/>
                <a:sym typeface="Arial"/>
              </a:rPr>
              <a:t>UseCase Xem thông tin nhân viên</a:t>
            </a:r>
            <a:endParaRPr>
              <a:solidFill>
                <a:srgbClr val="BA94E9"/>
              </a:solidFill>
              <a:latin typeface="Arial"/>
              <a:ea typeface="Arial"/>
              <a:cs typeface="Arial"/>
              <a:sym typeface="Arial"/>
            </a:endParaRPr>
          </a:p>
        </p:txBody>
      </p:sp>
      <p:sp>
        <p:nvSpPr>
          <p:cNvPr id="278" name="Google Shape;278;p13"/>
          <p:cNvSpPr txBox="1"/>
          <p:nvPr/>
        </p:nvSpPr>
        <p:spPr>
          <a:xfrm>
            <a:off x="1713054"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500"/>
                                        <p:tgtEl>
                                          <p:spTgt spid="27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descr="A picture containing text, line, circle, diagram&#10;&#10;Description automatically generated" id="283" name="Google Shape;283;p14"/>
          <p:cNvPicPr preferRelativeResize="0"/>
          <p:nvPr/>
        </p:nvPicPr>
        <p:blipFill rotWithShape="1">
          <a:blip r:embed="rId3">
            <a:alphaModFix/>
          </a:blip>
          <a:srcRect b="0" l="0" r="0" t="0"/>
          <a:stretch/>
        </p:blipFill>
        <p:spPr>
          <a:xfrm>
            <a:off x="891803" y="2576210"/>
            <a:ext cx="4838700" cy="118872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descr="A picture containing diagram, circle, line, text&#10;&#10;Description automatically generated" id="284" name="Google Shape;284;p14"/>
          <p:cNvPicPr preferRelativeResize="0"/>
          <p:nvPr/>
        </p:nvPicPr>
        <p:blipFill rotWithShape="1">
          <a:blip r:embed="rId4">
            <a:alphaModFix/>
          </a:blip>
          <a:srcRect b="0" l="0" r="0" t="0"/>
          <a:stretch/>
        </p:blipFill>
        <p:spPr>
          <a:xfrm>
            <a:off x="5800243" y="1918307"/>
            <a:ext cx="4850042" cy="281649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85" name="Google Shape;285;p14"/>
          <p:cNvSpPr txBox="1"/>
          <p:nvPr>
            <p:ph idx="1" type="subTitle"/>
          </p:nvPr>
        </p:nvSpPr>
        <p:spPr>
          <a:xfrm>
            <a:off x="3045110" y="4833857"/>
            <a:ext cx="5370786" cy="798356"/>
          </a:xfrm>
          <a:prstGeom prst="rect">
            <a:avLst/>
          </a:prstGeom>
          <a:noFill/>
          <a:ln>
            <a:noFill/>
          </a:ln>
        </p:spPr>
        <p:txBody>
          <a:bodyPr anchorCtr="0" anchor="t" bIns="121900" lIns="121900" spcFirstLastPara="1" rIns="121900" wrap="square" tIns="121900">
            <a:noAutofit/>
          </a:bodyPr>
          <a:lstStyle/>
          <a:p>
            <a:pPr indent="-342900" lvl="0" marL="457200" rtl="0" algn="ctr">
              <a:lnSpc>
                <a:spcPct val="115000"/>
              </a:lnSpc>
              <a:spcBef>
                <a:spcPts val="0"/>
              </a:spcBef>
              <a:spcAft>
                <a:spcPts val="0"/>
              </a:spcAft>
              <a:buSzPts val="2100"/>
              <a:buNone/>
            </a:pPr>
            <a:r>
              <a:rPr lang="en-US">
                <a:solidFill>
                  <a:srgbClr val="BA94E9"/>
                </a:solidFill>
                <a:latin typeface="Arial"/>
                <a:ea typeface="Arial"/>
                <a:cs typeface="Arial"/>
                <a:sym typeface="Arial"/>
              </a:rPr>
              <a:t>UseCase Quản lý phòng ban</a:t>
            </a:r>
            <a:endParaRPr/>
          </a:p>
        </p:txBody>
      </p:sp>
      <p:sp>
        <p:nvSpPr>
          <p:cNvPr id="286" name="Google Shape;286;p14"/>
          <p:cNvSpPr txBox="1"/>
          <p:nvPr/>
        </p:nvSpPr>
        <p:spPr>
          <a:xfrm>
            <a:off x="1713054"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500"/>
                                        <p:tgtEl>
                                          <p:spTgt spid="28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descr="A picture containing diagram, circle, text, line&#10;&#10;Description automatically generated" id="291" name="Google Shape;291;p15"/>
          <p:cNvPicPr preferRelativeResize="0"/>
          <p:nvPr/>
        </p:nvPicPr>
        <p:blipFill rotWithShape="1">
          <a:blip r:embed="rId3">
            <a:alphaModFix/>
          </a:blip>
          <a:srcRect b="0" l="0" r="0" t="0"/>
          <a:stretch/>
        </p:blipFill>
        <p:spPr>
          <a:xfrm>
            <a:off x="5526338" y="1753006"/>
            <a:ext cx="4966029" cy="2918948"/>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descr="A picture containing text, line, diagram, circle&#10;&#10;Description automatically generated" id="292" name="Google Shape;292;p15"/>
          <p:cNvPicPr preferRelativeResize="0"/>
          <p:nvPr/>
        </p:nvPicPr>
        <p:blipFill rotWithShape="1">
          <a:blip r:embed="rId4">
            <a:alphaModFix/>
          </a:blip>
          <a:srcRect b="0" l="0" r="0" t="0"/>
          <a:stretch/>
        </p:blipFill>
        <p:spPr>
          <a:xfrm>
            <a:off x="855980" y="2660030"/>
            <a:ext cx="4526280" cy="11049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93" name="Google Shape;293;p15"/>
          <p:cNvSpPr txBox="1"/>
          <p:nvPr>
            <p:ph idx="1" type="subTitle"/>
          </p:nvPr>
        </p:nvSpPr>
        <p:spPr>
          <a:xfrm>
            <a:off x="3045110" y="4833857"/>
            <a:ext cx="5370786" cy="798356"/>
          </a:xfrm>
          <a:prstGeom prst="rect">
            <a:avLst/>
          </a:prstGeom>
          <a:noFill/>
          <a:ln>
            <a:noFill/>
          </a:ln>
        </p:spPr>
        <p:txBody>
          <a:bodyPr anchorCtr="0" anchor="t" bIns="121900" lIns="121900" spcFirstLastPara="1" rIns="121900" wrap="square" tIns="121900">
            <a:noAutofit/>
          </a:bodyPr>
          <a:lstStyle/>
          <a:p>
            <a:pPr indent="-342900" lvl="0" marL="457200" rtl="0" algn="ctr">
              <a:lnSpc>
                <a:spcPct val="115000"/>
              </a:lnSpc>
              <a:spcBef>
                <a:spcPts val="0"/>
              </a:spcBef>
              <a:spcAft>
                <a:spcPts val="0"/>
              </a:spcAft>
              <a:buSzPts val="2100"/>
              <a:buNone/>
            </a:pPr>
            <a:r>
              <a:rPr lang="en-US">
                <a:solidFill>
                  <a:srgbClr val="BA94E9"/>
                </a:solidFill>
                <a:latin typeface="Arial"/>
                <a:ea typeface="Arial"/>
                <a:cs typeface="Arial"/>
                <a:sym typeface="Arial"/>
              </a:rPr>
              <a:t>UseCase Quản lý chức vụ</a:t>
            </a:r>
            <a:endParaRPr>
              <a:solidFill>
                <a:srgbClr val="BA94E9"/>
              </a:solidFill>
              <a:latin typeface="Arial"/>
              <a:ea typeface="Arial"/>
              <a:cs typeface="Arial"/>
              <a:sym typeface="Arial"/>
            </a:endParaRPr>
          </a:p>
        </p:txBody>
      </p:sp>
      <p:sp>
        <p:nvSpPr>
          <p:cNvPr id="294" name="Google Shape;294;p15"/>
          <p:cNvSpPr txBox="1"/>
          <p:nvPr/>
        </p:nvSpPr>
        <p:spPr>
          <a:xfrm>
            <a:off x="1713054"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500"/>
                                        <p:tgtEl>
                                          <p:spTgt spid="29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descr="A picture containing diagram, circle, line, text&#10;&#10;Description automatically generated" id="299" name="Google Shape;299;p16"/>
          <p:cNvPicPr preferRelativeResize="0"/>
          <p:nvPr/>
        </p:nvPicPr>
        <p:blipFill rotWithShape="1">
          <a:blip r:embed="rId3">
            <a:alphaModFix/>
          </a:blip>
          <a:srcRect b="0" l="0" r="0" t="0"/>
          <a:stretch/>
        </p:blipFill>
        <p:spPr>
          <a:xfrm>
            <a:off x="5659120" y="2024143"/>
            <a:ext cx="4836015" cy="276211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descr="A picture containing text, diagram, line, circle&#10;&#10;Description automatically generated" id="300" name="Google Shape;300;p16"/>
          <p:cNvPicPr preferRelativeResize="0"/>
          <p:nvPr/>
        </p:nvPicPr>
        <p:blipFill rotWithShape="1">
          <a:blip r:embed="rId4">
            <a:alphaModFix/>
          </a:blip>
          <a:srcRect b="0" l="0" r="0" t="0"/>
          <a:stretch/>
        </p:blipFill>
        <p:spPr>
          <a:xfrm>
            <a:off x="877503" y="2773949"/>
            <a:ext cx="4608195" cy="110934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01" name="Google Shape;301;p16"/>
          <p:cNvSpPr txBox="1"/>
          <p:nvPr>
            <p:ph idx="1" type="subTitle"/>
          </p:nvPr>
        </p:nvSpPr>
        <p:spPr>
          <a:xfrm>
            <a:off x="3045110" y="4833857"/>
            <a:ext cx="5370786" cy="798356"/>
          </a:xfrm>
          <a:prstGeom prst="rect">
            <a:avLst/>
          </a:prstGeom>
          <a:noFill/>
          <a:ln>
            <a:noFill/>
          </a:ln>
        </p:spPr>
        <p:txBody>
          <a:bodyPr anchorCtr="0" anchor="t" bIns="121900" lIns="121900" spcFirstLastPara="1" rIns="121900" wrap="square" tIns="121900">
            <a:noAutofit/>
          </a:bodyPr>
          <a:lstStyle/>
          <a:p>
            <a:pPr indent="-342900" lvl="0" marL="457200" rtl="0" algn="ctr">
              <a:lnSpc>
                <a:spcPct val="115000"/>
              </a:lnSpc>
              <a:spcBef>
                <a:spcPts val="0"/>
              </a:spcBef>
              <a:spcAft>
                <a:spcPts val="0"/>
              </a:spcAft>
              <a:buSzPts val="2100"/>
              <a:buNone/>
            </a:pPr>
            <a:r>
              <a:rPr lang="en-US">
                <a:solidFill>
                  <a:srgbClr val="BA94E9"/>
                </a:solidFill>
                <a:latin typeface="Arial"/>
                <a:ea typeface="Arial"/>
                <a:cs typeface="Arial"/>
                <a:sym typeface="Arial"/>
              </a:rPr>
              <a:t>UseCase Quản lý hợp đồng</a:t>
            </a:r>
            <a:endParaRPr>
              <a:solidFill>
                <a:srgbClr val="BA94E9"/>
              </a:solidFill>
              <a:latin typeface="Arial"/>
              <a:ea typeface="Arial"/>
              <a:cs typeface="Arial"/>
              <a:sym typeface="Arial"/>
            </a:endParaRPr>
          </a:p>
        </p:txBody>
      </p:sp>
      <p:sp>
        <p:nvSpPr>
          <p:cNvPr id="302" name="Google Shape;302;p16"/>
          <p:cNvSpPr txBox="1"/>
          <p:nvPr/>
        </p:nvSpPr>
        <p:spPr>
          <a:xfrm>
            <a:off x="1713054"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500"/>
                                        <p:tgtEl>
                                          <p:spTgt spid="30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descr="A picture containing diagram, line, circle, font&#10;&#10;Description automatically generated" id="307" name="Google Shape;307;p17"/>
          <p:cNvPicPr preferRelativeResize="0"/>
          <p:nvPr/>
        </p:nvPicPr>
        <p:blipFill rotWithShape="1">
          <a:blip r:embed="rId3">
            <a:alphaModFix/>
          </a:blip>
          <a:srcRect b="0" l="0" r="0" t="0"/>
          <a:stretch/>
        </p:blipFill>
        <p:spPr>
          <a:xfrm>
            <a:off x="2900044" y="1852093"/>
            <a:ext cx="6198005" cy="2700337"/>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08" name="Google Shape;308;p17"/>
          <p:cNvSpPr txBox="1"/>
          <p:nvPr>
            <p:ph idx="1" type="subTitle"/>
          </p:nvPr>
        </p:nvSpPr>
        <p:spPr>
          <a:xfrm>
            <a:off x="3045110" y="4833857"/>
            <a:ext cx="5370786" cy="798356"/>
          </a:xfrm>
          <a:prstGeom prst="rect">
            <a:avLst/>
          </a:prstGeom>
          <a:noFill/>
          <a:ln>
            <a:noFill/>
          </a:ln>
        </p:spPr>
        <p:txBody>
          <a:bodyPr anchorCtr="0" anchor="t" bIns="121900" lIns="121900" spcFirstLastPara="1" rIns="121900" wrap="square" tIns="121900">
            <a:noAutofit/>
          </a:bodyPr>
          <a:lstStyle/>
          <a:p>
            <a:pPr indent="-342900" lvl="0" marL="457200" rtl="0" algn="ctr">
              <a:lnSpc>
                <a:spcPct val="115000"/>
              </a:lnSpc>
              <a:spcBef>
                <a:spcPts val="0"/>
              </a:spcBef>
              <a:spcAft>
                <a:spcPts val="0"/>
              </a:spcAft>
              <a:buSzPts val="2100"/>
              <a:buNone/>
            </a:pPr>
            <a:r>
              <a:rPr lang="en-US">
                <a:solidFill>
                  <a:srgbClr val="BA94E9"/>
                </a:solidFill>
                <a:latin typeface="Arial"/>
                <a:ea typeface="Arial"/>
                <a:cs typeface="Arial"/>
                <a:sym typeface="Arial"/>
              </a:rPr>
              <a:t>UseCase Quản lý chấm công</a:t>
            </a:r>
            <a:endParaRPr>
              <a:solidFill>
                <a:srgbClr val="BA94E9"/>
              </a:solidFill>
              <a:latin typeface="Arial"/>
              <a:ea typeface="Arial"/>
              <a:cs typeface="Arial"/>
              <a:sym typeface="Arial"/>
            </a:endParaRPr>
          </a:p>
        </p:txBody>
      </p:sp>
      <p:sp>
        <p:nvSpPr>
          <p:cNvPr id="309" name="Google Shape;309;p17"/>
          <p:cNvSpPr txBox="1"/>
          <p:nvPr/>
        </p:nvSpPr>
        <p:spPr>
          <a:xfrm>
            <a:off x="1713054"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500"/>
                                        <p:tgtEl>
                                          <p:spTgt spid="30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descr="A screenshot of a computer&#10;&#10;Description automatically generated with medium confidence" id="314" name="Google Shape;314;p18"/>
          <p:cNvPicPr preferRelativeResize="0"/>
          <p:nvPr/>
        </p:nvPicPr>
        <p:blipFill rotWithShape="1">
          <a:blip r:embed="rId3">
            <a:alphaModFix/>
          </a:blip>
          <a:srcRect b="1836" l="4852" r="3875" t="2020"/>
          <a:stretch/>
        </p:blipFill>
        <p:spPr>
          <a:xfrm>
            <a:off x="3389166" y="1332260"/>
            <a:ext cx="4919681" cy="388998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15" name="Google Shape;315;p18"/>
          <p:cNvSpPr txBox="1"/>
          <p:nvPr>
            <p:ph idx="1" type="subTitle"/>
          </p:nvPr>
        </p:nvSpPr>
        <p:spPr>
          <a:xfrm>
            <a:off x="3163614" y="5088117"/>
            <a:ext cx="5370786" cy="798356"/>
          </a:xfrm>
          <a:prstGeom prst="rect">
            <a:avLst/>
          </a:prstGeom>
          <a:noFill/>
          <a:ln>
            <a:noFill/>
          </a:ln>
        </p:spPr>
        <p:txBody>
          <a:bodyPr anchorCtr="0" anchor="t" bIns="121900" lIns="121900" spcFirstLastPara="1" rIns="121900" wrap="square" tIns="121900">
            <a:noAutofit/>
          </a:bodyPr>
          <a:lstStyle/>
          <a:p>
            <a:pPr indent="-342900" lvl="0" marL="457200" rtl="0" algn="ctr">
              <a:lnSpc>
                <a:spcPct val="115000"/>
              </a:lnSpc>
              <a:spcBef>
                <a:spcPts val="0"/>
              </a:spcBef>
              <a:spcAft>
                <a:spcPts val="0"/>
              </a:spcAft>
              <a:buSzPts val="2100"/>
              <a:buNone/>
            </a:pPr>
            <a:r>
              <a:rPr lang="en-US">
                <a:solidFill>
                  <a:srgbClr val="BA94E9"/>
                </a:solidFill>
                <a:latin typeface="Arial"/>
                <a:ea typeface="Arial"/>
                <a:cs typeface="Arial"/>
                <a:sym typeface="Arial"/>
              </a:rPr>
              <a:t>Diagram</a:t>
            </a:r>
            <a:endParaRPr/>
          </a:p>
        </p:txBody>
      </p:sp>
      <p:sp>
        <p:nvSpPr>
          <p:cNvPr id="316" name="Google Shape;316;p18"/>
          <p:cNvSpPr txBox="1"/>
          <p:nvPr/>
        </p:nvSpPr>
        <p:spPr>
          <a:xfrm>
            <a:off x="1713054"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500"/>
                                        <p:tgtEl>
                                          <p:spTgt spid="31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idx="1" type="subTitle"/>
          </p:nvPr>
        </p:nvSpPr>
        <p:spPr>
          <a:xfrm>
            <a:off x="-891059" y="1440018"/>
            <a:ext cx="5370786" cy="798356"/>
          </a:xfrm>
          <a:prstGeom prst="rect">
            <a:avLst/>
          </a:prstGeom>
          <a:noFill/>
          <a:ln>
            <a:noFill/>
          </a:ln>
        </p:spPr>
        <p:txBody>
          <a:bodyPr anchorCtr="0" anchor="t" bIns="121900" lIns="121900" spcFirstLastPara="1" rIns="121900" wrap="square" tIns="121900">
            <a:noAutofit/>
          </a:bodyPr>
          <a:lstStyle/>
          <a:p>
            <a:pPr indent="-342900" lvl="0" marL="457200" rtl="0" algn="ctr">
              <a:lnSpc>
                <a:spcPct val="115000"/>
              </a:lnSpc>
              <a:spcBef>
                <a:spcPts val="0"/>
              </a:spcBef>
              <a:spcAft>
                <a:spcPts val="0"/>
              </a:spcAft>
              <a:buSzPts val="2100"/>
              <a:buNone/>
            </a:pPr>
            <a:r>
              <a:rPr lang="en-US">
                <a:solidFill>
                  <a:srgbClr val="BA94E9"/>
                </a:solidFill>
                <a:latin typeface="Arial"/>
                <a:ea typeface="Arial"/>
                <a:cs typeface="Arial"/>
                <a:sym typeface="Arial"/>
              </a:rPr>
              <a:t>Các thực thể:</a:t>
            </a:r>
            <a:endParaRPr/>
          </a:p>
        </p:txBody>
      </p:sp>
      <p:sp>
        <p:nvSpPr>
          <p:cNvPr id="322" name="Google Shape;322;p19"/>
          <p:cNvSpPr txBox="1"/>
          <p:nvPr/>
        </p:nvSpPr>
        <p:spPr>
          <a:xfrm>
            <a:off x="1713054"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pic>
        <p:nvPicPr>
          <p:cNvPr id="323" name="Google Shape;323;p19"/>
          <p:cNvPicPr preferRelativeResize="0"/>
          <p:nvPr/>
        </p:nvPicPr>
        <p:blipFill>
          <a:blip r:embed="rId3">
            <a:alphaModFix/>
          </a:blip>
          <a:stretch>
            <a:fillRect/>
          </a:stretch>
        </p:blipFill>
        <p:spPr>
          <a:xfrm>
            <a:off x="4170675" y="1617900"/>
            <a:ext cx="2754750" cy="3682375"/>
          </a:xfrm>
          <a:prstGeom prst="rect">
            <a:avLst/>
          </a:prstGeom>
          <a:noFill/>
          <a:ln>
            <a:noFill/>
          </a:ln>
          <a:effectLst>
            <a:reflection blurRad="0" dir="5400000" dist="5000" endA="0" endPos="28000" fadeDir="5400012" kx="0" rotWithShape="0" algn="bl" stA="38000"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
          <p:cNvSpPr txBox="1"/>
          <p:nvPr>
            <p:ph type="title"/>
          </p:nvPr>
        </p:nvSpPr>
        <p:spPr>
          <a:xfrm>
            <a:off x="1228846" y="2005065"/>
            <a:ext cx="9734308" cy="2193760"/>
          </a:xfrm>
          <a:prstGeom prst="rect">
            <a:avLst/>
          </a:prstGeom>
          <a:noFill/>
          <a:ln>
            <a:noFill/>
          </a:ln>
        </p:spPr>
        <p:txBody>
          <a:bodyPr anchorCtr="0" anchor="t" bIns="121900" lIns="121900" spcFirstLastPara="1" rIns="121900" wrap="square" tIns="121900">
            <a:noAutofit/>
          </a:bodyPr>
          <a:lstStyle/>
          <a:p>
            <a:pPr indent="0" lvl="0" marL="0" rtl="0" algn="ctr">
              <a:lnSpc>
                <a:spcPct val="80000"/>
              </a:lnSpc>
              <a:spcBef>
                <a:spcPts val="0"/>
              </a:spcBef>
              <a:spcAft>
                <a:spcPts val="0"/>
              </a:spcAft>
              <a:buSzPts val="7000"/>
              <a:buNone/>
            </a:pPr>
            <a:r>
              <a:rPr lang="en-US" sz="4400">
                <a:latin typeface="Arial"/>
                <a:ea typeface="Arial"/>
                <a:cs typeface="Arial"/>
                <a:sym typeface="Arial"/>
              </a:rPr>
              <a:t>BÁO CÁO</a:t>
            </a:r>
            <a:br>
              <a:rPr lang="en-US" sz="4400">
                <a:latin typeface="Arial"/>
                <a:ea typeface="Arial"/>
                <a:cs typeface="Arial"/>
                <a:sym typeface="Arial"/>
              </a:rPr>
            </a:br>
            <a:r>
              <a:rPr lang="en-US" sz="4400">
                <a:latin typeface="Arial"/>
                <a:ea typeface="Arial"/>
                <a:cs typeface="Arial"/>
                <a:sym typeface="Arial"/>
              </a:rPr>
              <a:t>Môn học: Lập trình WEB</a:t>
            </a:r>
            <a:br>
              <a:rPr lang="en-US" sz="4400">
                <a:solidFill>
                  <a:schemeClr val="accent1"/>
                </a:solidFill>
                <a:latin typeface="Arial"/>
                <a:ea typeface="Arial"/>
                <a:cs typeface="Arial"/>
                <a:sym typeface="Arial"/>
              </a:rPr>
            </a:br>
            <a:r>
              <a:rPr lang="en-US" sz="4400">
                <a:solidFill>
                  <a:schemeClr val="accent1"/>
                </a:solidFill>
                <a:latin typeface="Arial"/>
                <a:ea typeface="Arial"/>
                <a:cs typeface="Arial"/>
                <a:sym typeface="Arial"/>
              </a:rPr>
              <a:t>Đề tài: Website Quản lý nhân sự</a:t>
            </a:r>
            <a:endParaRPr sz="4400">
              <a:latin typeface="Arial"/>
              <a:ea typeface="Arial"/>
              <a:cs typeface="Arial"/>
              <a:sym typeface="Arial"/>
            </a:endParaRPr>
          </a:p>
        </p:txBody>
      </p:sp>
      <p:sp>
        <p:nvSpPr>
          <p:cNvPr id="176" name="Google Shape;176;p2"/>
          <p:cNvSpPr txBox="1"/>
          <p:nvPr>
            <p:ph idx="1" type="subTitle"/>
          </p:nvPr>
        </p:nvSpPr>
        <p:spPr>
          <a:xfrm>
            <a:off x="5733524" y="4974200"/>
            <a:ext cx="5922563" cy="798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800"/>
              <a:buNone/>
            </a:pPr>
            <a:r>
              <a:rPr lang="en-US">
                <a:solidFill>
                  <a:schemeClr val="accent1"/>
                </a:solidFill>
                <a:latin typeface="Roboto"/>
                <a:ea typeface="Roboto"/>
                <a:cs typeface="Roboto"/>
                <a:sym typeface="Roboto"/>
              </a:rPr>
              <a:t>&lt;p&gt;</a:t>
            </a:r>
            <a:r>
              <a:rPr lang="en-US">
                <a:latin typeface="Roboto"/>
                <a:ea typeface="Roboto"/>
                <a:cs typeface="Roboto"/>
                <a:sym typeface="Roboto"/>
              </a:rPr>
              <a:t> </a:t>
            </a:r>
            <a:r>
              <a:rPr lang="en-US">
                <a:latin typeface="Arial"/>
                <a:ea typeface="Arial"/>
                <a:cs typeface="Arial"/>
                <a:sym typeface="Arial"/>
              </a:rPr>
              <a:t>Giảng viên: Trần Anh Dũng </a:t>
            </a:r>
            <a:r>
              <a:rPr lang="en-US">
                <a:solidFill>
                  <a:schemeClr val="accent1"/>
                </a:solidFill>
                <a:latin typeface="Roboto"/>
                <a:ea typeface="Roboto"/>
                <a:cs typeface="Roboto"/>
                <a:sym typeface="Roboto"/>
              </a:rPr>
              <a:t>&lt;/p&gt;</a:t>
            </a:r>
            <a:endParaRPr>
              <a:solidFill>
                <a:schemeClr val="accent1"/>
              </a:solidFill>
              <a:latin typeface="Roboto"/>
              <a:ea typeface="Roboto"/>
              <a:cs typeface="Roboto"/>
              <a:sym typeface="Roboto"/>
            </a:endParaRPr>
          </a:p>
        </p:txBody>
      </p:sp>
      <p:sp>
        <p:nvSpPr>
          <p:cNvPr id="177" name="Google Shape;177;p2"/>
          <p:cNvSpPr txBox="1"/>
          <p:nvPr/>
        </p:nvSpPr>
        <p:spPr>
          <a:xfrm>
            <a:off x="1534885" y="5002759"/>
            <a:ext cx="363620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400" u="none" cap="none" strike="noStrike">
                <a:solidFill>
                  <a:schemeClr val="accent1"/>
                </a:solidFill>
                <a:latin typeface="Arial"/>
                <a:ea typeface="Arial"/>
                <a:cs typeface="Arial"/>
                <a:sym typeface="Arial"/>
              </a:rPr>
              <a:t>Nhóm 3</a:t>
            </a:r>
            <a:endParaRPr b="1" i="0" sz="4400" u="none" cap="none" strike="noStrike">
              <a:solidFill>
                <a:srgbClr val="000000"/>
              </a:solidFill>
              <a:latin typeface="Arial"/>
              <a:ea typeface="Arial"/>
              <a:cs typeface="Arial"/>
              <a:sym typeface="Arial"/>
            </a:endParaRPr>
          </a:p>
        </p:txBody>
      </p:sp>
      <p:sp>
        <p:nvSpPr>
          <p:cNvPr id="178" name="Google Shape;178;p2"/>
          <p:cNvSpPr txBox="1"/>
          <p:nvPr/>
        </p:nvSpPr>
        <p:spPr>
          <a:xfrm>
            <a:off x="14446930" y="945765"/>
            <a:ext cx="5322600" cy="1059300"/>
          </a:xfrm>
          <a:prstGeom prst="rect">
            <a:avLst/>
          </a:prstGeom>
          <a:noFill/>
          <a:ln>
            <a:noFill/>
          </a:ln>
        </p:spPr>
        <p:txBody>
          <a:bodyPr anchorCtr="0" anchor="t" bIns="121900" lIns="121900" spcFirstLastPara="1" rIns="121900" wrap="square" tIns="121900">
            <a:noAutofit/>
          </a:bodyPr>
          <a:lstStyle/>
          <a:p>
            <a:pPr indent="0" lvl="0" marL="0" marR="0" rtl="0" algn="ctr">
              <a:lnSpc>
                <a:spcPct val="80000"/>
              </a:lnSpc>
              <a:spcBef>
                <a:spcPts val="0"/>
              </a:spcBef>
              <a:spcAft>
                <a:spcPts val="0"/>
              </a:spcAft>
              <a:buClr>
                <a:schemeClr val="dk1"/>
              </a:buClr>
              <a:buSzPts val="7000"/>
              <a:buFont typeface="Roboto"/>
              <a:buNone/>
            </a:pPr>
            <a:r>
              <a:rPr b="1" i="0" lang="en-US" sz="3600" u="none" cap="none" strike="noStrike">
                <a:solidFill>
                  <a:schemeClr val="accent3"/>
                </a:solidFill>
                <a:latin typeface="Arial"/>
                <a:ea typeface="Arial"/>
                <a:cs typeface="Arial"/>
                <a:sym typeface="Arial"/>
              </a:rPr>
              <a:t>Thành viên</a:t>
            </a:r>
            <a:endParaRPr b="1" i="0" sz="3600" u="none" cap="none" strike="noStrike">
              <a:solidFill>
                <a:schemeClr val="dk1"/>
              </a:solidFill>
              <a:latin typeface="Arial"/>
              <a:ea typeface="Arial"/>
              <a:cs typeface="Arial"/>
              <a:sym typeface="Arial"/>
            </a:endParaRPr>
          </a:p>
        </p:txBody>
      </p:sp>
      <p:sp>
        <p:nvSpPr>
          <p:cNvPr id="179" name="Google Shape;179;p2"/>
          <p:cNvSpPr txBox="1"/>
          <p:nvPr/>
        </p:nvSpPr>
        <p:spPr>
          <a:xfrm>
            <a:off x="-7340518" y="2377026"/>
            <a:ext cx="7340518" cy="2103948"/>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chemeClr val="dk2"/>
              </a:buClr>
              <a:buSzPts val="1800"/>
              <a:buFont typeface="Roboto Mono"/>
              <a:buNone/>
            </a:pPr>
            <a:r>
              <a:rPr b="0" i="0" lang="en-US" sz="2100" u="none" cap="none" strike="noStrike">
                <a:solidFill>
                  <a:schemeClr val="accent3"/>
                </a:solidFill>
                <a:latin typeface="Roboto"/>
                <a:ea typeface="Roboto"/>
                <a:cs typeface="Roboto"/>
                <a:sym typeface="Roboto"/>
              </a:rPr>
              <a:t>&lt;p&gt; </a:t>
            </a:r>
            <a:r>
              <a:rPr b="0" i="0" lang="en-US" sz="2100" u="none" cap="none" strike="noStrike">
                <a:solidFill>
                  <a:schemeClr val="accent3"/>
                </a:solidFill>
                <a:latin typeface="Arial"/>
                <a:ea typeface="Arial"/>
                <a:cs typeface="Arial"/>
                <a:sym typeface="Arial"/>
              </a:rPr>
              <a:t> Phạm Nguyễn Thùy Dung – 6151071003 </a:t>
            </a:r>
            <a:r>
              <a:rPr b="0" i="0" lang="en-US" sz="2100" u="none" cap="none" strike="noStrike">
                <a:solidFill>
                  <a:schemeClr val="accent3"/>
                </a:solidFill>
                <a:latin typeface="Roboto"/>
                <a:ea typeface="Roboto"/>
                <a:cs typeface="Roboto"/>
                <a:sym typeface="Roboto"/>
              </a:rPr>
              <a:t>&lt;/p&gt;</a:t>
            </a:r>
            <a:endParaRPr/>
          </a:p>
          <a:p>
            <a:pPr indent="0" lvl="0" marL="0" marR="0" rtl="0" algn="l">
              <a:lnSpc>
                <a:spcPct val="115000"/>
              </a:lnSpc>
              <a:spcBef>
                <a:spcPts val="0"/>
              </a:spcBef>
              <a:spcAft>
                <a:spcPts val="0"/>
              </a:spcAft>
              <a:buClr>
                <a:schemeClr val="dk2"/>
              </a:buClr>
              <a:buSzPts val="1800"/>
              <a:buFont typeface="Roboto Mono"/>
              <a:buNone/>
            </a:pPr>
            <a:r>
              <a:rPr b="0" i="0" lang="en-US" sz="2100" u="none" cap="none" strike="noStrike">
                <a:solidFill>
                  <a:schemeClr val="accent3"/>
                </a:solidFill>
                <a:latin typeface="Roboto Mono"/>
                <a:ea typeface="Roboto Mono"/>
                <a:cs typeface="Roboto Mono"/>
                <a:sym typeface="Roboto Mono"/>
              </a:rPr>
              <a:t>&lt;p&gt; </a:t>
            </a:r>
            <a:r>
              <a:rPr b="0" i="0" lang="en-US" sz="2100" u="none" cap="none" strike="noStrike">
                <a:solidFill>
                  <a:schemeClr val="accent3"/>
                </a:solidFill>
                <a:latin typeface="Arial"/>
                <a:ea typeface="Arial"/>
                <a:cs typeface="Arial"/>
                <a:sym typeface="Arial"/>
              </a:rPr>
              <a:t>Nguyễn Cao An	 </a:t>
            </a:r>
            <a:r>
              <a:rPr b="0" i="0" lang="en-US" sz="2100" u="none" cap="none" strike="noStrike">
                <a:solidFill>
                  <a:schemeClr val="accent3"/>
                </a:solidFill>
                <a:latin typeface="Roboto Mono"/>
                <a:ea typeface="Roboto Mono"/>
                <a:cs typeface="Roboto Mono"/>
                <a:sym typeface="Roboto Mono"/>
              </a:rPr>
              <a:t>– 61510710</a:t>
            </a:r>
            <a:r>
              <a:rPr b="0" i="0" lang="en-US" sz="2100" u="none" cap="none" strike="noStrike">
                <a:solidFill>
                  <a:schemeClr val="accent3"/>
                </a:solidFill>
                <a:latin typeface="Arial"/>
                <a:ea typeface="Arial"/>
                <a:cs typeface="Arial"/>
                <a:sym typeface="Arial"/>
              </a:rPr>
              <a:t>32</a:t>
            </a:r>
            <a:r>
              <a:rPr b="0" i="0" lang="en-US" sz="2100" u="none" cap="none" strike="noStrike">
                <a:solidFill>
                  <a:schemeClr val="accent3"/>
                </a:solidFill>
                <a:latin typeface="Roboto Mono"/>
                <a:ea typeface="Roboto Mono"/>
                <a:cs typeface="Roboto Mono"/>
                <a:sym typeface="Roboto Mono"/>
              </a:rPr>
              <a:t> &lt;/p&gt;</a:t>
            </a:r>
            <a:endParaRPr b="0" i="0" sz="2400" u="none" cap="none" strike="noStrike">
              <a:solidFill>
                <a:schemeClr val="dk2"/>
              </a:solidFill>
              <a:latin typeface="Roboto Mono"/>
              <a:ea typeface="Roboto Mono"/>
              <a:cs typeface="Roboto Mono"/>
              <a:sym typeface="Roboto Mono"/>
            </a:endParaRPr>
          </a:p>
          <a:p>
            <a:pPr indent="0" lvl="0" marL="0" marR="0" rtl="0" algn="l">
              <a:lnSpc>
                <a:spcPct val="115000"/>
              </a:lnSpc>
              <a:spcBef>
                <a:spcPts val="0"/>
              </a:spcBef>
              <a:spcAft>
                <a:spcPts val="0"/>
              </a:spcAft>
              <a:buClr>
                <a:schemeClr val="dk2"/>
              </a:buClr>
              <a:buSzPts val="1800"/>
              <a:buFont typeface="Roboto Mono"/>
              <a:buNone/>
            </a:pPr>
            <a:r>
              <a:rPr b="0" i="0" lang="en-US" sz="2100" u="none" cap="none" strike="noStrike">
                <a:solidFill>
                  <a:schemeClr val="accent3"/>
                </a:solidFill>
                <a:latin typeface="Roboto Mono"/>
                <a:ea typeface="Roboto Mono"/>
                <a:cs typeface="Roboto Mono"/>
                <a:sym typeface="Roboto Mono"/>
              </a:rPr>
              <a:t>&lt;p&gt; </a:t>
            </a:r>
            <a:r>
              <a:rPr b="0" i="0" lang="en-US" sz="2100" u="none" cap="none" strike="noStrike">
                <a:solidFill>
                  <a:schemeClr val="accent3"/>
                </a:solidFill>
                <a:latin typeface="Arial"/>
                <a:ea typeface="Arial"/>
                <a:cs typeface="Arial"/>
                <a:sym typeface="Arial"/>
              </a:rPr>
              <a:t>Nguyễn Phạm Thành Hưng </a:t>
            </a:r>
            <a:r>
              <a:rPr b="0" i="0" lang="en-US" sz="2100" u="none" cap="none" strike="noStrike">
                <a:solidFill>
                  <a:schemeClr val="accent3"/>
                </a:solidFill>
                <a:latin typeface="Roboto Mono"/>
                <a:ea typeface="Roboto Mono"/>
                <a:cs typeface="Roboto Mono"/>
                <a:sym typeface="Roboto Mono"/>
              </a:rPr>
              <a:t>– 6151071</a:t>
            </a:r>
            <a:r>
              <a:rPr b="0" i="0" lang="en-US" sz="2100" u="none" cap="none" strike="noStrike">
                <a:solidFill>
                  <a:schemeClr val="accent3"/>
                </a:solidFill>
                <a:latin typeface="Arial"/>
                <a:ea typeface="Arial"/>
                <a:cs typeface="Arial"/>
                <a:sym typeface="Arial"/>
              </a:rPr>
              <a:t>056</a:t>
            </a:r>
            <a:r>
              <a:rPr b="0" i="0" lang="en-US" sz="2100" u="none" cap="none" strike="noStrike">
                <a:solidFill>
                  <a:schemeClr val="accent3"/>
                </a:solidFill>
                <a:latin typeface="Roboto Mono"/>
                <a:ea typeface="Roboto Mono"/>
                <a:cs typeface="Roboto Mono"/>
                <a:sym typeface="Roboto Mono"/>
              </a:rPr>
              <a:t> &lt;/p&gt;</a:t>
            </a:r>
            <a:endParaRPr b="0" i="0" sz="2400" u="none" cap="none" strike="noStrike">
              <a:solidFill>
                <a:schemeClr val="dk2"/>
              </a:solidFill>
              <a:latin typeface="Roboto Mono"/>
              <a:ea typeface="Roboto Mono"/>
              <a:cs typeface="Roboto Mono"/>
              <a:sym typeface="Roboto Mono"/>
            </a:endParaRPr>
          </a:p>
          <a:p>
            <a:pPr indent="0" lvl="0" marL="0" marR="0" rtl="0" algn="l">
              <a:lnSpc>
                <a:spcPct val="115000"/>
              </a:lnSpc>
              <a:spcBef>
                <a:spcPts val="0"/>
              </a:spcBef>
              <a:spcAft>
                <a:spcPts val="0"/>
              </a:spcAft>
              <a:buClr>
                <a:schemeClr val="dk2"/>
              </a:buClr>
              <a:buSzPts val="1800"/>
              <a:buFont typeface="Roboto Mono"/>
              <a:buNone/>
            </a:pPr>
            <a:r>
              <a:rPr b="0" i="0" lang="en-US" sz="2100" u="none" cap="none" strike="noStrike">
                <a:solidFill>
                  <a:schemeClr val="accent3"/>
                </a:solidFill>
                <a:latin typeface="Roboto Mono"/>
                <a:ea typeface="Roboto Mono"/>
                <a:cs typeface="Roboto Mono"/>
                <a:sym typeface="Roboto Mono"/>
              </a:rPr>
              <a:t>&lt;p&gt; </a:t>
            </a:r>
            <a:r>
              <a:rPr b="0" i="0" lang="en-US" sz="2100" u="none" cap="none" strike="noStrike">
                <a:solidFill>
                  <a:schemeClr val="accent3"/>
                </a:solidFill>
                <a:latin typeface="Arial"/>
                <a:ea typeface="Arial"/>
                <a:cs typeface="Arial"/>
                <a:sym typeface="Arial"/>
              </a:rPr>
              <a:t>Nguyễn Minh Phúc </a:t>
            </a:r>
            <a:r>
              <a:rPr b="0" i="0" lang="en-US" sz="2100" u="none" cap="none" strike="noStrike">
                <a:solidFill>
                  <a:schemeClr val="accent3"/>
                </a:solidFill>
                <a:latin typeface="Roboto Mono"/>
                <a:ea typeface="Roboto Mono"/>
                <a:cs typeface="Roboto Mono"/>
                <a:sym typeface="Roboto Mono"/>
              </a:rPr>
              <a:t>– 61510710</a:t>
            </a:r>
            <a:r>
              <a:rPr b="0" i="0" lang="en-US" sz="2100" u="none" cap="none" strike="noStrike">
                <a:solidFill>
                  <a:schemeClr val="accent3"/>
                </a:solidFill>
                <a:latin typeface="Arial"/>
                <a:ea typeface="Arial"/>
                <a:cs typeface="Arial"/>
                <a:sym typeface="Arial"/>
              </a:rPr>
              <a:t>84</a:t>
            </a:r>
            <a:r>
              <a:rPr b="0" i="0" lang="en-US" sz="2100" u="none" cap="none" strike="noStrike">
                <a:solidFill>
                  <a:schemeClr val="accent3"/>
                </a:solidFill>
                <a:latin typeface="Roboto Mono"/>
                <a:ea typeface="Roboto Mono"/>
                <a:cs typeface="Roboto Mono"/>
                <a:sym typeface="Roboto Mono"/>
              </a:rPr>
              <a:t> &lt;/p&gt;</a:t>
            </a:r>
            <a:endParaRPr b="0" i="0" sz="2100" u="none" cap="none" strike="noStrike">
              <a:solidFill>
                <a:schemeClr val="accent3"/>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Roboto Mono"/>
              <a:buNone/>
            </a:pPr>
            <a:r>
              <a:rPr b="0" i="0" lang="en-US" sz="2100" u="none" cap="none" strike="noStrike">
                <a:solidFill>
                  <a:schemeClr val="accent3"/>
                </a:solidFill>
                <a:latin typeface="Roboto"/>
                <a:ea typeface="Roboto"/>
                <a:cs typeface="Roboto"/>
                <a:sym typeface="Roboto"/>
              </a:rPr>
              <a:t>&lt;p&gt;   </a:t>
            </a:r>
            <a:r>
              <a:rPr b="0" i="0" lang="en-US" sz="2100" u="none" cap="none" strike="noStrike">
                <a:solidFill>
                  <a:schemeClr val="accent3"/>
                </a:solidFill>
                <a:latin typeface="Arial"/>
                <a:ea typeface="Arial"/>
                <a:cs typeface="Arial"/>
                <a:sym typeface="Arial"/>
              </a:rPr>
              <a:t>Lê Thanh Nhân – 6151071077 </a:t>
            </a:r>
            <a:r>
              <a:rPr b="0" i="0" lang="en-US" sz="2100" u="none" cap="none" strike="noStrike">
                <a:solidFill>
                  <a:schemeClr val="accent3"/>
                </a:solidFill>
                <a:latin typeface="Roboto"/>
                <a:ea typeface="Roboto"/>
                <a:cs typeface="Roboto"/>
                <a:sym typeface="Roboto"/>
              </a:rPr>
              <a:t>&lt;/p&gt;</a:t>
            </a:r>
            <a:endParaRPr/>
          </a:p>
          <a:p>
            <a:pPr indent="0" lvl="0" marL="0" marR="0" rtl="0" algn="l">
              <a:lnSpc>
                <a:spcPct val="115000"/>
              </a:lnSpc>
              <a:spcBef>
                <a:spcPts val="0"/>
              </a:spcBef>
              <a:spcAft>
                <a:spcPts val="0"/>
              </a:spcAft>
              <a:buClr>
                <a:schemeClr val="dk2"/>
              </a:buClr>
              <a:buSzPts val="1800"/>
              <a:buFont typeface="Roboto Mono"/>
              <a:buNone/>
            </a:pPr>
            <a:r>
              <a:t/>
            </a:r>
            <a:endParaRPr b="0" i="0" sz="2100" u="none" cap="none" strike="noStrike">
              <a:solidFill>
                <a:schemeClr val="accent3"/>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Roboto Mono"/>
              <a:buNone/>
            </a:pPr>
            <a:r>
              <a:t/>
            </a:r>
            <a:endParaRPr b="0" i="0" sz="2400" u="none" cap="none" strike="noStrike">
              <a:solidFill>
                <a:schemeClr val="dk2"/>
              </a:solidFill>
              <a:latin typeface="Roboto Mono"/>
              <a:ea typeface="Roboto Mono"/>
              <a:cs typeface="Roboto Mono"/>
              <a:sym typeface="Roboto Mono"/>
            </a:endParaRPr>
          </a:p>
          <a:p>
            <a:pPr indent="0" lvl="0" marL="0" marR="0" rtl="0" algn="l">
              <a:lnSpc>
                <a:spcPct val="115000"/>
              </a:lnSpc>
              <a:spcBef>
                <a:spcPts val="0"/>
              </a:spcBef>
              <a:spcAft>
                <a:spcPts val="0"/>
              </a:spcAft>
              <a:buClr>
                <a:schemeClr val="dk2"/>
              </a:buClr>
              <a:buSzPts val="1800"/>
              <a:buFont typeface="Roboto Mono"/>
              <a:buNone/>
            </a:pPr>
            <a:r>
              <a:t/>
            </a:r>
            <a:endParaRPr b="0" i="0" sz="2100" u="none" cap="none" strike="noStrike">
              <a:solidFill>
                <a:schemeClr val="accent3"/>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idx="1" type="subTitle"/>
          </p:nvPr>
        </p:nvSpPr>
        <p:spPr>
          <a:xfrm>
            <a:off x="-891059" y="1440018"/>
            <a:ext cx="5370786" cy="798356"/>
          </a:xfrm>
          <a:prstGeom prst="rect">
            <a:avLst/>
          </a:prstGeom>
          <a:noFill/>
          <a:ln>
            <a:noFill/>
          </a:ln>
        </p:spPr>
        <p:txBody>
          <a:bodyPr anchorCtr="0" anchor="t" bIns="121900" lIns="121900" spcFirstLastPara="1" rIns="121900" wrap="square" tIns="121900">
            <a:noAutofit/>
          </a:bodyPr>
          <a:lstStyle/>
          <a:p>
            <a:pPr indent="-342900" lvl="0" marL="457200" rtl="0" algn="ctr">
              <a:lnSpc>
                <a:spcPct val="115000"/>
              </a:lnSpc>
              <a:spcBef>
                <a:spcPts val="0"/>
              </a:spcBef>
              <a:spcAft>
                <a:spcPts val="0"/>
              </a:spcAft>
              <a:buSzPts val="2100"/>
              <a:buNone/>
            </a:pPr>
            <a:r>
              <a:rPr lang="en-US">
                <a:solidFill>
                  <a:srgbClr val="BA94E9"/>
                </a:solidFill>
                <a:latin typeface="Arial"/>
                <a:ea typeface="Arial"/>
                <a:cs typeface="Arial"/>
                <a:sym typeface="Arial"/>
              </a:rPr>
              <a:t>Các thực thể:</a:t>
            </a:r>
            <a:endParaRPr/>
          </a:p>
        </p:txBody>
      </p:sp>
      <p:pic>
        <p:nvPicPr>
          <p:cNvPr id="329" name="Google Shape;329;p20"/>
          <p:cNvPicPr preferRelativeResize="0"/>
          <p:nvPr/>
        </p:nvPicPr>
        <p:blipFill rotWithShape="1">
          <a:blip r:embed="rId3">
            <a:alphaModFix/>
          </a:blip>
          <a:srcRect b="0" l="0" r="0" t="0"/>
          <a:stretch/>
        </p:blipFill>
        <p:spPr>
          <a:xfrm>
            <a:off x="3658919" y="2376123"/>
            <a:ext cx="4874161" cy="210575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30" name="Google Shape;330;p20"/>
          <p:cNvSpPr txBox="1"/>
          <p:nvPr/>
        </p:nvSpPr>
        <p:spPr>
          <a:xfrm>
            <a:off x="1713054"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idx="1" type="subTitle"/>
          </p:nvPr>
        </p:nvSpPr>
        <p:spPr>
          <a:xfrm>
            <a:off x="-891059" y="1440018"/>
            <a:ext cx="5370786" cy="798356"/>
          </a:xfrm>
          <a:prstGeom prst="rect">
            <a:avLst/>
          </a:prstGeom>
          <a:noFill/>
          <a:ln>
            <a:noFill/>
          </a:ln>
        </p:spPr>
        <p:txBody>
          <a:bodyPr anchorCtr="0" anchor="t" bIns="121900" lIns="121900" spcFirstLastPara="1" rIns="121900" wrap="square" tIns="121900">
            <a:noAutofit/>
          </a:bodyPr>
          <a:lstStyle/>
          <a:p>
            <a:pPr indent="-342900" lvl="0" marL="457200" rtl="0" algn="ctr">
              <a:lnSpc>
                <a:spcPct val="115000"/>
              </a:lnSpc>
              <a:spcBef>
                <a:spcPts val="0"/>
              </a:spcBef>
              <a:spcAft>
                <a:spcPts val="0"/>
              </a:spcAft>
              <a:buSzPts val="2100"/>
              <a:buNone/>
            </a:pPr>
            <a:r>
              <a:rPr lang="en-US">
                <a:solidFill>
                  <a:srgbClr val="BA94E9"/>
                </a:solidFill>
                <a:latin typeface="Arial"/>
                <a:ea typeface="Arial"/>
                <a:cs typeface="Arial"/>
                <a:sym typeface="Arial"/>
              </a:rPr>
              <a:t>Các thực thể:</a:t>
            </a:r>
            <a:endParaRPr/>
          </a:p>
        </p:txBody>
      </p:sp>
      <p:pic>
        <p:nvPicPr>
          <p:cNvPr id="336" name="Google Shape;336;p21"/>
          <p:cNvPicPr preferRelativeResize="0"/>
          <p:nvPr/>
        </p:nvPicPr>
        <p:blipFill rotWithShape="1">
          <a:blip r:embed="rId3">
            <a:alphaModFix/>
          </a:blip>
          <a:srcRect b="0" l="0" r="0" t="0"/>
          <a:stretch/>
        </p:blipFill>
        <p:spPr>
          <a:xfrm>
            <a:off x="4257905" y="2452340"/>
            <a:ext cx="3676189" cy="1953319"/>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37" name="Google Shape;337;p21"/>
          <p:cNvSpPr txBox="1"/>
          <p:nvPr/>
        </p:nvSpPr>
        <p:spPr>
          <a:xfrm>
            <a:off x="1713054"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idx="1" type="subTitle"/>
          </p:nvPr>
        </p:nvSpPr>
        <p:spPr>
          <a:xfrm>
            <a:off x="-891059" y="1440018"/>
            <a:ext cx="5370786" cy="798356"/>
          </a:xfrm>
          <a:prstGeom prst="rect">
            <a:avLst/>
          </a:prstGeom>
          <a:noFill/>
          <a:ln>
            <a:noFill/>
          </a:ln>
        </p:spPr>
        <p:txBody>
          <a:bodyPr anchorCtr="0" anchor="t" bIns="121900" lIns="121900" spcFirstLastPara="1" rIns="121900" wrap="square" tIns="121900">
            <a:noAutofit/>
          </a:bodyPr>
          <a:lstStyle/>
          <a:p>
            <a:pPr indent="-342900" lvl="0" marL="457200" rtl="0" algn="ctr">
              <a:lnSpc>
                <a:spcPct val="115000"/>
              </a:lnSpc>
              <a:spcBef>
                <a:spcPts val="0"/>
              </a:spcBef>
              <a:spcAft>
                <a:spcPts val="0"/>
              </a:spcAft>
              <a:buSzPts val="2100"/>
              <a:buNone/>
            </a:pPr>
            <a:r>
              <a:rPr lang="en-US">
                <a:solidFill>
                  <a:srgbClr val="BA94E9"/>
                </a:solidFill>
                <a:latin typeface="Arial"/>
                <a:ea typeface="Arial"/>
                <a:cs typeface="Arial"/>
                <a:sym typeface="Arial"/>
              </a:rPr>
              <a:t>Các thực thể:</a:t>
            </a:r>
            <a:endParaRPr/>
          </a:p>
        </p:txBody>
      </p:sp>
      <p:pic>
        <p:nvPicPr>
          <p:cNvPr id="343" name="Google Shape;343;p22"/>
          <p:cNvPicPr preferRelativeResize="0"/>
          <p:nvPr/>
        </p:nvPicPr>
        <p:blipFill rotWithShape="1">
          <a:blip r:embed="rId3">
            <a:alphaModFix/>
          </a:blip>
          <a:srcRect b="0" l="0" r="0" t="0"/>
          <a:stretch/>
        </p:blipFill>
        <p:spPr>
          <a:xfrm>
            <a:off x="4183269" y="2138611"/>
            <a:ext cx="3436731" cy="2140239"/>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44" name="Google Shape;344;p22"/>
          <p:cNvSpPr txBox="1"/>
          <p:nvPr/>
        </p:nvSpPr>
        <p:spPr>
          <a:xfrm>
            <a:off x="1713054"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idx="1" type="subTitle"/>
          </p:nvPr>
        </p:nvSpPr>
        <p:spPr>
          <a:xfrm>
            <a:off x="-891059" y="1440018"/>
            <a:ext cx="5370786" cy="798356"/>
          </a:xfrm>
          <a:prstGeom prst="rect">
            <a:avLst/>
          </a:prstGeom>
          <a:noFill/>
          <a:ln>
            <a:noFill/>
          </a:ln>
        </p:spPr>
        <p:txBody>
          <a:bodyPr anchorCtr="0" anchor="t" bIns="121900" lIns="121900" spcFirstLastPara="1" rIns="121900" wrap="square" tIns="121900">
            <a:noAutofit/>
          </a:bodyPr>
          <a:lstStyle/>
          <a:p>
            <a:pPr indent="-342900" lvl="0" marL="457200" rtl="0" algn="ctr">
              <a:lnSpc>
                <a:spcPct val="115000"/>
              </a:lnSpc>
              <a:spcBef>
                <a:spcPts val="0"/>
              </a:spcBef>
              <a:spcAft>
                <a:spcPts val="0"/>
              </a:spcAft>
              <a:buSzPts val="2100"/>
              <a:buNone/>
            </a:pPr>
            <a:r>
              <a:rPr lang="en-US">
                <a:solidFill>
                  <a:srgbClr val="BA94E9"/>
                </a:solidFill>
                <a:latin typeface="Arial"/>
                <a:ea typeface="Arial"/>
                <a:cs typeface="Arial"/>
                <a:sym typeface="Arial"/>
              </a:rPr>
              <a:t>Các thực thể:</a:t>
            </a:r>
            <a:endParaRPr/>
          </a:p>
        </p:txBody>
      </p:sp>
      <p:pic>
        <p:nvPicPr>
          <p:cNvPr id="350" name="Google Shape;350;p23"/>
          <p:cNvPicPr preferRelativeResize="0"/>
          <p:nvPr/>
        </p:nvPicPr>
        <p:blipFill rotWithShape="1">
          <a:blip r:embed="rId3">
            <a:alphaModFix/>
          </a:blip>
          <a:srcRect b="0" l="0" r="0" t="0"/>
          <a:stretch/>
        </p:blipFill>
        <p:spPr>
          <a:xfrm>
            <a:off x="3768965" y="2644380"/>
            <a:ext cx="4654069" cy="1569239"/>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51" name="Google Shape;351;p23"/>
          <p:cNvSpPr txBox="1"/>
          <p:nvPr/>
        </p:nvSpPr>
        <p:spPr>
          <a:xfrm>
            <a:off x="1713054"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nvSpPr>
        <p:spPr>
          <a:xfrm>
            <a:off x="1713054"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pic>
        <p:nvPicPr>
          <p:cNvPr id="357" name="Google Shape;357;p24"/>
          <p:cNvPicPr preferRelativeResize="0"/>
          <p:nvPr/>
        </p:nvPicPr>
        <p:blipFill rotWithShape="1">
          <a:blip r:embed="rId3">
            <a:alphaModFix/>
          </a:blip>
          <a:srcRect b="0" l="0" r="0" t="0"/>
          <a:stretch/>
        </p:blipFill>
        <p:spPr>
          <a:xfrm>
            <a:off x="2440003" y="2001566"/>
            <a:ext cx="7311993" cy="459325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58" name="Google Shape;358;p24"/>
          <p:cNvSpPr txBox="1"/>
          <p:nvPr>
            <p:ph idx="1" type="subTitle"/>
          </p:nvPr>
        </p:nvSpPr>
        <p:spPr>
          <a:xfrm>
            <a:off x="811568" y="1283666"/>
            <a:ext cx="7794000" cy="717900"/>
          </a:xfrm>
          <a:prstGeom prst="rect">
            <a:avLst/>
          </a:prstGeom>
          <a:noFill/>
          <a:ln>
            <a:noFill/>
          </a:ln>
        </p:spPr>
        <p:txBody>
          <a:bodyPr anchorCtr="0" anchor="t" bIns="121900" lIns="121900" spcFirstLastPara="1" rIns="121900" wrap="square" tIns="121900">
            <a:noAutofit/>
          </a:bodyPr>
          <a:lstStyle/>
          <a:p>
            <a:pPr indent="-342900" lvl="0" marL="457200" rtl="0" algn="l">
              <a:lnSpc>
                <a:spcPct val="115000"/>
              </a:lnSpc>
              <a:spcBef>
                <a:spcPts val="0"/>
              </a:spcBef>
              <a:spcAft>
                <a:spcPts val="0"/>
              </a:spcAft>
              <a:buSzPts val="2100"/>
              <a:buNone/>
            </a:pPr>
            <a:r>
              <a:rPr lang="en-US">
                <a:solidFill>
                  <a:srgbClr val="C27CBA"/>
                </a:solidFill>
                <a:latin typeface="Arial"/>
                <a:ea typeface="Arial"/>
                <a:cs typeface="Arial"/>
                <a:sym typeface="Arial"/>
              </a:rPr>
              <a:t>Mối quan hệ giữa các thực thể:</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txBox="1"/>
          <p:nvPr>
            <p:ph type="title"/>
          </p:nvPr>
        </p:nvSpPr>
        <p:spPr>
          <a:xfrm>
            <a:off x="3005959" y="3061635"/>
            <a:ext cx="9186041" cy="1575000"/>
          </a:xfrm>
          <a:prstGeom prst="rect">
            <a:avLst/>
          </a:prstGeom>
          <a:noFill/>
          <a:ln>
            <a:noFill/>
          </a:ln>
        </p:spPr>
        <p:txBody>
          <a:bodyPr anchorCtr="0" anchor="t" bIns="121900" lIns="121900" spcFirstLastPara="1" rIns="121900" wrap="square" tIns="121900">
            <a:noAutofit/>
          </a:bodyPr>
          <a:lstStyle/>
          <a:p>
            <a:pPr indent="0" lvl="0" marL="0" rtl="0" algn="l">
              <a:lnSpc>
                <a:spcPct val="80000"/>
              </a:lnSpc>
              <a:spcBef>
                <a:spcPts val="0"/>
              </a:spcBef>
              <a:spcAft>
                <a:spcPts val="2100"/>
              </a:spcAft>
              <a:buSzPts val="6000"/>
              <a:buNone/>
            </a:pPr>
            <a:r>
              <a:rPr lang="en-US" sz="4800">
                <a:solidFill>
                  <a:srgbClr val="BA94E9"/>
                </a:solidFill>
                <a:latin typeface="Roboto"/>
                <a:ea typeface="Roboto"/>
                <a:cs typeface="Roboto"/>
                <a:sym typeface="Roboto"/>
              </a:rPr>
              <a:t>&lt;p&gt; </a:t>
            </a:r>
            <a:r>
              <a:rPr lang="en-US" sz="4800">
                <a:latin typeface="Arial"/>
                <a:ea typeface="Arial"/>
                <a:cs typeface="Arial"/>
                <a:sym typeface="Arial"/>
              </a:rPr>
              <a:t>Xây dựng </a:t>
            </a:r>
            <a:r>
              <a:rPr lang="en-US" sz="4800">
                <a:solidFill>
                  <a:srgbClr val="BA94E9"/>
                </a:solidFill>
                <a:latin typeface="Arial"/>
                <a:ea typeface="Arial"/>
                <a:cs typeface="Arial"/>
                <a:sym typeface="Arial"/>
              </a:rPr>
              <a:t>Website</a:t>
            </a:r>
            <a:r>
              <a:rPr lang="en-US" sz="4800">
                <a:solidFill>
                  <a:srgbClr val="BA94E9"/>
                </a:solidFill>
                <a:latin typeface="Roboto"/>
                <a:ea typeface="Roboto"/>
                <a:cs typeface="Roboto"/>
                <a:sym typeface="Roboto"/>
              </a:rPr>
              <a:t>&lt;/p&gt;</a:t>
            </a:r>
            <a:endParaRPr sz="4800">
              <a:solidFill>
                <a:srgbClr val="BA94E9"/>
              </a:solidFill>
              <a:latin typeface="Roboto"/>
              <a:ea typeface="Roboto"/>
              <a:cs typeface="Roboto"/>
              <a:sym typeface="Roboto"/>
            </a:endParaRPr>
          </a:p>
        </p:txBody>
      </p:sp>
      <p:sp>
        <p:nvSpPr>
          <p:cNvPr id="364" name="Google Shape;364;p25"/>
          <p:cNvSpPr/>
          <p:nvPr/>
        </p:nvSpPr>
        <p:spPr>
          <a:xfrm>
            <a:off x="1469840" y="3008865"/>
            <a:ext cx="1326700" cy="840270"/>
          </a:xfrm>
          <a:prstGeom prst="rect">
            <a:avLst/>
          </a:prstGeom>
        </p:spPr>
        <p:txBody>
          <a:bodyPr>
            <a:prstTxWarp prst="textPlain"/>
          </a:bodyPr>
          <a:lstStyle/>
          <a:p>
            <a:pPr lvl="0" algn="ctr"/>
            <a:r>
              <a:rPr b="1" i="0">
                <a:ln>
                  <a:noFill/>
                </a:ln>
                <a:solidFill>
                  <a:srgbClr val="BA94E9"/>
                </a:solidFill>
                <a:latin typeface="Arial"/>
              </a:rPr>
              <a:t>05</a:t>
            </a:r>
          </a:p>
        </p:txBody>
      </p:sp>
      <p:sp>
        <p:nvSpPr>
          <p:cNvPr id="365" name="Google Shape;365;p25"/>
          <p:cNvSpPr txBox="1"/>
          <p:nvPr/>
        </p:nvSpPr>
        <p:spPr>
          <a:xfrm>
            <a:off x="-8370746"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pic>
        <p:nvPicPr>
          <p:cNvPr descr="A screenshot of a login box&#10;&#10;Description automatically generated with medium confidence" id="371" name="Google Shape;371;p26"/>
          <p:cNvPicPr preferRelativeResize="0"/>
          <p:nvPr/>
        </p:nvPicPr>
        <p:blipFill rotWithShape="1">
          <a:blip r:embed="rId3">
            <a:alphaModFix/>
          </a:blip>
          <a:srcRect b="0" l="14786" r="16325" t="1553"/>
          <a:stretch/>
        </p:blipFill>
        <p:spPr>
          <a:xfrm>
            <a:off x="3185160" y="1669110"/>
            <a:ext cx="5821680" cy="3860203"/>
          </a:xfrm>
          <a:prstGeom prst="rect">
            <a:avLst/>
          </a:prstGeom>
          <a:noFill/>
          <a:ln>
            <a:noFill/>
          </a:ln>
        </p:spPr>
      </p:pic>
      <p:sp>
        <p:nvSpPr>
          <p:cNvPr id="372" name="Google Shape;372;p26"/>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Đăng nhập</a:t>
            </a:r>
            <a:endParaRPr b="0" i="0" sz="1400" u="none" cap="none" strike="noStrike">
              <a:solidFill>
                <a:srgbClr val="C27CBA"/>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pic>
        <p:nvPicPr>
          <p:cNvPr descr="A screenshot of a computer&#10;&#10;Description automatically generated" id="378" name="Google Shape;378;p27"/>
          <p:cNvPicPr preferRelativeResize="0"/>
          <p:nvPr/>
        </p:nvPicPr>
        <p:blipFill rotWithShape="1">
          <a:blip r:embed="rId3">
            <a:alphaModFix/>
          </a:blip>
          <a:srcRect b="0" l="0" r="0" t="12467"/>
          <a:stretch/>
        </p:blipFill>
        <p:spPr>
          <a:xfrm>
            <a:off x="2072256" y="1882368"/>
            <a:ext cx="8047488" cy="3742598"/>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79" name="Google Shape;379;p27"/>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chức vụ</a:t>
            </a:r>
            <a:endParaRPr b="0" i="0" sz="1400" u="none" cap="none" strike="noStrike">
              <a:solidFill>
                <a:srgbClr val="C27CBA"/>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descr="A screenshot of a computer&#10;&#10;Description automatically generated" id="384" name="Google Shape;384;p28"/>
          <p:cNvPicPr preferRelativeResize="0"/>
          <p:nvPr/>
        </p:nvPicPr>
        <p:blipFill rotWithShape="1">
          <a:blip r:embed="rId3">
            <a:alphaModFix/>
          </a:blip>
          <a:srcRect b="0" l="0" r="0" t="0"/>
          <a:stretch/>
        </p:blipFill>
        <p:spPr>
          <a:xfrm>
            <a:off x="2443120"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85" name="Google Shape;385;p28"/>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386" name="Google Shape;386;p28"/>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chức vụ</a:t>
            </a:r>
            <a:endParaRPr b="0" i="0" sz="1400" u="none" cap="none" strike="noStrike">
              <a:solidFill>
                <a:srgbClr val="C27CBA"/>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29"/>
          <p:cNvPicPr preferRelativeResize="0"/>
          <p:nvPr/>
        </p:nvPicPr>
        <p:blipFill rotWithShape="1">
          <a:blip r:embed="rId3">
            <a:alphaModFix/>
          </a:blip>
          <a:srcRect b="0" l="0" r="0" t="0"/>
          <a:stretch/>
        </p:blipFill>
        <p:spPr>
          <a:xfrm>
            <a:off x="2443121"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92" name="Google Shape;392;p29"/>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393" name="Google Shape;393;p29"/>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chức vụ</a:t>
            </a:r>
            <a:endParaRPr b="0" i="0" sz="1400" u="none" cap="none" strike="noStrike">
              <a:solidFill>
                <a:srgbClr val="C27CBA"/>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
          <p:cNvSpPr txBox="1"/>
          <p:nvPr>
            <p:ph type="title"/>
          </p:nvPr>
        </p:nvSpPr>
        <p:spPr>
          <a:xfrm>
            <a:off x="2072050" y="945765"/>
            <a:ext cx="5322600" cy="10593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7000"/>
              <a:buNone/>
            </a:pPr>
            <a:r>
              <a:rPr lang="en-US" sz="3600">
                <a:solidFill>
                  <a:schemeClr val="accent3"/>
                </a:solidFill>
                <a:latin typeface="Arial"/>
                <a:ea typeface="Arial"/>
                <a:cs typeface="Arial"/>
                <a:sym typeface="Arial"/>
              </a:rPr>
              <a:t>Thành viên</a:t>
            </a:r>
            <a:endParaRPr sz="3600">
              <a:latin typeface="Arial"/>
              <a:ea typeface="Arial"/>
              <a:cs typeface="Arial"/>
              <a:sym typeface="Arial"/>
            </a:endParaRPr>
          </a:p>
        </p:txBody>
      </p:sp>
      <p:sp>
        <p:nvSpPr>
          <p:cNvPr id="185" name="Google Shape;185;p3"/>
          <p:cNvSpPr txBox="1"/>
          <p:nvPr/>
        </p:nvSpPr>
        <p:spPr>
          <a:xfrm>
            <a:off x="-8676671" y="523275"/>
            <a:ext cx="112104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7000"/>
              <a:buFont typeface="Aldrich"/>
              <a:buNone/>
            </a:pPr>
            <a:r>
              <a:rPr b="1" i="0" lang="en-US" sz="6000" u="none" cap="none" strike="noStrike">
                <a:solidFill>
                  <a:schemeClr val="accent2"/>
                </a:solidFill>
                <a:latin typeface="Arial"/>
                <a:ea typeface="Arial"/>
                <a:cs typeface="Arial"/>
                <a:sym typeface="Arial"/>
              </a:rPr>
              <a:t>NỘI DUNG BÁO CÁO</a:t>
            </a:r>
            <a:endParaRPr b="1" i="0" sz="6000" u="none" cap="none" strike="noStrike">
              <a:solidFill>
                <a:schemeClr val="accent2"/>
              </a:solidFill>
              <a:latin typeface="Arial"/>
              <a:ea typeface="Arial"/>
              <a:cs typeface="Arial"/>
              <a:sym typeface="Arial"/>
            </a:endParaRPr>
          </a:p>
        </p:txBody>
      </p:sp>
      <p:sp>
        <p:nvSpPr>
          <p:cNvPr id="186" name="Google Shape;186;p3"/>
          <p:cNvSpPr txBox="1"/>
          <p:nvPr/>
        </p:nvSpPr>
        <p:spPr>
          <a:xfrm>
            <a:off x="1063091" y="2377026"/>
            <a:ext cx="7340518" cy="2103948"/>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chemeClr val="dk2"/>
              </a:buClr>
              <a:buSzPts val="1800"/>
              <a:buFont typeface="Roboto Mono"/>
              <a:buNone/>
            </a:pPr>
            <a:r>
              <a:rPr b="0" i="0" lang="en-US" sz="2100" u="none" cap="none" strike="noStrike">
                <a:solidFill>
                  <a:schemeClr val="accent3"/>
                </a:solidFill>
                <a:latin typeface="Roboto"/>
                <a:ea typeface="Roboto"/>
                <a:cs typeface="Roboto"/>
                <a:sym typeface="Roboto"/>
              </a:rPr>
              <a:t>&lt;p&gt; </a:t>
            </a:r>
            <a:r>
              <a:rPr b="0" i="0" lang="en-US" sz="2100" u="none" cap="none" strike="noStrike">
                <a:solidFill>
                  <a:schemeClr val="accent3"/>
                </a:solidFill>
                <a:latin typeface="Arial"/>
                <a:ea typeface="Arial"/>
                <a:cs typeface="Arial"/>
                <a:sym typeface="Arial"/>
              </a:rPr>
              <a:t> Phạm Nguyễn Thùy Dung – 6151071003 </a:t>
            </a:r>
            <a:r>
              <a:rPr b="0" i="0" lang="en-US" sz="2100" u="none" cap="none" strike="noStrike">
                <a:solidFill>
                  <a:schemeClr val="accent3"/>
                </a:solidFill>
                <a:latin typeface="Roboto"/>
                <a:ea typeface="Roboto"/>
                <a:cs typeface="Roboto"/>
                <a:sym typeface="Roboto"/>
              </a:rPr>
              <a:t>&lt;/p&gt;</a:t>
            </a:r>
            <a:endParaRPr/>
          </a:p>
          <a:p>
            <a:pPr indent="0" lvl="0" marL="0" marR="0" rtl="0" algn="l">
              <a:lnSpc>
                <a:spcPct val="115000"/>
              </a:lnSpc>
              <a:spcBef>
                <a:spcPts val="0"/>
              </a:spcBef>
              <a:spcAft>
                <a:spcPts val="0"/>
              </a:spcAft>
              <a:buClr>
                <a:schemeClr val="dk2"/>
              </a:buClr>
              <a:buSzPts val="1800"/>
              <a:buFont typeface="Roboto Mono"/>
              <a:buNone/>
            </a:pPr>
            <a:r>
              <a:rPr b="0" i="0" lang="en-US" sz="2100" u="none" cap="none" strike="noStrike">
                <a:solidFill>
                  <a:schemeClr val="accent3"/>
                </a:solidFill>
                <a:latin typeface="Roboto Mono"/>
                <a:ea typeface="Roboto Mono"/>
                <a:cs typeface="Roboto Mono"/>
                <a:sym typeface="Roboto Mono"/>
              </a:rPr>
              <a:t>&lt;p&gt; </a:t>
            </a:r>
            <a:r>
              <a:rPr b="0" i="0" lang="en-US" sz="2100" u="none" cap="none" strike="noStrike">
                <a:solidFill>
                  <a:schemeClr val="accent3"/>
                </a:solidFill>
                <a:latin typeface="Arial"/>
                <a:ea typeface="Arial"/>
                <a:cs typeface="Arial"/>
                <a:sym typeface="Arial"/>
              </a:rPr>
              <a:t>Nguyễn Cao An	 </a:t>
            </a:r>
            <a:r>
              <a:rPr b="0" i="0" lang="en-US" sz="2100" u="none" cap="none" strike="noStrike">
                <a:solidFill>
                  <a:schemeClr val="accent3"/>
                </a:solidFill>
                <a:latin typeface="Roboto Mono"/>
                <a:ea typeface="Roboto Mono"/>
                <a:cs typeface="Roboto Mono"/>
                <a:sym typeface="Roboto Mono"/>
              </a:rPr>
              <a:t>– 61510710</a:t>
            </a:r>
            <a:r>
              <a:rPr b="0" i="0" lang="en-US" sz="2100" u="none" cap="none" strike="noStrike">
                <a:solidFill>
                  <a:schemeClr val="accent3"/>
                </a:solidFill>
                <a:latin typeface="Arial"/>
                <a:ea typeface="Arial"/>
                <a:cs typeface="Arial"/>
                <a:sym typeface="Arial"/>
              </a:rPr>
              <a:t>32</a:t>
            </a:r>
            <a:r>
              <a:rPr b="0" i="0" lang="en-US" sz="2100" u="none" cap="none" strike="noStrike">
                <a:solidFill>
                  <a:schemeClr val="accent3"/>
                </a:solidFill>
                <a:latin typeface="Roboto Mono"/>
                <a:ea typeface="Roboto Mono"/>
                <a:cs typeface="Roboto Mono"/>
                <a:sym typeface="Roboto Mono"/>
              </a:rPr>
              <a:t> &lt;/p&gt;</a:t>
            </a:r>
            <a:endParaRPr b="0" i="0" sz="2400" u="none" cap="none" strike="noStrike">
              <a:solidFill>
                <a:schemeClr val="dk2"/>
              </a:solidFill>
              <a:latin typeface="Roboto Mono"/>
              <a:ea typeface="Roboto Mono"/>
              <a:cs typeface="Roboto Mono"/>
              <a:sym typeface="Roboto Mono"/>
            </a:endParaRPr>
          </a:p>
          <a:p>
            <a:pPr indent="0" lvl="0" marL="0" marR="0" rtl="0" algn="l">
              <a:lnSpc>
                <a:spcPct val="115000"/>
              </a:lnSpc>
              <a:spcBef>
                <a:spcPts val="0"/>
              </a:spcBef>
              <a:spcAft>
                <a:spcPts val="0"/>
              </a:spcAft>
              <a:buClr>
                <a:schemeClr val="dk2"/>
              </a:buClr>
              <a:buSzPts val="1800"/>
              <a:buFont typeface="Roboto Mono"/>
              <a:buNone/>
            </a:pPr>
            <a:r>
              <a:rPr b="0" i="0" lang="en-US" sz="2100" u="none" cap="none" strike="noStrike">
                <a:solidFill>
                  <a:schemeClr val="accent3"/>
                </a:solidFill>
                <a:latin typeface="Roboto Mono"/>
                <a:ea typeface="Roboto Mono"/>
                <a:cs typeface="Roboto Mono"/>
                <a:sym typeface="Roboto Mono"/>
              </a:rPr>
              <a:t>&lt;p&gt; </a:t>
            </a:r>
            <a:r>
              <a:rPr b="0" i="0" lang="en-US" sz="2100" u="none" cap="none" strike="noStrike">
                <a:solidFill>
                  <a:schemeClr val="accent3"/>
                </a:solidFill>
                <a:latin typeface="Arial"/>
                <a:ea typeface="Arial"/>
                <a:cs typeface="Arial"/>
                <a:sym typeface="Arial"/>
              </a:rPr>
              <a:t>Nguyễn Phạm Thành Hưng </a:t>
            </a:r>
            <a:r>
              <a:rPr b="0" i="0" lang="en-US" sz="2100" u="none" cap="none" strike="noStrike">
                <a:solidFill>
                  <a:schemeClr val="accent3"/>
                </a:solidFill>
                <a:latin typeface="Roboto Mono"/>
                <a:ea typeface="Roboto Mono"/>
                <a:cs typeface="Roboto Mono"/>
                <a:sym typeface="Roboto Mono"/>
              </a:rPr>
              <a:t>– 6151071</a:t>
            </a:r>
            <a:r>
              <a:rPr b="0" i="0" lang="en-US" sz="2100" u="none" cap="none" strike="noStrike">
                <a:solidFill>
                  <a:schemeClr val="accent3"/>
                </a:solidFill>
                <a:latin typeface="Arial"/>
                <a:ea typeface="Arial"/>
                <a:cs typeface="Arial"/>
                <a:sym typeface="Arial"/>
              </a:rPr>
              <a:t>056</a:t>
            </a:r>
            <a:r>
              <a:rPr b="0" i="0" lang="en-US" sz="2100" u="none" cap="none" strike="noStrike">
                <a:solidFill>
                  <a:schemeClr val="accent3"/>
                </a:solidFill>
                <a:latin typeface="Roboto Mono"/>
                <a:ea typeface="Roboto Mono"/>
                <a:cs typeface="Roboto Mono"/>
                <a:sym typeface="Roboto Mono"/>
              </a:rPr>
              <a:t> &lt;/p&gt;</a:t>
            </a:r>
            <a:endParaRPr b="0" i="0" sz="2400" u="none" cap="none" strike="noStrike">
              <a:solidFill>
                <a:schemeClr val="dk2"/>
              </a:solidFill>
              <a:latin typeface="Roboto Mono"/>
              <a:ea typeface="Roboto Mono"/>
              <a:cs typeface="Roboto Mono"/>
              <a:sym typeface="Roboto Mono"/>
            </a:endParaRPr>
          </a:p>
          <a:p>
            <a:pPr indent="0" lvl="0" marL="0" marR="0" rtl="0" algn="l">
              <a:lnSpc>
                <a:spcPct val="115000"/>
              </a:lnSpc>
              <a:spcBef>
                <a:spcPts val="0"/>
              </a:spcBef>
              <a:spcAft>
                <a:spcPts val="0"/>
              </a:spcAft>
              <a:buClr>
                <a:schemeClr val="dk2"/>
              </a:buClr>
              <a:buSzPts val="1800"/>
              <a:buFont typeface="Roboto Mono"/>
              <a:buNone/>
            </a:pPr>
            <a:r>
              <a:rPr b="0" i="0" lang="en-US" sz="2100" u="none" cap="none" strike="noStrike">
                <a:solidFill>
                  <a:schemeClr val="accent3"/>
                </a:solidFill>
                <a:latin typeface="Roboto Mono"/>
                <a:ea typeface="Roboto Mono"/>
                <a:cs typeface="Roboto Mono"/>
                <a:sym typeface="Roboto Mono"/>
              </a:rPr>
              <a:t>&lt;p&gt; </a:t>
            </a:r>
            <a:r>
              <a:rPr b="0" i="0" lang="en-US" sz="2100" u="none" cap="none" strike="noStrike">
                <a:solidFill>
                  <a:schemeClr val="accent3"/>
                </a:solidFill>
                <a:latin typeface="Arial"/>
                <a:ea typeface="Arial"/>
                <a:cs typeface="Arial"/>
                <a:sym typeface="Arial"/>
              </a:rPr>
              <a:t>Nguyễn Minh Phúc </a:t>
            </a:r>
            <a:r>
              <a:rPr b="0" i="0" lang="en-US" sz="2100" u="none" cap="none" strike="noStrike">
                <a:solidFill>
                  <a:schemeClr val="accent3"/>
                </a:solidFill>
                <a:latin typeface="Roboto Mono"/>
                <a:ea typeface="Roboto Mono"/>
                <a:cs typeface="Roboto Mono"/>
                <a:sym typeface="Roboto Mono"/>
              </a:rPr>
              <a:t>– 61510710</a:t>
            </a:r>
            <a:r>
              <a:rPr b="0" i="0" lang="en-US" sz="2100" u="none" cap="none" strike="noStrike">
                <a:solidFill>
                  <a:schemeClr val="accent3"/>
                </a:solidFill>
                <a:latin typeface="Arial"/>
                <a:ea typeface="Arial"/>
                <a:cs typeface="Arial"/>
                <a:sym typeface="Arial"/>
              </a:rPr>
              <a:t>84</a:t>
            </a:r>
            <a:r>
              <a:rPr b="0" i="0" lang="en-US" sz="2100" u="none" cap="none" strike="noStrike">
                <a:solidFill>
                  <a:schemeClr val="accent3"/>
                </a:solidFill>
                <a:latin typeface="Roboto Mono"/>
                <a:ea typeface="Roboto Mono"/>
                <a:cs typeface="Roboto Mono"/>
                <a:sym typeface="Roboto Mono"/>
              </a:rPr>
              <a:t> &lt;/p&gt;</a:t>
            </a:r>
            <a:endParaRPr b="0" i="0" sz="2100" u="none" cap="none" strike="noStrike">
              <a:solidFill>
                <a:schemeClr val="accent3"/>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Roboto Mono"/>
              <a:buNone/>
            </a:pPr>
            <a:r>
              <a:rPr b="0" i="0" lang="en-US" sz="2100" u="none" cap="none" strike="noStrike">
                <a:solidFill>
                  <a:schemeClr val="accent3"/>
                </a:solidFill>
                <a:latin typeface="Roboto"/>
                <a:ea typeface="Roboto"/>
                <a:cs typeface="Roboto"/>
                <a:sym typeface="Roboto"/>
              </a:rPr>
              <a:t>&lt;p&gt;   </a:t>
            </a:r>
            <a:r>
              <a:rPr b="0" i="0" lang="en-US" sz="2100" u="none" cap="none" strike="noStrike">
                <a:solidFill>
                  <a:schemeClr val="accent3"/>
                </a:solidFill>
                <a:latin typeface="Arial"/>
                <a:ea typeface="Arial"/>
                <a:cs typeface="Arial"/>
                <a:sym typeface="Arial"/>
              </a:rPr>
              <a:t>Lê Thanh Nhân – 6151071077 </a:t>
            </a:r>
            <a:r>
              <a:rPr b="0" i="0" lang="en-US" sz="2100" u="none" cap="none" strike="noStrike">
                <a:solidFill>
                  <a:schemeClr val="accent3"/>
                </a:solidFill>
                <a:latin typeface="Roboto"/>
                <a:ea typeface="Roboto"/>
                <a:cs typeface="Roboto"/>
                <a:sym typeface="Roboto"/>
              </a:rPr>
              <a:t>&lt;/p&gt;</a:t>
            </a:r>
            <a:endParaRPr/>
          </a:p>
          <a:p>
            <a:pPr indent="0" lvl="0" marL="0" marR="0" rtl="0" algn="l">
              <a:lnSpc>
                <a:spcPct val="115000"/>
              </a:lnSpc>
              <a:spcBef>
                <a:spcPts val="0"/>
              </a:spcBef>
              <a:spcAft>
                <a:spcPts val="0"/>
              </a:spcAft>
              <a:buClr>
                <a:schemeClr val="dk2"/>
              </a:buClr>
              <a:buSzPts val="1800"/>
              <a:buFont typeface="Roboto Mono"/>
              <a:buNone/>
            </a:pPr>
            <a:r>
              <a:t/>
            </a:r>
            <a:endParaRPr b="0" i="0" sz="2100" u="none" cap="none" strike="noStrike">
              <a:solidFill>
                <a:schemeClr val="accent3"/>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800"/>
              <a:buFont typeface="Roboto Mono"/>
              <a:buNone/>
            </a:pPr>
            <a:r>
              <a:t/>
            </a:r>
            <a:endParaRPr b="0" i="0" sz="2400" u="none" cap="none" strike="noStrike">
              <a:solidFill>
                <a:schemeClr val="dk2"/>
              </a:solidFill>
              <a:latin typeface="Roboto Mono"/>
              <a:ea typeface="Roboto Mono"/>
              <a:cs typeface="Roboto Mono"/>
              <a:sym typeface="Roboto Mono"/>
            </a:endParaRPr>
          </a:p>
          <a:p>
            <a:pPr indent="0" lvl="0" marL="0" marR="0" rtl="0" algn="l">
              <a:lnSpc>
                <a:spcPct val="115000"/>
              </a:lnSpc>
              <a:spcBef>
                <a:spcPts val="0"/>
              </a:spcBef>
              <a:spcAft>
                <a:spcPts val="0"/>
              </a:spcAft>
              <a:buClr>
                <a:schemeClr val="dk2"/>
              </a:buClr>
              <a:buSzPts val="1800"/>
              <a:buFont typeface="Roboto Mono"/>
              <a:buNone/>
            </a:pPr>
            <a:r>
              <a:t/>
            </a:r>
            <a:endParaRPr b="0" i="0" sz="2100" u="none" cap="none" strike="noStrike">
              <a:solidFill>
                <a:schemeClr val="accent3"/>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descr="A screenshot of a computer&#10;&#10;Description automatically generated with medium confidence" id="398" name="Google Shape;398;p30"/>
          <p:cNvPicPr preferRelativeResize="0"/>
          <p:nvPr/>
        </p:nvPicPr>
        <p:blipFill rotWithShape="1">
          <a:blip r:embed="rId3">
            <a:alphaModFix/>
          </a:blip>
          <a:srcRect b="0" l="0" r="0" t="0"/>
          <a:stretch/>
        </p:blipFill>
        <p:spPr>
          <a:xfrm>
            <a:off x="2443121"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99" name="Google Shape;399;p30"/>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00" name="Google Shape;400;p30"/>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chức vụ</a:t>
            </a:r>
            <a:endParaRPr b="0" i="0" sz="1400" u="none" cap="none" strike="noStrike">
              <a:solidFill>
                <a:srgbClr val="C27CBA"/>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31"/>
          <p:cNvPicPr preferRelativeResize="0"/>
          <p:nvPr/>
        </p:nvPicPr>
        <p:blipFill rotWithShape="1">
          <a:blip r:embed="rId3">
            <a:alphaModFix/>
          </a:blip>
          <a:srcRect b="0" l="0" r="0" t="0"/>
          <a:stretch/>
        </p:blipFill>
        <p:spPr>
          <a:xfrm>
            <a:off x="2443121"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06" name="Google Shape;406;p31"/>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07" name="Google Shape;407;p31"/>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chức vụ</a:t>
            </a:r>
            <a:endParaRPr b="0" i="0" sz="1400" u="none" cap="none" strike="noStrike">
              <a:solidFill>
                <a:srgbClr val="C27CBA"/>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A screenshot of a computer&#10;&#10;Description automatically generated" id="412" name="Google Shape;412;p32"/>
          <p:cNvPicPr preferRelativeResize="0"/>
          <p:nvPr/>
        </p:nvPicPr>
        <p:blipFill rotWithShape="1">
          <a:blip r:embed="rId3">
            <a:alphaModFix/>
          </a:blip>
          <a:srcRect b="0" l="0" r="0" t="12266"/>
          <a:stretch/>
        </p:blipFill>
        <p:spPr>
          <a:xfrm>
            <a:off x="2140151" y="2043747"/>
            <a:ext cx="7911697" cy="3687899"/>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13" name="Google Shape;413;p32"/>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14" name="Google Shape;414;p32"/>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phòng ban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descr="A screenshot of a computer&#10;&#10;Description automatically generated" id="419" name="Google Shape;419;p33"/>
          <p:cNvPicPr preferRelativeResize="0"/>
          <p:nvPr/>
        </p:nvPicPr>
        <p:blipFill rotWithShape="1">
          <a:blip r:embed="rId3">
            <a:alphaModFix/>
          </a:blip>
          <a:srcRect b="0" l="0" r="0" t="0"/>
          <a:stretch/>
        </p:blipFill>
        <p:spPr>
          <a:xfrm>
            <a:off x="2443121"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20" name="Google Shape;420;p33"/>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21" name="Google Shape;421;p33"/>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phòng ban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descr="A screenshot of a computer&#10;&#10;Description automatically generated" id="426" name="Google Shape;426;p34"/>
          <p:cNvPicPr preferRelativeResize="0"/>
          <p:nvPr/>
        </p:nvPicPr>
        <p:blipFill rotWithShape="1">
          <a:blip r:embed="rId3">
            <a:alphaModFix/>
          </a:blip>
          <a:srcRect b="0" l="0" r="0" t="0"/>
          <a:stretch/>
        </p:blipFill>
        <p:spPr>
          <a:xfrm>
            <a:off x="2443121" y="1850072"/>
            <a:ext cx="7305757"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27" name="Google Shape;427;p34"/>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28" name="Google Shape;428;p34"/>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phòng ban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5"/>
          <p:cNvPicPr preferRelativeResize="0"/>
          <p:nvPr/>
        </p:nvPicPr>
        <p:blipFill rotWithShape="1">
          <a:blip r:embed="rId3">
            <a:alphaModFix/>
          </a:blip>
          <a:srcRect b="0" l="0" r="0" t="0"/>
          <a:stretch/>
        </p:blipFill>
        <p:spPr>
          <a:xfrm>
            <a:off x="2443121"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34" name="Google Shape;434;p35"/>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35" name="Google Shape;435;p35"/>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phòng ban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36"/>
          <p:cNvPicPr preferRelativeResize="0"/>
          <p:nvPr/>
        </p:nvPicPr>
        <p:blipFill rotWithShape="1">
          <a:blip r:embed="rId3">
            <a:alphaModFix/>
          </a:blip>
          <a:srcRect b="0" l="0" r="0" t="12668"/>
          <a:stretch/>
        </p:blipFill>
        <p:spPr>
          <a:xfrm>
            <a:off x="1916254" y="2050097"/>
            <a:ext cx="7934446" cy="3681549"/>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41" name="Google Shape;441;p36"/>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42" name="Google Shape;442;p36"/>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nhân viên</a:t>
            </a:r>
            <a:endParaRPr b="0" i="0" sz="1400" u="none" cap="none" strike="noStrike">
              <a:solidFill>
                <a:srgbClr val="C27CBA"/>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37"/>
          <p:cNvPicPr preferRelativeResize="0"/>
          <p:nvPr/>
        </p:nvPicPr>
        <p:blipFill rotWithShape="1">
          <a:blip r:embed="rId3">
            <a:alphaModFix/>
          </a:blip>
          <a:srcRect b="0" l="0" r="0" t="0"/>
          <a:stretch/>
        </p:blipFill>
        <p:spPr>
          <a:xfrm>
            <a:off x="2443120"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48" name="Google Shape;448;p37"/>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49" name="Google Shape;449;p37"/>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nhân viên</a:t>
            </a:r>
            <a:endParaRPr b="0" i="0" sz="1400" u="none" cap="none" strike="noStrike">
              <a:solidFill>
                <a:srgbClr val="C27CBA"/>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38"/>
          <p:cNvPicPr preferRelativeResize="0"/>
          <p:nvPr/>
        </p:nvPicPr>
        <p:blipFill rotWithShape="1">
          <a:blip r:embed="rId3">
            <a:alphaModFix/>
          </a:blip>
          <a:srcRect b="0" l="0" r="0" t="0"/>
          <a:stretch/>
        </p:blipFill>
        <p:spPr>
          <a:xfrm>
            <a:off x="2496819" y="1907133"/>
            <a:ext cx="7198360" cy="3824513"/>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55" name="Google Shape;455;p38"/>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56" name="Google Shape;456;p38"/>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nhân viên</a:t>
            </a:r>
            <a:endParaRPr b="0" i="0" sz="1400" u="none" cap="none" strike="noStrike">
              <a:solidFill>
                <a:srgbClr val="C27CBA"/>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39"/>
          <p:cNvPicPr preferRelativeResize="0"/>
          <p:nvPr/>
        </p:nvPicPr>
        <p:blipFill rotWithShape="1">
          <a:blip r:embed="rId3">
            <a:alphaModFix/>
          </a:blip>
          <a:srcRect b="0" l="0" r="0" t="0"/>
          <a:stretch/>
        </p:blipFill>
        <p:spPr>
          <a:xfrm>
            <a:off x="2443121"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62" name="Google Shape;462;p39"/>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63" name="Google Shape;463;p39"/>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nhân viên</a:t>
            </a:r>
            <a:endParaRPr b="0" i="0" sz="1400" u="none" cap="none" strike="noStrike">
              <a:solidFill>
                <a:srgbClr val="C27CBA"/>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ph type="title"/>
          </p:nvPr>
        </p:nvSpPr>
        <p:spPr>
          <a:xfrm>
            <a:off x="490775" y="523275"/>
            <a:ext cx="112104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sz="6000">
                <a:solidFill>
                  <a:schemeClr val="accent2"/>
                </a:solidFill>
                <a:latin typeface="Arial"/>
                <a:ea typeface="Arial"/>
                <a:cs typeface="Arial"/>
                <a:sym typeface="Arial"/>
              </a:rPr>
              <a:t>NỘI DUNG BÁO CÁO</a:t>
            </a:r>
            <a:endParaRPr sz="6000">
              <a:solidFill>
                <a:schemeClr val="accent2"/>
              </a:solidFill>
              <a:latin typeface="Arial"/>
              <a:ea typeface="Arial"/>
              <a:cs typeface="Arial"/>
              <a:sym typeface="Arial"/>
            </a:endParaRPr>
          </a:p>
        </p:txBody>
      </p:sp>
      <p:sp>
        <p:nvSpPr>
          <p:cNvPr id="192" name="Google Shape;192;p4"/>
          <p:cNvSpPr txBox="1"/>
          <p:nvPr>
            <p:ph idx="1" type="body"/>
          </p:nvPr>
        </p:nvSpPr>
        <p:spPr>
          <a:xfrm>
            <a:off x="575950" y="2437574"/>
            <a:ext cx="3294600" cy="12063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2100"/>
              </a:spcAft>
              <a:buSzPts val="1800"/>
              <a:buNone/>
            </a:pPr>
            <a:r>
              <a:rPr lang="en-US">
                <a:latin typeface="Arial"/>
                <a:ea typeface="Arial"/>
                <a:cs typeface="Arial"/>
                <a:sym typeface="Arial"/>
              </a:rPr>
              <a:t>Tổng quan về </a:t>
            </a:r>
            <a:r>
              <a:rPr lang="en-US">
                <a:solidFill>
                  <a:srgbClr val="BA94E9"/>
                </a:solidFill>
                <a:latin typeface="Arial"/>
                <a:ea typeface="Arial"/>
                <a:cs typeface="Arial"/>
                <a:sym typeface="Arial"/>
              </a:rPr>
              <a:t>đề tài</a:t>
            </a:r>
            <a:endParaRPr>
              <a:solidFill>
                <a:srgbClr val="BA94E9"/>
              </a:solidFill>
              <a:latin typeface="Arial"/>
              <a:ea typeface="Arial"/>
              <a:cs typeface="Arial"/>
              <a:sym typeface="Arial"/>
            </a:endParaRPr>
          </a:p>
        </p:txBody>
      </p:sp>
      <p:sp>
        <p:nvSpPr>
          <p:cNvPr id="193" name="Google Shape;193;p4"/>
          <p:cNvSpPr txBox="1"/>
          <p:nvPr>
            <p:ph idx="2" type="body"/>
          </p:nvPr>
        </p:nvSpPr>
        <p:spPr>
          <a:xfrm>
            <a:off x="4418613" y="2437574"/>
            <a:ext cx="3294600" cy="12063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2100"/>
              </a:spcAft>
              <a:buSzPts val="1800"/>
              <a:buNone/>
            </a:pPr>
            <a:r>
              <a:rPr lang="en-US">
                <a:latin typeface="Arial"/>
                <a:ea typeface="Arial"/>
                <a:cs typeface="Arial"/>
                <a:sym typeface="Arial"/>
              </a:rPr>
              <a:t>Phương pháp &amp; mục tiêu </a:t>
            </a:r>
            <a:r>
              <a:rPr lang="en-US">
                <a:solidFill>
                  <a:srgbClr val="B9D4B4"/>
                </a:solidFill>
                <a:latin typeface="Arial"/>
                <a:ea typeface="Arial"/>
                <a:cs typeface="Arial"/>
                <a:sym typeface="Arial"/>
              </a:rPr>
              <a:t>nghiên cứu</a:t>
            </a:r>
            <a:endParaRPr>
              <a:latin typeface="Arial"/>
              <a:ea typeface="Arial"/>
              <a:cs typeface="Arial"/>
              <a:sym typeface="Arial"/>
            </a:endParaRPr>
          </a:p>
        </p:txBody>
      </p:sp>
      <p:sp>
        <p:nvSpPr>
          <p:cNvPr id="194" name="Google Shape;194;p4"/>
          <p:cNvSpPr txBox="1"/>
          <p:nvPr>
            <p:ph idx="4" type="body"/>
          </p:nvPr>
        </p:nvSpPr>
        <p:spPr>
          <a:xfrm>
            <a:off x="4418613" y="4707224"/>
            <a:ext cx="3294600" cy="12063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2100"/>
              </a:spcAft>
              <a:buSzPts val="1800"/>
              <a:buNone/>
            </a:pPr>
            <a:r>
              <a:rPr lang="en-US">
                <a:latin typeface="Arial"/>
                <a:ea typeface="Arial"/>
                <a:cs typeface="Arial"/>
                <a:sym typeface="Arial"/>
              </a:rPr>
              <a:t>Xây dựng </a:t>
            </a:r>
            <a:r>
              <a:rPr lang="en-US">
                <a:solidFill>
                  <a:srgbClr val="8975B3"/>
                </a:solidFill>
                <a:latin typeface="Arial"/>
                <a:ea typeface="Arial"/>
                <a:cs typeface="Arial"/>
                <a:sym typeface="Arial"/>
              </a:rPr>
              <a:t>Website</a:t>
            </a:r>
            <a:r>
              <a:rPr lang="en-US">
                <a:latin typeface="Arial"/>
                <a:ea typeface="Arial"/>
                <a:cs typeface="Arial"/>
                <a:sym typeface="Arial"/>
              </a:rPr>
              <a:t>.</a:t>
            </a:r>
            <a:endParaRPr>
              <a:latin typeface="Arial"/>
              <a:ea typeface="Arial"/>
              <a:cs typeface="Arial"/>
              <a:sym typeface="Arial"/>
            </a:endParaRPr>
          </a:p>
        </p:txBody>
      </p:sp>
      <p:sp>
        <p:nvSpPr>
          <p:cNvPr id="195" name="Google Shape;195;p4"/>
          <p:cNvSpPr txBox="1"/>
          <p:nvPr>
            <p:ph idx="5" type="title"/>
          </p:nvPr>
        </p:nvSpPr>
        <p:spPr>
          <a:xfrm>
            <a:off x="1807075" y="1818000"/>
            <a:ext cx="2166900" cy="6957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SzPts val="2600"/>
              <a:buNone/>
            </a:pPr>
            <a:r>
              <a:rPr lang="en-US">
                <a:solidFill>
                  <a:schemeClr val="accent1"/>
                </a:solidFill>
                <a:latin typeface="Arial"/>
                <a:ea typeface="Arial"/>
                <a:cs typeface="Arial"/>
                <a:sym typeface="Arial"/>
              </a:rPr>
              <a:t>01</a:t>
            </a:r>
            <a:endParaRPr>
              <a:solidFill>
                <a:schemeClr val="accent1"/>
              </a:solidFill>
              <a:latin typeface="Arial"/>
              <a:ea typeface="Arial"/>
              <a:cs typeface="Arial"/>
              <a:sym typeface="Arial"/>
            </a:endParaRPr>
          </a:p>
        </p:txBody>
      </p:sp>
      <p:sp>
        <p:nvSpPr>
          <p:cNvPr id="196" name="Google Shape;196;p4"/>
          <p:cNvSpPr txBox="1"/>
          <p:nvPr>
            <p:ph idx="9" type="body"/>
          </p:nvPr>
        </p:nvSpPr>
        <p:spPr>
          <a:xfrm>
            <a:off x="8299375" y="2437574"/>
            <a:ext cx="3294600" cy="12063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2100"/>
              </a:spcAft>
              <a:buSzPts val="1800"/>
              <a:buNone/>
            </a:pPr>
            <a:r>
              <a:rPr lang="en-US">
                <a:latin typeface="Arial"/>
                <a:ea typeface="Arial"/>
                <a:cs typeface="Arial"/>
                <a:sym typeface="Arial"/>
              </a:rPr>
              <a:t>Mô tả </a:t>
            </a:r>
            <a:r>
              <a:rPr lang="en-US">
                <a:solidFill>
                  <a:srgbClr val="BA94E9"/>
                </a:solidFill>
                <a:latin typeface="Arial"/>
                <a:ea typeface="Arial"/>
                <a:cs typeface="Arial"/>
                <a:sym typeface="Arial"/>
              </a:rPr>
              <a:t>website</a:t>
            </a:r>
            <a:endParaRPr>
              <a:latin typeface="Arial"/>
              <a:ea typeface="Arial"/>
              <a:cs typeface="Arial"/>
              <a:sym typeface="Arial"/>
            </a:endParaRPr>
          </a:p>
        </p:txBody>
      </p:sp>
      <p:sp>
        <p:nvSpPr>
          <p:cNvPr id="197" name="Google Shape;197;p4"/>
          <p:cNvSpPr txBox="1"/>
          <p:nvPr>
            <p:ph idx="5" type="title"/>
          </p:nvPr>
        </p:nvSpPr>
        <p:spPr>
          <a:xfrm>
            <a:off x="5693275" y="1818000"/>
            <a:ext cx="2166900" cy="6957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SzPts val="2600"/>
              <a:buNone/>
            </a:pPr>
            <a:r>
              <a:rPr lang="en-US">
                <a:latin typeface="Arial"/>
                <a:ea typeface="Arial"/>
                <a:cs typeface="Arial"/>
                <a:sym typeface="Arial"/>
              </a:rPr>
              <a:t>02</a:t>
            </a:r>
            <a:endParaRPr>
              <a:latin typeface="Arial"/>
              <a:ea typeface="Arial"/>
              <a:cs typeface="Arial"/>
              <a:sym typeface="Arial"/>
            </a:endParaRPr>
          </a:p>
        </p:txBody>
      </p:sp>
      <p:sp>
        <p:nvSpPr>
          <p:cNvPr id="198" name="Google Shape;198;p4"/>
          <p:cNvSpPr txBox="1"/>
          <p:nvPr>
            <p:ph idx="5" type="title"/>
          </p:nvPr>
        </p:nvSpPr>
        <p:spPr>
          <a:xfrm>
            <a:off x="9503275" y="1818000"/>
            <a:ext cx="2166900" cy="6957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SzPts val="2600"/>
              <a:buNone/>
            </a:pPr>
            <a:r>
              <a:rPr lang="en-US">
                <a:solidFill>
                  <a:schemeClr val="accent2"/>
                </a:solidFill>
                <a:latin typeface="Arial"/>
                <a:ea typeface="Arial"/>
                <a:cs typeface="Arial"/>
                <a:sym typeface="Arial"/>
              </a:rPr>
              <a:t>03</a:t>
            </a:r>
            <a:endParaRPr>
              <a:solidFill>
                <a:schemeClr val="accent2"/>
              </a:solidFill>
              <a:latin typeface="Arial"/>
              <a:ea typeface="Arial"/>
              <a:cs typeface="Arial"/>
              <a:sym typeface="Arial"/>
            </a:endParaRPr>
          </a:p>
        </p:txBody>
      </p:sp>
      <p:sp>
        <p:nvSpPr>
          <p:cNvPr id="199" name="Google Shape;199;p4"/>
          <p:cNvSpPr txBox="1"/>
          <p:nvPr>
            <p:ph idx="5" type="title"/>
          </p:nvPr>
        </p:nvSpPr>
        <p:spPr>
          <a:xfrm>
            <a:off x="5693275" y="4180200"/>
            <a:ext cx="2166900" cy="695700"/>
          </a:xfrm>
          <a:prstGeom prst="rect">
            <a:avLst/>
          </a:prstGeom>
          <a:noFill/>
          <a:ln>
            <a:noFill/>
          </a:ln>
        </p:spPr>
        <p:txBody>
          <a:bodyPr anchorCtr="0" anchor="t" bIns="121900" lIns="121900" spcFirstLastPara="1" rIns="121900" wrap="square" tIns="121900">
            <a:noAutofit/>
          </a:bodyPr>
          <a:lstStyle/>
          <a:p>
            <a:pPr indent="0" lvl="0" marL="0" rtl="0" algn="r">
              <a:lnSpc>
                <a:spcPct val="100000"/>
              </a:lnSpc>
              <a:spcBef>
                <a:spcPts val="0"/>
              </a:spcBef>
              <a:spcAft>
                <a:spcPts val="0"/>
              </a:spcAft>
              <a:buSzPts val="2600"/>
              <a:buNone/>
            </a:pPr>
            <a:r>
              <a:rPr lang="en-US">
                <a:latin typeface="Arial"/>
                <a:ea typeface="Arial"/>
                <a:cs typeface="Arial"/>
                <a:sym typeface="Arial"/>
              </a:rPr>
              <a:t>05</a:t>
            </a:r>
            <a:endParaRPr>
              <a:latin typeface="Arial"/>
              <a:ea typeface="Arial"/>
              <a:cs typeface="Arial"/>
              <a:sym typeface="Arial"/>
            </a:endParaRPr>
          </a:p>
        </p:txBody>
      </p:sp>
      <p:sp>
        <p:nvSpPr>
          <p:cNvPr id="200" name="Google Shape;200;p4"/>
          <p:cNvSpPr txBox="1"/>
          <p:nvPr/>
        </p:nvSpPr>
        <p:spPr>
          <a:xfrm>
            <a:off x="664140" y="4783425"/>
            <a:ext cx="3294600" cy="1206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2100"/>
              </a:spcAft>
              <a:buClr>
                <a:schemeClr val="dk2"/>
              </a:buClr>
              <a:buSzPts val="1800"/>
              <a:buFont typeface="Roboto Mono"/>
              <a:buNone/>
            </a:pPr>
            <a:r>
              <a:rPr b="0" i="0" lang="en-US" sz="1800" u="none" cap="none" strike="noStrike">
                <a:solidFill>
                  <a:schemeClr val="dk2"/>
                </a:solidFill>
                <a:latin typeface="Arial"/>
                <a:ea typeface="Arial"/>
                <a:cs typeface="Arial"/>
                <a:sym typeface="Arial"/>
              </a:rPr>
              <a:t>Phân tích &amp; thiết kế </a:t>
            </a:r>
            <a:r>
              <a:rPr b="0" i="0" lang="en-US" sz="1800" u="none" cap="none" strike="noStrike">
                <a:solidFill>
                  <a:srgbClr val="B9D4B4"/>
                </a:solidFill>
                <a:latin typeface="Arial"/>
                <a:ea typeface="Arial"/>
                <a:cs typeface="Arial"/>
                <a:sym typeface="Arial"/>
              </a:rPr>
              <a:t>website</a:t>
            </a:r>
            <a:r>
              <a:rPr b="0" i="0" lang="en-US" sz="1800" u="none" cap="none" strike="noStrike">
                <a:solidFill>
                  <a:schemeClr val="dk2"/>
                </a:solidFill>
                <a:latin typeface="Arial"/>
                <a:ea typeface="Arial"/>
                <a:cs typeface="Arial"/>
                <a:sym typeface="Arial"/>
              </a:rPr>
              <a:t>.</a:t>
            </a:r>
            <a:endParaRPr/>
          </a:p>
        </p:txBody>
      </p:sp>
      <p:sp>
        <p:nvSpPr>
          <p:cNvPr id="201" name="Google Shape;201;p4"/>
          <p:cNvSpPr txBox="1"/>
          <p:nvPr/>
        </p:nvSpPr>
        <p:spPr>
          <a:xfrm>
            <a:off x="8299375" y="4706324"/>
            <a:ext cx="3294600" cy="1206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2100"/>
              </a:spcAft>
              <a:buClr>
                <a:schemeClr val="dk2"/>
              </a:buClr>
              <a:buSzPts val="1800"/>
              <a:buFont typeface="Roboto Mono"/>
              <a:buNone/>
            </a:pPr>
            <a:r>
              <a:rPr b="0" i="0" lang="en-US" sz="1800" u="none" cap="none" strike="noStrike">
                <a:solidFill>
                  <a:schemeClr val="dk2"/>
                </a:solidFill>
                <a:latin typeface="Arial"/>
                <a:ea typeface="Arial"/>
                <a:cs typeface="Arial"/>
                <a:sym typeface="Arial"/>
              </a:rPr>
              <a:t>Demo </a:t>
            </a:r>
            <a:r>
              <a:rPr b="0" i="0" lang="en-US" sz="1800" u="none" cap="none" strike="noStrike">
                <a:solidFill>
                  <a:srgbClr val="B9D4B4"/>
                </a:solidFill>
                <a:latin typeface="Arial"/>
                <a:ea typeface="Arial"/>
                <a:cs typeface="Arial"/>
                <a:sym typeface="Arial"/>
              </a:rPr>
              <a:t>Website</a:t>
            </a:r>
            <a:r>
              <a:rPr b="0" i="0" lang="en-US" sz="1800" u="none" cap="none" strike="noStrike">
                <a:solidFill>
                  <a:schemeClr val="dk2"/>
                </a:solidFill>
                <a:latin typeface="Arial"/>
                <a:ea typeface="Arial"/>
                <a:cs typeface="Arial"/>
                <a:sym typeface="Arial"/>
              </a:rPr>
              <a:t>.</a:t>
            </a:r>
            <a:endParaRPr/>
          </a:p>
        </p:txBody>
      </p:sp>
      <p:sp>
        <p:nvSpPr>
          <p:cNvPr id="202" name="Google Shape;202;p4"/>
          <p:cNvSpPr txBox="1"/>
          <p:nvPr/>
        </p:nvSpPr>
        <p:spPr>
          <a:xfrm>
            <a:off x="1791840" y="4180200"/>
            <a:ext cx="2166900" cy="6957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chemeClr val="dk1"/>
              </a:buClr>
              <a:buSzPts val="2600"/>
              <a:buFont typeface="Aldrich"/>
              <a:buNone/>
            </a:pPr>
            <a:r>
              <a:rPr b="1" i="0" lang="en-US" sz="2600" u="none" cap="none" strike="noStrike">
                <a:solidFill>
                  <a:schemeClr val="accent2"/>
                </a:solidFill>
                <a:latin typeface="Arial"/>
                <a:ea typeface="Arial"/>
                <a:cs typeface="Arial"/>
                <a:sym typeface="Arial"/>
              </a:rPr>
              <a:t>04</a:t>
            </a:r>
            <a:endParaRPr/>
          </a:p>
        </p:txBody>
      </p:sp>
      <p:sp>
        <p:nvSpPr>
          <p:cNvPr id="203" name="Google Shape;203;p4"/>
          <p:cNvSpPr txBox="1"/>
          <p:nvPr/>
        </p:nvSpPr>
        <p:spPr>
          <a:xfrm>
            <a:off x="9525250" y="4165600"/>
            <a:ext cx="2166900" cy="6957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chemeClr val="dk1"/>
              </a:buClr>
              <a:buSzPts val="2600"/>
              <a:buFont typeface="Aldrich"/>
              <a:buNone/>
            </a:pPr>
            <a:r>
              <a:rPr b="1" i="0" lang="en-US" sz="2600" u="none" cap="none" strike="noStrike">
                <a:solidFill>
                  <a:schemeClr val="accent1"/>
                </a:solidFill>
                <a:latin typeface="Arial"/>
                <a:ea typeface="Arial"/>
                <a:cs typeface="Arial"/>
                <a:sym typeface="Arial"/>
              </a:rPr>
              <a:t>06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500"/>
                                        <p:tgtEl>
                                          <p:spTgt spid="19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500"/>
                                        <p:tgtEl>
                                          <p:spTgt spid="193">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500"/>
                                        <p:tgtEl>
                                          <p:spTgt spid="196">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500"/>
                                        <p:tgtEl>
                                          <p:spTgt spid="200">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500"/>
                                        <p:tgtEl>
                                          <p:spTgt spid="194">
                                            <p:txEl>
                                              <p:pRg end="0" st="0"/>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500"/>
                                        <p:tgtEl>
                                          <p:spTgt spid="20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id="468" name="Google Shape;468;p40"/>
          <p:cNvPicPr preferRelativeResize="0"/>
          <p:nvPr/>
        </p:nvPicPr>
        <p:blipFill rotWithShape="1">
          <a:blip r:embed="rId3">
            <a:alphaModFix/>
          </a:blip>
          <a:srcRect b="0" l="0" r="0" t="0"/>
          <a:stretch/>
        </p:blipFill>
        <p:spPr>
          <a:xfrm>
            <a:off x="2443121"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69" name="Google Shape;469;p40"/>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70" name="Google Shape;470;p40"/>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nhân viên</a:t>
            </a:r>
            <a:endParaRPr b="0" i="0" sz="1400" u="none" cap="none" strike="noStrike">
              <a:solidFill>
                <a:srgbClr val="C27CBA"/>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pic>
        <p:nvPicPr>
          <p:cNvPr id="475" name="Google Shape;475;p41"/>
          <p:cNvPicPr preferRelativeResize="0"/>
          <p:nvPr/>
        </p:nvPicPr>
        <p:blipFill rotWithShape="1">
          <a:blip r:embed="rId3">
            <a:alphaModFix/>
          </a:blip>
          <a:srcRect b="0" l="0" r="0" t="0"/>
          <a:stretch/>
        </p:blipFill>
        <p:spPr>
          <a:xfrm>
            <a:off x="2443121"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76" name="Google Shape;476;p41"/>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77" name="Google Shape;477;p41"/>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nhân viên</a:t>
            </a:r>
            <a:endParaRPr b="0" i="0" sz="1400" u="none" cap="none" strike="noStrike">
              <a:solidFill>
                <a:srgbClr val="C27CBA"/>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42"/>
          <p:cNvPicPr preferRelativeResize="0"/>
          <p:nvPr/>
        </p:nvPicPr>
        <p:blipFill rotWithShape="1">
          <a:blip r:embed="rId3">
            <a:alphaModFix/>
          </a:blip>
          <a:srcRect b="0" l="0" r="0" t="0"/>
          <a:stretch/>
        </p:blipFill>
        <p:spPr>
          <a:xfrm>
            <a:off x="2443121"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83" name="Google Shape;483;p42"/>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84" name="Google Shape;484;p42"/>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hợp đồng</a:t>
            </a:r>
            <a:endParaRPr b="0" i="0" sz="1400" u="none" cap="none" strike="noStrike">
              <a:solidFill>
                <a:srgbClr val="C27CBA"/>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43"/>
          <p:cNvPicPr preferRelativeResize="0"/>
          <p:nvPr/>
        </p:nvPicPr>
        <p:blipFill rotWithShape="1">
          <a:blip r:embed="rId3">
            <a:alphaModFix/>
          </a:blip>
          <a:srcRect b="0" l="0" r="0" t="0"/>
          <a:stretch/>
        </p:blipFill>
        <p:spPr>
          <a:xfrm>
            <a:off x="2443121"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90" name="Google Shape;490;p43"/>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91" name="Google Shape;491;p43"/>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hợp đồng</a:t>
            </a:r>
            <a:endParaRPr b="0" i="0" sz="1400" u="none" cap="none" strike="noStrike">
              <a:solidFill>
                <a:srgbClr val="C27CBA"/>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44"/>
          <p:cNvPicPr preferRelativeResize="0"/>
          <p:nvPr/>
        </p:nvPicPr>
        <p:blipFill rotWithShape="1">
          <a:blip r:embed="rId3">
            <a:alphaModFix/>
          </a:blip>
          <a:srcRect b="0" l="0" r="0" t="0"/>
          <a:stretch/>
        </p:blipFill>
        <p:spPr>
          <a:xfrm>
            <a:off x="2443121"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497" name="Google Shape;497;p44"/>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498" name="Google Shape;498;p44"/>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hợp đồng</a:t>
            </a:r>
            <a:endParaRPr b="0" i="0" sz="1400" u="none" cap="none" strike="noStrike">
              <a:solidFill>
                <a:srgbClr val="C27CBA"/>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45"/>
          <p:cNvPicPr preferRelativeResize="0"/>
          <p:nvPr/>
        </p:nvPicPr>
        <p:blipFill rotWithShape="1">
          <a:blip r:embed="rId3">
            <a:alphaModFix/>
          </a:blip>
          <a:srcRect b="0" l="0" r="0" t="0"/>
          <a:stretch/>
        </p:blipFill>
        <p:spPr>
          <a:xfrm>
            <a:off x="2443120" y="1850072"/>
            <a:ext cx="7305758" cy="388157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504" name="Google Shape;504;p45"/>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505" name="Google Shape;505;p45"/>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quản lý chấm công</a:t>
            </a:r>
            <a:endParaRPr b="0" i="0" sz="1400" u="none" cap="none" strike="noStrike">
              <a:solidFill>
                <a:srgbClr val="C27CBA"/>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p46"/>
          <p:cNvPicPr preferRelativeResize="0"/>
          <p:nvPr/>
        </p:nvPicPr>
        <p:blipFill rotWithShape="1">
          <a:blip r:embed="rId3">
            <a:alphaModFix/>
          </a:blip>
          <a:srcRect b="0" l="0" r="0" t="0"/>
          <a:stretch/>
        </p:blipFill>
        <p:spPr>
          <a:xfrm>
            <a:off x="2563303" y="1757362"/>
            <a:ext cx="7065394" cy="397428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511" name="Google Shape;511;p46"/>
          <p:cNvSpPr txBox="1"/>
          <p:nvPr/>
        </p:nvSpPr>
        <p:spPr>
          <a:xfrm>
            <a:off x="1916254" y="112635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Xây dựng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
        <p:nvSpPr>
          <p:cNvPr id="512" name="Google Shape;512;p46"/>
          <p:cNvSpPr txBox="1"/>
          <p:nvPr/>
        </p:nvSpPr>
        <p:spPr>
          <a:xfrm>
            <a:off x="3769488" y="5731646"/>
            <a:ext cx="4653023"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C27CBA"/>
                </a:solidFill>
                <a:latin typeface="Arial"/>
                <a:ea typeface="Arial"/>
                <a:cs typeface="Arial"/>
                <a:sym typeface="Arial"/>
              </a:rPr>
              <a:t>Giao diện Quản lý quản lý chấm công</a:t>
            </a:r>
            <a:endParaRPr b="0" i="0" sz="1400" u="none" cap="none" strike="noStrike">
              <a:solidFill>
                <a:srgbClr val="C27CBA"/>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7"/>
          <p:cNvSpPr txBox="1"/>
          <p:nvPr>
            <p:ph type="title"/>
          </p:nvPr>
        </p:nvSpPr>
        <p:spPr>
          <a:xfrm>
            <a:off x="2843085" y="2866625"/>
            <a:ext cx="8760336" cy="1575000"/>
          </a:xfrm>
          <a:prstGeom prst="rect">
            <a:avLst/>
          </a:prstGeom>
          <a:noFill/>
          <a:ln>
            <a:noFill/>
          </a:ln>
        </p:spPr>
        <p:txBody>
          <a:bodyPr anchorCtr="0" anchor="t" bIns="121900" lIns="121900" spcFirstLastPara="1" rIns="121900" wrap="square" tIns="121900">
            <a:noAutofit/>
          </a:bodyPr>
          <a:lstStyle/>
          <a:p>
            <a:pPr indent="0" lvl="0" marL="0" rtl="0" algn="l">
              <a:lnSpc>
                <a:spcPct val="80000"/>
              </a:lnSpc>
              <a:spcBef>
                <a:spcPts val="0"/>
              </a:spcBef>
              <a:spcAft>
                <a:spcPts val="2100"/>
              </a:spcAft>
              <a:buSzPts val="6000"/>
              <a:buNone/>
            </a:pPr>
            <a:r>
              <a:rPr lang="en-US" sz="4800">
                <a:solidFill>
                  <a:srgbClr val="B9D4B4"/>
                </a:solidFill>
                <a:latin typeface="Roboto"/>
                <a:ea typeface="Roboto"/>
                <a:cs typeface="Roboto"/>
                <a:sym typeface="Roboto"/>
              </a:rPr>
              <a:t>&lt;p&gt; </a:t>
            </a:r>
            <a:r>
              <a:rPr lang="en-US" sz="4800">
                <a:latin typeface="Arial"/>
                <a:ea typeface="Arial"/>
                <a:cs typeface="Arial"/>
                <a:sym typeface="Arial"/>
              </a:rPr>
              <a:t>DEMO </a:t>
            </a:r>
            <a:r>
              <a:rPr lang="en-US" sz="4800">
                <a:solidFill>
                  <a:srgbClr val="B9D4B4"/>
                </a:solidFill>
                <a:latin typeface="Arial"/>
                <a:ea typeface="Arial"/>
                <a:cs typeface="Arial"/>
                <a:sym typeface="Arial"/>
              </a:rPr>
              <a:t>Website </a:t>
            </a:r>
            <a:r>
              <a:rPr lang="en-US" sz="4800">
                <a:solidFill>
                  <a:srgbClr val="B9D4B4"/>
                </a:solidFill>
                <a:latin typeface="Roboto"/>
                <a:ea typeface="Roboto"/>
                <a:cs typeface="Roboto"/>
                <a:sym typeface="Roboto"/>
              </a:rPr>
              <a:t>&lt;/p&gt;</a:t>
            </a:r>
            <a:endParaRPr sz="4800">
              <a:solidFill>
                <a:srgbClr val="B9D4B4"/>
              </a:solidFill>
              <a:latin typeface="Roboto"/>
              <a:ea typeface="Roboto"/>
              <a:cs typeface="Roboto"/>
              <a:sym typeface="Roboto"/>
            </a:endParaRPr>
          </a:p>
        </p:txBody>
      </p:sp>
      <p:sp>
        <p:nvSpPr>
          <p:cNvPr id="518" name="Google Shape;518;p47"/>
          <p:cNvSpPr/>
          <p:nvPr/>
        </p:nvSpPr>
        <p:spPr>
          <a:xfrm>
            <a:off x="1301674" y="3000982"/>
            <a:ext cx="1403425" cy="856036"/>
          </a:xfrm>
          <a:prstGeom prst="rect">
            <a:avLst/>
          </a:prstGeom>
        </p:spPr>
        <p:txBody>
          <a:bodyPr>
            <a:prstTxWarp prst="textPlain"/>
          </a:bodyPr>
          <a:lstStyle/>
          <a:p>
            <a:pPr lvl="0" algn="ctr"/>
            <a:r>
              <a:rPr b="1" i="0">
                <a:ln>
                  <a:noFill/>
                </a:ln>
                <a:solidFill>
                  <a:srgbClr val="B9D4B4"/>
                </a:solidFill>
                <a:latin typeface="Arial"/>
              </a:rPr>
              <a:t>06</a:t>
            </a:r>
          </a:p>
        </p:txBody>
      </p:sp>
      <p:sp>
        <p:nvSpPr>
          <p:cNvPr id="519" name="Google Shape;519;p47"/>
          <p:cNvSpPr txBox="1"/>
          <p:nvPr/>
        </p:nvSpPr>
        <p:spPr>
          <a:xfrm>
            <a:off x="-4931586" y="801234"/>
            <a:ext cx="5991029"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Phân tích &amp; thiết kế </a:t>
            </a:r>
            <a:r>
              <a:rPr b="1" i="0" lang="en-US" sz="2000" u="none" cap="none" strike="noStrike">
                <a:solidFill>
                  <a:srgbClr val="B9D4B4"/>
                </a:solidFill>
                <a:latin typeface="Arial"/>
                <a:ea typeface="Arial"/>
                <a:cs typeface="Arial"/>
                <a:sym typeface="Arial"/>
              </a:rPr>
              <a:t>Website</a:t>
            </a:r>
            <a:r>
              <a:rPr b="1" i="0" lang="en-US" sz="2000" u="none" cap="none" strike="noStrike">
                <a:solidFill>
                  <a:schemeClr val="accent1"/>
                </a:solidFill>
                <a:latin typeface="Arial"/>
                <a:ea typeface="Arial"/>
                <a:cs typeface="Arial"/>
                <a:sym typeface="Arial"/>
              </a:rPr>
              <a:t>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500"/>
                                        <p:tgtEl>
                                          <p:spTgt spid="5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500"/>
                                        <p:tgtEl>
                                          <p:spTgt spid="5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5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8"/>
          <p:cNvSpPr txBox="1"/>
          <p:nvPr>
            <p:ph idx="1" type="subTitle"/>
          </p:nvPr>
        </p:nvSpPr>
        <p:spPr>
          <a:xfrm>
            <a:off x="1499300" y="4082675"/>
            <a:ext cx="5873400" cy="717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2100"/>
              <a:buNone/>
            </a:pPr>
            <a:r>
              <a:rPr lang="en-US"/>
              <a:t>For Listening</a:t>
            </a:r>
            <a:endParaRPr/>
          </a:p>
        </p:txBody>
      </p:sp>
      <p:sp>
        <p:nvSpPr>
          <p:cNvPr id="525" name="Google Shape;525;p48"/>
          <p:cNvSpPr txBox="1"/>
          <p:nvPr/>
        </p:nvSpPr>
        <p:spPr>
          <a:xfrm>
            <a:off x="1011620" y="1557075"/>
            <a:ext cx="5873400" cy="2446200"/>
          </a:xfrm>
          <a:prstGeom prst="rect">
            <a:avLst/>
          </a:prstGeom>
          <a:noFill/>
          <a:ln>
            <a:noFill/>
          </a:ln>
        </p:spPr>
        <p:txBody>
          <a:bodyPr anchorCtr="0" anchor="b" bIns="121900" lIns="121900" spcFirstLastPara="1" rIns="121900" wrap="square" tIns="121900">
            <a:noAutofit/>
          </a:bodyPr>
          <a:lstStyle/>
          <a:p>
            <a:pPr indent="0" lvl="0" marL="0" marR="0" rtl="0" algn="l">
              <a:lnSpc>
                <a:spcPct val="80000"/>
              </a:lnSpc>
              <a:spcBef>
                <a:spcPts val="0"/>
              </a:spcBef>
              <a:spcAft>
                <a:spcPts val="0"/>
              </a:spcAft>
              <a:buClr>
                <a:schemeClr val="dk1"/>
              </a:buClr>
              <a:buSzPts val="6000"/>
              <a:buFont typeface="Aldrich"/>
              <a:buNone/>
            </a:pPr>
            <a:r>
              <a:rPr b="1" i="0" lang="en-US" sz="6000" u="none" cap="none" strike="noStrike">
                <a:solidFill>
                  <a:schemeClr val="dk1"/>
                </a:solidFill>
                <a:latin typeface="Roboto"/>
                <a:ea typeface="Roboto"/>
                <a:cs typeface="Roboto"/>
                <a:sym typeface="Roboto"/>
              </a:rPr>
              <a:t>THANK </a:t>
            </a:r>
            <a:r>
              <a:rPr b="1" i="0" lang="en-US" sz="9000" u="none" cap="none" strike="noStrike">
                <a:solidFill>
                  <a:schemeClr val="accent3"/>
                </a:solidFill>
                <a:latin typeface="Roboto"/>
                <a:ea typeface="Roboto"/>
                <a:cs typeface="Roboto"/>
                <a:sym typeface="Roboto"/>
              </a:rPr>
              <a:t>YOU!</a:t>
            </a:r>
            <a:endParaRPr b="1" i="0" sz="9000" u="none" cap="none" strike="noStrike">
              <a:solidFill>
                <a:schemeClr val="accent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5"/>
          <p:cNvSpPr txBox="1"/>
          <p:nvPr>
            <p:ph type="title"/>
          </p:nvPr>
        </p:nvSpPr>
        <p:spPr>
          <a:xfrm>
            <a:off x="2222340" y="3167287"/>
            <a:ext cx="9074551" cy="1051574"/>
          </a:xfrm>
          <a:prstGeom prst="rect">
            <a:avLst/>
          </a:prstGeom>
          <a:noFill/>
          <a:ln>
            <a:noFill/>
          </a:ln>
        </p:spPr>
        <p:txBody>
          <a:bodyPr anchorCtr="0" anchor="t" bIns="121900" lIns="121900" spcFirstLastPara="1" rIns="121900" wrap="square" tIns="121900">
            <a:noAutofit/>
          </a:bodyPr>
          <a:lstStyle/>
          <a:p>
            <a:pPr indent="0" lvl="0" marL="0" rtl="0" algn="l">
              <a:lnSpc>
                <a:spcPct val="80000"/>
              </a:lnSpc>
              <a:spcBef>
                <a:spcPts val="0"/>
              </a:spcBef>
              <a:spcAft>
                <a:spcPts val="2100"/>
              </a:spcAft>
              <a:buSzPts val="6000"/>
              <a:buNone/>
            </a:pPr>
            <a:r>
              <a:rPr lang="en-US" sz="4800">
                <a:solidFill>
                  <a:schemeClr val="accent1"/>
                </a:solidFill>
                <a:latin typeface="Roboto"/>
                <a:ea typeface="Roboto"/>
                <a:cs typeface="Roboto"/>
                <a:sym typeface="Roboto"/>
              </a:rPr>
              <a:t>&lt;p&gt;</a:t>
            </a:r>
            <a:r>
              <a:rPr lang="en-US" sz="4800">
                <a:solidFill>
                  <a:schemeClr val="dk1"/>
                </a:solidFill>
                <a:latin typeface="Arial"/>
                <a:ea typeface="Arial"/>
                <a:cs typeface="Arial"/>
                <a:sym typeface="Arial"/>
              </a:rPr>
              <a:t>Tổng quan về </a:t>
            </a:r>
            <a:r>
              <a:rPr lang="en-US" sz="4800">
                <a:solidFill>
                  <a:schemeClr val="accent1"/>
                </a:solidFill>
                <a:latin typeface="Arial"/>
                <a:ea typeface="Arial"/>
                <a:cs typeface="Arial"/>
                <a:sym typeface="Arial"/>
              </a:rPr>
              <a:t>đề tài</a:t>
            </a:r>
            <a:r>
              <a:rPr lang="en-US" sz="4800">
                <a:solidFill>
                  <a:schemeClr val="accent1"/>
                </a:solidFill>
                <a:latin typeface="Roboto"/>
                <a:ea typeface="Roboto"/>
                <a:cs typeface="Roboto"/>
                <a:sym typeface="Roboto"/>
              </a:rPr>
              <a:t> &lt;/p&gt;</a:t>
            </a:r>
            <a:endParaRPr sz="4800">
              <a:latin typeface="Roboto"/>
              <a:ea typeface="Roboto"/>
              <a:cs typeface="Roboto"/>
              <a:sym typeface="Roboto"/>
            </a:endParaRPr>
          </a:p>
        </p:txBody>
      </p:sp>
      <p:sp>
        <p:nvSpPr>
          <p:cNvPr id="209" name="Google Shape;209;p5"/>
          <p:cNvSpPr/>
          <p:nvPr/>
        </p:nvSpPr>
        <p:spPr>
          <a:xfrm>
            <a:off x="1235287" y="2978449"/>
            <a:ext cx="987053" cy="901102"/>
          </a:xfrm>
          <a:prstGeom prst="rect">
            <a:avLst/>
          </a:prstGeom>
        </p:spPr>
        <p:txBody>
          <a:bodyPr>
            <a:prstTxWarp prst="textPlain"/>
          </a:bodyPr>
          <a:lstStyle/>
          <a:p>
            <a:pPr lvl="0" algn="ctr"/>
            <a:r>
              <a:rPr b="1" i="0">
                <a:ln>
                  <a:noFill/>
                </a:ln>
                <a:solidFill>
                  <a:schemeClr val="accent1"/>
                </a:solidFill>
                <a:latin typeface="Arial"/>
              </a:rPr>
              <a:t>01</a:t>
            </a:r>
          </a:p>
        </p:txBody>
      </p:sp>
      <p:sp>
        <p:nvSpPr>
          <p:cNvPr id="210" name="Google Shape;210;p5"/>
          <p:cNvSpPr txBox="1"/>
          <p:nvPr/>
        </p:nvSpPr>
        <p:spPr>
          <a:xfrm>
            <a:off x="12192000" y="595100"/>
            <a:ext cx="77940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80000"/>
              </a:lnSpc>
              <a:spcBef>
                <a:spcPts val="0"/>
              </a:spcBef>
              <a:spcAft>
                <a:spcPts val="0"/>
              </a:spcAft>
              <a:buClr>
                <a:schemeClr val="dk1"/>
              </a:buClr>
              <a:buSzPts val="6000"/>
              <a:buFont typeface="Aldrich"/>
              <a:buNone/>
            </a:pPr>
            <a:r>
              <a:rPr b="1" i="0" lang="en-US" sz="6000" u="none" cap="none" strike="noStrike">
                <a:solidFill>
                  <a:schemeClr val="dk1"/>
                </a:solidFill>
                <a:latin typeface="Arial"/>
                <a:ea typeface="Arial"/>
                <a:cs typeface="Arial"/>
                <a:sym typeface="Arial"/>
              </a:rPr>
              <a:t>DID YOU </a:t>
            </a:r>
            <a:r>
              <a:rPr b="1" i="0" lang="en-US" sz="6000" u="none" cap="none" strike="noStrike">
                <a:solidFill>
                  <a:schemeClr val="accent3"/>
                </a:solidFill>
                <a:latin typeface="Arial"/>
                <a:ea typeface="Arial"/>
                <a:cs typeface="Arial"/>
                <a:sym typeface="Arial"/>
              </a:rPr>
              <a:t>KNOW?</a:t>
            </a:r>
            <a:endParaRPr b="1" i="0" sz="6000" u="none" cap="none" strike="noStrike">
              <a:solidFill>
                <a:schemeClr val="accent3"/>
              </a:solidFill>
              <a:latin typeface="Arial"/>
              <a:ea typeface="Arial"/>
              <a:cs typeface="Arial"/>
              <a:sym typeface="Arial"/>
            </a:endParaRPr>
          </a:p>
        </p:txBody>
      </p:sp>
      <p:sp>
        <p:nvSpPr>
          <p:cNvPr id="211" name="Google Shape;211;p5"/>
          <p:cNvSpPr txBox="1"/>
          <p:nvPr/>
        </p:nvSpPr>
        <p:spPr>
          <a:xfrm>
            <a:off x="-19339560" y="1515414"/>
            <a:ext cx="9885680" cy="3774215"/>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chemeClr val="dk2"/>
              </a:buClr>
              <a:buSzPts val="1800"/>
              <a:buFont typeface="Roboto Mono"/>
              <a:buNone/>
            </a:pPr>
            <a:r>
              <a:rPr b="0" i="0" lang="en-US" sz="1800" u="none" cap="none" strike="noStrike">
                <a:solidFill>
                  <a:schemeClr val="accent3"/>
                </a:solidFill>
                <a:latin typeface="Roboto"/>
                <a:ea typeface="Roboto"/>
                <a:cs typeface="Roboto"/>
                <a:sym typeface="Roboto"/>
              </a:rPr>
              <a:t>&lt;p&gt;</a:t>
            </a:r>
            <a:r>
              <a:rPr b="0" i="0" lang="en-US" sz="1800" u="none" cap="none" strike="noStrike">
                <a:solidFill>
                  <a:schemeClr val="dk2"/>
                </a:solidFill>
                <a:latin typeface="Roboto"/>
                <a:ea typeface="Roboto"/>
                <a:cs typeface="Roboto"/>
                <a:sym typeface="Roboto"/>
              </a:rPr>
              <a:t> </a:t>
            </a:r>
            <a:r>
              <a:rPr b="0" i="0" lang="en-US" sz="1800" u="none" cap="none" strike="noStrike">
                <a:solidFill>
                  <a:schemeClr val="dk2"/>
                </a:solidFill>
                <a:latin typeface="Arial"/>
                <a:ea typeface="Arial"/>
                <a:cs typeface="Arial"/>
                <a:sym typeface="Arial"/>
              </a:rPr>
              <a:t>Lí do chọn </a:t>
            </a:r>
            <a:r>
              <a:rPr b="0" i="0" lang="en-US" sz="1800" u="none" cap="none" strike="noStrike">
                <a:solidFill>
                  <a:srgbClr val="B9D4B4"/>
                </a:solidFill>
                <a:latin typeface="Arial"/>
                <a:ea typeface="Arial"/>
                <a:cs typeface="Arial"/>
                <a:sym typeface="Arial"/>
              </a:rPr>
              <a:t>đề tài</a:t>
            </a:r>
            <a:r>
              <a:rPr b="0" i="0" lang="en-US" sz="1800" u="none" cap="none" strike="noStrike">
                <a:solidFill>
                  <a:schemeClr val="dk2"/>
                </a:solidFill>
                <a:latin typeface="Arial"/>
                <a:ea typeface="Arial"/>
                <a:cs typeface="Arial"/>
                <a:sym typeface="Arial"/>
              </a:rPr>
              <a:t> </a:t>
            </a:r>
            <a:r>
              <a:rPr b="0" i="0" lang="en-US" sz="1800" u="none" cap="none" strike="noStrike">
                <a:solidFill>
                  <a:schemeClr val="accent3"/>
                </a:solidFill>
                <a:latin typeface="Roboto"/>
                <a:ea typeface="Roboto"/>
                <a:cs typeface="Roboto"/>
                <a:sym typeface="Roboto"/>
              </a:rPr>
              <a:t>&lt;/p&gt;</a:t>
            </a:r>
            <a:endParaRPr/>
          </a:p>
          <a:p>
            <a:pPr indent="-171450" lvl="0" marL="171450" marR="0" rtl="0" algn="l">
              <a:lnSpc>
                <a:spcPct val="115000"/>
              </a:lnSpc>
              <a:spcBef>
                <a:spcPts val="2100"/>
              </a:spcBef>
              <a:spcAft>
                <a:spcPts val="0"/>
              </a:spcAft>
              <a:buClr>
                <a:schemeClr val="dk2"/>
              </a:buClr>
              <a:buSzPts val="1800"/>
              <a:buFont typeface="Arial"/>
              <a:buChar char="•"/>
            </a:pPr>
            <a:r>
              <a:rPr b="0" i="0" lang="en-US" sz="1800" u="none" cap="none" strike="noStrike">
                <a:solidFill>
                  <a:schemeClr val="dk1"/>
                </a:solidFill>
                <a:latin typeface="Arial"/>
                <a:ea typeface="Arial"/>
                <a:cs typeface="Arial"/>
                <a:sym typeface="Arial"/>
              </a:rPr>
              <a:t>Web quản lý nhân sự là một trong những công cụ hỗ trợ đắc lực cho doanh nghiệp trong việc quản lý</a:t>
            </a:r>
            <a:endParaRPr/>
          </a:p>
          <a:p>
            <a:pPr indent="-171450" lvl="0" marL="171450" marR="0" rtl="0" algn="l">
              <a:lnSpc>
                <a:spcPct val="115000"/>
              </a:lnSpc>
              <a:spcBef>
                <a:spcPts val="2100"/>
              </a:spcBef>
              <a:spcAft>
                <a:spcPts val="0"/>
              </a:spcAft>
              <a:buClr>
                <a:schemeClr val="dk2"/>
              </a:buClr>
              <a:buSzPts val="1800"/>
              <a:buFont typeface="Arial"/>
              <a:buChar char="•"/>
            </a:pPr>
            <a:r>
              <a:rPr b="0" i="0" lang="en-US" sz="1800" u="none" cap="none" strike="noStrike">
                <a:solidFill>
                  <a:schemeClr val="dk1"/>
                </a:solidFill>
                <a:latin typeface="Arial"/>
                <a:ea typeface="Arial"/>
                <a:cs typeface="Arial"/>
                <a:sym typeface="Arial"/>
              </a:rPr>
              <a:t>Chủ doanh nghiệp chỉ cần một thiết bị có kết nối Internet là có thể sử dụng các tính năng hoặc đọc các thông tin chia sẻ trên web quản trị</a:t>
            </a:r>
            <a:endParaRPr/>
          </a:p>
          <a:p>
            <a:pPr indent="-171450" lvl="0" marL="171450" marR="0" rtl="0" algn="l">
              <a:lnSpc>
                <a:spcPct val="115000"/>
              </a:lnSpc>
              <a:spcBef>
                <a:spcPts val="2100"/>
              </a:spcBef>
              <a:spcAft>
                <a:spcPts val="0"/>
              </a:spcAft>
              <a:buClr>
                <a:schemeClr val="dk2"/>
              </a:buClr>
              <a:buSzPts val="1800"/>
              <a:buFont typeface="Arial"/>
              <a:buChar char="•"/>
            </a:pPr>
            <a:r>
              <a:rPr b="0" i="0" lang="en-US" sz="1800" u="none" cap="none" strike="noStrike">
                <a:solidFill>
                  <a:schemeClr val="dk1"/>
                </a:solidFill>
                <a:latin typeface="Roboto Mono"/>
                <a:ea typeface="Roboto Mono"/>
                <a:cs typeface="Roboto Mono"/>
                <a:sym typeface="Roboto Mono"/>
              </a:rPr>
              <a:t>tối ưu hóa quy trình làm việc</a:t>
            </a:r>
            <a:endParaRPr/>
          </a:p>
          <a:p>
            <a:pPr indent="-171450" lvl="0" marL="171450" marR="0" rtl="0" algn="l">
              <a:lnSpc>
                <a:spcPct val="115000"/>
              </a:lnSpc>
              <a:spcBef>
                <a:spcPts val="2100"/>
              </a:spcBef>
              <a:spcAft>
                <a:spcPts val="0"/>
              </a:spcAft>
              <a:buClr>
                <a:schemeClr val="dk2"/>
              </a:buClr>
              <a:buSzPts val="1800"/>
              <a:buFont typeface="Arial"/>
              <a:buChar char="•"/>
            </a:pPr>
            <a:r>
              <a:rPr b="0" i="0" lang="en-US" sz="1800" u="none" cap="none" strike="noStrike">
                <a:solidFill>
                  <a:schemeClr val="dk1"/>
                </a:solidFill>
                <a:latin typeface="Roboto Mono"/>
                <a:ea typeface="Roboto Mono"/>
                <a:cs typeface="Roboto Mono"/>
                <a:sym typeface="Roboto Mono"/>
              </a:rPr>
              <a:t>quản trị đơn giản  và chuyên nghiệp</a:t>
            </a:r>
            <a:endParaRPr/>
          </a:p>
          <a:p>
            <a:pPr indent="-57150" lvl="0" marL="171450" marR="0" rtl="0" algn="l">
              <a:lnSpc>
                <a:spcPct val="115000"/>
              </a:lnSpc>
              <a:spcBef>
                <a:spcPts val="2100"/>
              </a:spcBef>
              <a:spcAft>
                <a:spcPts val="2100"/>
              </a:spcAft>
              <a:buClr>
                <a:schemeClr val="dk2"/>
              </a:buClr>
              <a:buSzPts val="1800"/>
              <a:buFont typeface="Arial"/>
              <a:buNone/>
            </a:pPr>
            <a:r>
              <a:t/>
            </a:r>
            <a:endParaRPr b="0" i="0" sz="1200" u="none" cap="none" strike="noStrike">
              <a:solidFill>
                <a:schemeClr val="accent3"/>
              </a:solidFill>
              <a:latin typeface="Arial"/>
              <a:ea typeface="Arial"/>
              <a:cs typeface="Arial"/>
              <a:sym typeface="Arial"/>
            </a:endParaRPr>
          </a:p>
        </p:txBody>
      </p:sp>
      <p:sp>
        <p:nvSpPr>
          <p:cNvPr id="212" name="Google Shape;212;p5"/>
          <p:cNvSpPr txBox="1"/>
          <p:nvPr/>
        </p:nvSpPr>
        <p:spPr>
          <a:xfrm>
            <a:off x="-5649038" y="801234"/>
            <a:ext cx="4382946"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Tổng quan về </a:t>
            </a:r>
            <a:r>
              <a:rPr b="1" i="0" lang="en-US" sz="2000" u="none" cap="none" strike="noStrike">
                <a:solidFill>
                  <a:schemeClr val="accent1"/>
                </a:solidFill>
                <a:latin typeface="Arial"/>
                <a:ea typeface="Arial"/>
                <a:cs typeface="Arial"/>
                <a:sym typeface="Arial"/>
              </a:rPr>
              <a:t>đề tài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6"/>
          <p:cNvSpPr txBox="1"/>
          <p:nvPr>
            <p:ph type="title"/>
          </p:nvPr>
        </p:nvSpPr>
        <p:spPr>
          <a:xfrm>
            <a:off x="5633800" y="595100"/>
            <a:ext cx="7794000" cy="763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a:latin typeface="Arial"/>
                <a:ea typeface="Arial"/>
                <a:cs typeface="Arial"/>
                <a:sym typeface="Arial"/>
              </a:rPr>
              <a:t>DID YOU </a:t>
            </a:r>
            <a:r>
              <a:rPr lang="en-US" sz="6000">
                <a:solidFill>
                  <a:schemeClr val="accent3"/>
                </a:solidFill>
                <a:latin typeface="Arial"/>
                <a:ea typeface="Arial"/>
                <a:cs typeface="Arial"/>
                <a:sym typeface="Arial"/>
              </a:rPr>
              <a:t>KNOW?</a:t>
            </a:r>
            <a:endParaRPr sz="6000">
              <a:solidFill>
                <a:schemeClr val="accent3"/>
              </a:solidFill>
              <a:latin typeface="Arial"/>
              <a:ea typeface="Arial"/>
              <a:cs typeface="Arial"/>
              <a:sym typeface="Arial"/>
            </a:endParaRPr>
          </a:p>
        </p:txBody>
      </p:sp>
      <p:sp>
        <p:nvSpPr>
          <p:cNvPr id="218" name="Google Shape;218;p6"/>
          <p:cNvSpPr txBox="1"/>
          <p:nvPr>
            <p:ph idx="1" type="subTitle"/>
          </p:nvPr>
        </p:nvSpPr>
        <p:spPr>
          <a:xfrm>
            <a:off x="853440" y="1515414"/>
            <a:ext cx="9885680" cy="3774215"/>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2100"/>
              <a:buNone/>
            </a:pPr>
            <a:r>
              <a:rPr b="0" lang="en-US" sz="1800">
                <a:solidFill>
                  <a:schemeClr val="accent3"/>
                </a:solidFill>
                <a:latin typeface="Roboto"/>
                <a:ea typeface="Roboto"/>
                <a:cs typeface="Roboto"/>
                <a:sym typeface="Roboto"/>
              </a:rPr>
              <a:t>&lt;p&gt;</a:t>
            </a:r>
            <a:r>
              <a:rPr b="0" lang="en-US" sz="1800">
                <a:latin typeface="Roboto"/>
                <a:ea typeface="Roboto"/>
                <a:cs typeface="Roboto"/>
                <a:sym typeface="Roboto"/>
              </a:rPr>
              <a:t> </a:t>
            </a:r>
            <a:r>
              <a:rPr b="0" lang="en-US" sz="1800">
                <a:latin typeface="Arial"/>
                <a:ea typeface="Arial"/>
                <a:cs typeface="Arial"/>
                <a:sym typeface="Arial"/>
              </a:rPr>
              <a:t>Lý do chọn </a:t>
            </a:r>
            <a:r>
              <a:rPr b="0" lang="en-US" sz="1800">
                <a:solidFill>
                  <a:srgbClr val="B9D4B4"/>
                </a:solidFill>
                <a:latin typeface="Arial"/>
                <a:ea typeface="Arial"/>
                <a:cs typeface="Arial"/>
                <a:sym typeface="Arial"/>
              </a:rPr>
              <a:t>đề tài</a:t>
            </a:r>
            <a:r>
              <a:rPr b="0" lang="en-US" sz="1800">
                <a:latin typeface="Arial"/>
                <a:ea typeface="Arial"/>
                <a:cs typeface="Arial"/>
                <a:sym typeface="Arial"/>
              </a:rPr>
              <a:t> </a:t>
            </a:r>
            <a:r>
              <a:rPr b="0" lang="en-US" sz="1800">
                <a:solidFill>
                  <a:schemeClr val="accent3"/>
                </a:solidFill>
                <a:latin typeface="Roboto"/>
                <a:ea typeface="Roboto"/>
                <a:cs typeface="Roboto"/>
                <a:sym typeface="Roboto"/>
              </a:rPr>
              <a:t>&lt;/p&gt;</a:t>
            </a:r>
            <a:endParaRPr/>
          </a:p>
          <a:p>
            <a:pPr indent="-171450" lvl="0" marL="171450" rtl="0" algn="l">
              <a:lnSpc>
                <a:spcPct val="115000"/>
              </a:lnSpc>
              <a:spcBef>
                <a:spcPts val="2100"/>
              </a:spcBef>
              <a:spcAft>
                <a:spcPts val="0"/>
              </a:spcAft>
              <a:buSzPts val="2100"/>
              <a:buFont typeface="Arial"/>
              <a:buChar char="•"/>
            </a:pPr>
            <a:r>
              <a:rPr b="0" lang="en-US" sz="1800">
                <a:solidFill>
                  <a:schemeClr val="dk1"/>
                </a:solidFill>
                <a:latin typeface="Arial"/>
                <a:ea typeface="Arial"/>
                <a:cs typeface="Arial"/>
                <a:sym typeface="Arial"/>
              </a:rPr>
              <a:t>Web quản lý nhân sự là một trong những công cụ hỗ trợ đắc lực cho doanh nghiệp trong việc quản lý</a:t>
            </a:r>
            <a:endParaRPr b="0" sz="1800">
              <a:solidFill>
                <a:schemeClr val="dk1"/>
              </a:solidFill>
              <a:latin typeface="Arial"/>
              <a:ea typeface="Arial"/>
              <a:cs typeface="Arial"/>
              <a:sym typeface="Arial"/>
            </a:endParaRPr>
          </a:p>
          <a:p>
            <a:pPr indent="-171450" lvl="0" marL="171450" rtl="0" algn="l">
              <a:lnSpc>
                <a:spcPct val="115000"/>
              </a:lnSpc>
              <a:spcBef>
                <a:spcPts val="2100"/>
              </a:spcBef>
              <a:spcAft>
                <a:spcPts val="0"/>
              </a:spcAft>
              <a:buSzPts val="2100"/>
              <a:buFont typeface="Arial"/>
              <a:buChar char="•"/>
            </a:pPr>
            <a:r>
              <a:rPr b="0" lang="en-US" sz="1800">
                <a:solidFill>
                  <a:schemeClr val="dk1"/>
                </a:solidFill>
                <a:latin typeface="Arial"/>
                <a:ea typeface="Arial"/>
                <a:cs typeface="Arial"/>
                <a:sym typeface="Arial"/>
              </a:rPr>
              <a:t>Chủ doanh nghiệp chỉ cần một thiết bị có kết nối Internet là có thể sử dụng các tính năng hoặc đọc các thông tin chia sẻ trên web quản trị</a:t>
            </a:r>
            <a:endParaRPr b="0" sz="1800">
              <a:solidFill>
                <a:schemeClr val="dk1"/>
              </a:solidFill>
              <a:latin typeface="Arial"/>
              <a:ea typeface="Arial"/>
              <a:cs typeface="Arial"/>
              <a:sym typeface="Arial"/>
            </a:endParaRPr>
          </a:p>
          <a:p>
            <a:pPr indent="-171450" lvl="0" marL="171450" rtl="0" algn="l">
              <a:lnSpc>
                <a:spcPct val="115000"/>
              </a:lnSpc>
              <a:spcBef>
                <a:spcPts val="2100"/>
              </a:spcBef>
              <a:spcAft>
                <a:spcPts val="0"/>
              </a:spcAft>
              <a:buSzPts val="2100"/>
              <a:buFont typeface="Arial"/>
              <a:buChar char="•"/>
            </a:pPr>
            <a:r>
              <a:rPr b="0" lang="en-US" sz="1800">
                <a:solidFill>
                  <a:schemeClr val="dk1"/>
                </a:solidFill>
              </a:rPr>
              <a:t>tối ưu hóa quy trình làm việc</a:t>
            </a:r>
            <a:endParaRPr/>
          </a:p>
          <a:p>
            <a:pPr indent="-171450" lvl="0" marL="171450" rtl="0" algn="l">
              <a:lnSpc>
                <a:spcPct val="115000"/>
              </a:lnSpc>
              <a:spcBef>
                <a:spcPts val="2100"/>
              </a:spcBef>
              <a:spcAft>
                <a:spcPts val="0"/>
              </a:spcAft>
              <a:buSzPts val="2100"/>
              <a:buFont typeface="Arial"/>
              <a:buChar char="•"/>
            </a:pPr>
            <a:r>
              <a:rPr b="0" lang="en-US" sz="1800">
                <a:solidFill>
                  <a:schemeClr val="dk1"/>
                </a:solidFill>
              </a:rPr>
              <a:t>quản trị đơn giản  và chuyên nghiệp</a:t>
            </a:r>
            <a:endParaRPr/>
          </a:p>
          <a:p>
            <a:pPr indent="-38100" lvl="0" marL="171450" rtl="0" algn="l">
              <a:lnSpc>
                <a:spcPct val="115000"/>
              </a:lnSpc>
              <a:spcBef>
                <a:spcPts val="2100"/>
              </a:spcBef>
              <a:spcAft>
                <a:spcPts val="2100"/>
              </a:spcAft>
              <a:buSzPts val="2100"/>
              <a:buFont typeface="Arial"/>
              <a:buNone/>
            </a:pPr>
            <a:r>
              <a:t/>
            </a:r>
            <a:endParaRPr b="0" sz="1200">
              <a:solidFill>
                <a:schemeClr val="accent3"/>
              </a:solidFill>
              <a:latin typeface="Arial"/>
              <a:ea typeface="Arial"/>
              <a:cs typeface="Arial"/>
              <a:sym typeface="Arial"/>
            </a:endParaRPr>
          </a:p>
        </p:txBody>
      </p:sp>
      <p:sp>
        <p:nvSpPr>
          <p:cNvPr id="219" name="Google Shape;219;p6"/>
          <p:cNvSpPr txBox="1"/>
          <p:nvPr/>
        </p:nvSpPr>
        <p:spPr>
          <a:xfrm>
            <a:off x="1713054" y="801234"/>
            <a:ext cx="4382946" cy="423849"/>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2100"/>
              </a:spcAft>
              <a:buClr>
                <a:schemeClr val="dk1"/>
              </a:buClr>
              <a:buSzPts val="4000"/>
              <a:buFont typeface="Aldrich"/>
              <a:buNone/>
            </a:pPr>
            <a:r>
              <a:rPr b="1" i="0" lang="en-US" sz="2000" u="none" cap="none" strike="noStrike">
                <a:solidFill>
                  <a:schemeClr val="accent1"/>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Tổng quan về </a:t>
            </a:r>
            <a:r>
              <a:rPr b="1" i="0" lang="en-US" sz="2000" u="none" cap="none" strike="noStrike">
                <a:solidFill>
                  <a:schemeClr val="accent1"/>
                </a:solidFill>
                <a:latin typeface="Arial"/>
                <a:ea typeface="Arial"/>
                <a:cs typeface="Arial"/>
                <a:sym typeface="Arial"/>
              </a:rPr>
              <a:t>đề tài </a:t>
            </a:r>
            <a:r>
              <a:rPr b="1" i="0" lang="en-US" sz="2000" u="none" cap="none" strike="noStrike">
                <a:solidFill>
                  <a:schemeClr val="accent1"/>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7"/>
          <p:cNvSpPr txBox="1"/>
          <p:nvPr>
            <p:ph type="title"/>
          </p:nvPr>
        </p:nvSpPr>
        <p:spPr>
          <a:xfrm>
            <a:off x="2562312" y="2977430"/>
            <a:ext cx="8214492" cy="1575000"/>
          </a:xfrm>
          <a:prstGeom prst="rect">
            <a:avLst/>
          </a:prstGeom>
          <a:noFill/>
          <a:ln>
            <a:noFill/>
          </a:ln>
        </p:spPr>
        <p:txBody>
          <a:bodyPr anchorCtr="0" anchor="t" bIns="121900" lIns="121900" spcFirstLastPara="1" rIns="121900" wrap="square" tIns="121900">
            <a:noAutofit/>
          </a:bodyPr>
          <a:lstStyle/>
          <a:p>
            <a:pPr indent="0" lvl="0" marL="0" rtl="0" algn="l">
              <a:lnSpc>
                <a:spcPct val="80000"/>
              </a:lnSpc>
              <a:spcBef>
                <a:spcPts val="0"/>
              </a:spcBef>
              <a:spcAft>
                <a:spcPts val="2100"/>
              </a:spcAft>
              <a:buSzPts val="6000"/>
              <a:buNone/>
            </a:pPr>
            <a:r>
              <a:rPr lang="en-US" sz="4800">
                <a:solidFill>
                  <a:schemeClr val="accent3"/>
                </a:solidFill>
                <a:latin typeface="Roboto"/>
                <a:ea typeface="Roboto"/>
                <a:cs typeface="Roboto"/>
                <a:sym typeface="Roboto"/>
              </a:rPr>
              <a:t>&lt;p&gt; </a:t>
            </a:r>
            <a:r>
              <a:rPr lang="en-US" sz="4800">
                <a:latin typeface="Arial"/>
                <a:ea typeface="Arial"/>
                <a:cs typeface="Arial"/>
                <a:sym typeface="Arial"/>
              </a:rPr>
              <a:t>Phương pháp &amp; mục tiêu </a:t>
            </a:r>
            <a:r>
              <a:rPr lang="en-US" sz="4800">
                <a:solidFill>
                  <a:srgbClr val="B9D4B4"/>
                </a:solidFill>
                <a:latin typeface="Arial"/>
                <a:ea typeface="Arial"/>
                <a:cs typeface="Arial"/>
                <a:sym typeface="Arial"/>
              </a:rPr>
              <a:t>nghiên cứu </a:t>
            </a:r>
            <a:r>
              <a:rPr lang="en-US" sz="4800">
                <a:solidFill>
                  <a:schemeClr val="accent3"/>
                </a:solidFill>
                <a:latin typeface="Roboto"/>
                <a:ea typeface="Roboto"/>
                <a:cs typeface="Roboto"/>
                <a:sym typeface="Roboto"/>
              </a:rPr>
              <a:t>&lt;/p&gt;</a:t>
            </a:r>
            <a:endParaRPr sz="4800">
              <a:latin typeface="Roboto"/>
              <a:ea typeface="Roboto"/>
              <a:cs typeface="Roboto"/>
              <a:sym typeface="Roboto"/>
            </a:endParaRPr>
          </a:p>
        </p:txBody>
      </p:sp>
      <p:sp>
        <p:nvSpPr>
          <p:cNvPr id="225" name="Google Shape;225;p7"/>
          <p:cNvSpPr/>
          <p:nvPr/>
        </p:nvSpPr>
        <p:spPr>
          <a:xfrm>
            <a:off x="1173458" y="2974706"/>
            <a:ext cx="1136060" cy="908588"/>
          </a:xfrm>
          <a:prstGeom prst="rect">
            <a:avLst/>
          </a:prstGeom>
        </p:spPr>
        <p:txBody>
          <a:bodyPr>
            <a:prstTxWarp prst="textPlain"/>
          </a:bodyPr>
          <a:lstStyle/>
          <a:p>
            <a:pPr lvl="0" algn="ctr"/>
            <a:r>
              <a:rPr b="1" i="0">
                <a:ln>
                  <a:noFill/>
                </a:ln>
                <a:solidFill>
                  <a:schemeClr val="accent3"/>
                </a:solidFill>
                <a:latin typeface="Arial"/>
              </a:rPr>
              <a:t>02</a:t>
            </a:r>
          </a:p>
        </p:txBody>
      </p:sp>
      <p:sp>
        <p:nvSpPr>
          <p:cNvPr id="226" name="Google Shape;226;p7"/>
          <p:cNvSpPr txBox="1"/>
          <p:nvPr/>
        </p:nvSpPr>
        <p:spPr>
          <a:xfrm>
            <a:off x="-13239954" y="1643667"/>
            <a:ext cx="5853634"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600" u="sng" cap="none" strike="noStrike">
                <a:solidFill>
                  <a:schemeClr val="dk1"/>
                </a:solidFill>
                <a:latin typeface="Arial"/>
                <a:ea typeface="Arial"/>
                <a:cs typeface="Arial"/>
                <a:sym typeface="Arial"/>
              </a:rPr>
              <a:t>1.Phuơng pháp</a:t>
            </a:r>
            <a:r>
              <a:rPr b="0" i="1" lang="en-US" sz="16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-Tham khảo các trang web quản lý nhân sự</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-Khảo sát tình hình thực tiễn, bám sát vào những nhu cầu cơ bản của doanh nghiệp để xây dựng website</a:t>
            </a:r>
            <a:endParaRPr/>
          </a:p>
          <a:p>
            <a:pPr indent="0" lvl="0" marL="0" marR="0" rtl="0" algn="l">
              <a:lnSpc>
                <a:spcPct val="100000"/>
              </a:lnSpc>
              <a:spcBef>
                <a:spcPts val="0"/>
              </a:spcBef>
              <a:spcAft>
                <a:spcPts val="0"/>
              </a:spcAft>
              <a:buNone/>
            </a:pPr>
            <a:r>
              <a:t/>
            </a:r>
            <a:endParaRPr b="0" i="1"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US" sz="1600" u="sng" cap="none" strike="noStrike">
                <a:solidFill>
                  <a:schemeClr val="dk1"/>
                </a:solidFill>
                <a:latin typeface="Arial"/>
                <a:ea typeface="Arial"/>
                <a:cs typeface="Arial"/>
                <a:sym typeface="Arial"/>
              </a:rPr>
              <a:t>2.Mục tiêu</a:t>
            </a:r>
            <a:r>
              <a:rPr b="0" i="1" lang="en-US" sz="1600" u="none" cap="none" strike="noStrike">
                <a:solidFill>
                  <a:schemeClr val="dk1"/>
                </a:solidFill>
                <a:latin typeface="Arial"/>
                <a:ea typeface="Arial"/>
                <a:cs typeface="Arial"/>
                <a:sym typeface="Arial"/>
              </a:rPr>
              <a:t>:</a:t>
            </a:r>
            <a:br>
              <a:rPr b="0" i="1"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-Xây dựng được website quản lý nhân sự đảm bảo các chức năng cơ bản của việc quản lý, giúp công việc quản lý được thuận tiện, chuyên nghiệp hơn </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-Giao diện trang web tối giản, dễ sử dụng, thân thiện với người dùng</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Roboto"/>
              <a:ea typeface="Roboto"/>
              <a:cs typeface="Roboto"/>
              <a:sym typeface="Roboto"/>
            </a:endParaRPr>
          </a:p>
        </p:txBody>
      </p:sp>
      <p:sp>
        <p:nvSpPr>
          <p:cNvPr id="227" name="Google Shape;227;p7"/>
          <p:cNvSpPr txBox="1"/>
          <p:nvPr/>
        </p:nvSpPr>
        <p:spPr>
          <a:xfrm>
            <a:off x="-6107634" y="856167"/>
            <a:ext cx="6656274" cy="602243"/>
          </a:xfrm>
          <a:prstGeom prst="rect">
            <a:avLst/>
          </a:prstGeom>
          <a:noFill/>
          <a:ln>
            <a:noFill/>
          </a:ln>
        </p:spPr>
        <p:txBody>
          <a:bodyPr anchorCtr="0" anchor="t" bIns="121900" lIns="121900" spcFirstLastPara="1" rIns="121900" wrap="square" tIns="121900">
            <a:noAutofit/>
          </a:bodyPr>
          <a:lstStyle/>
          <a:p>
            <a:pPr indent="0" lvl="0" marL="0" marR="0" rtl="0" algn="l">
              <a:lnSpc>
                <a:spcPct val="80000"/>
              </a:lnSpc>
              <a:spcBef>
                <a:spcPts val="0"/>
              </a:spcBef>
              <a:spcAft>
                <a:spcPts val="2100"/>
              </a:spcAft>
              <a:buClr>
                <a:schemeClr val="dk1"/>
              </a:buClr>
              <a:buSzPts val="6000"/>
              <a:buFont typeface="Aldrich"/>
              <a:buNone/>
            </a:pPr>
            <a:r>
              <a:rPr b="1" i="0" lang="en-US" sz="2000" u="none" cap="none" strike="noStrike">
                <a:solidFill>
                  <a:schemeClr val="accent3"/>
                </a:solidFill>
                <a:latin typeface="Roboto"/>
                <a:ea typeface="Roboto"/>
                <a:cs typeface="Roboto"/>
                <a:sym typeface="Roboto"/>
              </a:rPr>
              <a:t>&lt;p&gt; </a:t>
            </a:r>
            <a:r>
              <a:rPr b="1" i="0" lang="en-US" sz="2000" u="none" cap="none" strike="noStrike">
                <a:solidFill>
                  <a:schemeClr val="dk1"/>
                </a:solidFill>
                <a:latin typeface="Arial"/>
                <a:ea typeface="Arial"/>
                <a:cs typeface="Arial"/>
                <a:sym typeface="Arial"/>
              </a:rPr>
              <a:t>Phương pháp &amp; mục tiêu  </a:t>
            </a:r>
            <a:r>
              <a:rPr b="1" i="0" lang="en-US" sz="2000" u="none" cap="none" strike="noStrike">
                <a:solidFill>
                  <a:srgbClr val="B9D4B4"/>
                </a:solidFill>
                <a:latin typeface="Arial"/>
                <a:ea typeface="Arial"/>
                <a:cs typeface="Arial"/>
                <a:sym typeface="Arial"/>
              </a:rPr>
              <a:t>nghiên cứu </a:t>
            </a:r>
            <a:r>
              <a:rPr b="1" i="0" lang="en-US" sz="2000" u="none" cap="none" strike="noStrike">
                <a:solidFill>
                  <a:schemeClr val="accent3"/>
                </a:solidFill>
                <a:latin typeface="Roboto"/>
                <a:ea typeface="Roboto"/>
                <a:cs typeface="Roboto"/>
                <a:sym typeface="Roboto"/>
              </a:rPr>
              <a:t>&lt;/p&gt;</a:t>
            </a:r>
            <a:endParaRPr b="1" i="0" sz="20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8"/>
          <p:cNvSpPr/>
          <p:nvPr/>
        </p:nvSpPr>
        <p:spPr>
          <a:xfrm>
            <a:off x="594565" y="861697"/>
            <a:ext cx="7272300" cy="5033100"/>
          </a:xfrm>
          <a:prstGeom prst="roundRect">
            <a:avLst>
              <a:gd fmla="val 3539" name="adj"/>
            </a:avLst>
          </a:prstGeom>
          <a:solidFill>
            <a:schemeClr val="lt2"/>
          </a:solidFill>
          <a:ln>
            <a:noFill/>
          </a:ln>
          <a:effectLst>
            <a:outerShdw blurRad="63500" sx="102000" rotWithShape="0" algn="ctr" sy="102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33" name="Google Shape;233;p8"/>
          <p:cNvGrpSpPr/>
          <p:nvPr/>
        </p:nvGrpSpPr>
        <p:grpSpPr>
          <a:xfrm>
            <a:off x="780846" y="978684"/>
            <a:ext cx="635280" cy="147600"/>
            <a:chOff x="2147366" y="4139382"/>
            <a:chExt cx="635280" cy="147600"/>
          </a:xfrm>
        </p:grpSpPr>
        <p:sp>
          <p:nvSpPr>
            <p:cNvPr id="234" name="Google Shape;234;p8"/>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5" name="Google Shape;235;p8"/>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6" name="Google Shape;236;p8"/>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237" name="Google Shape;237;p8"/>
          <p:cNvSpPr txBox="1"/>
          <p:nvPr>
            <p:ph type="title"/>
          </p:nvPr>
        </p:nvSpPr>
        <p:spPr>
          <a:xfrm>
            <a:off x="1512366" y="856167"/>
            <a:ext cx="6656274" cy="602243"/>
          </a:xfrm>
          <a:prstGeom prst="rect">
            <a:avLst/>
          </a:prstGeom>
          <a:noFill/>
          <a:ln>
            <a:noFill/>
          </a:ln>
        </p:spPr>
        <p:txBody>
          <a:bodyPr anchorCtr="0" anchor="t" bIns="121900" lIns="121900" spcFirstLastPara="1" rIns="121900" wrap="square" tIns="121900">
            <a:noAutofit/>
          </a:bodyPr>
          <a:lstStyle/>
          <a:p>
            <a:pPr indent="0" lvl="0" marL="0" rtl="0" algn="l">
              <a:lnSpc>
                <a:spcPct val="80000"/>
              </a:lnSpc>
              <a:spcBef>
                <a:spcPts val="0"/>
              </a:spcBef>
              <a:spcAft>
                <a:spcPts val="2100"/>
              </a:spcAft>
              <a:buSzPts val="6000"/>
              <a:buNone/>
            </a:pPr>
            <a:r>
              <a:rPr lang="en-US" sz="2000">
                <a:solidFill>
                  <a:schemeClr val="accent3"/>
                </a:solidFill>
              </a:rPr>
              <a:t>&lt;p&gt; </a:t>
            </a:r>
            <a:r>
              <a:rPr lang="en-US" sz="2000">
                <a:latin typeface="Arial"/>
                <a:ea typeface="Arial"/>
                <a:cs typeface="Arial"/>
                <a:sym typeface="Arial"/>
              </a:rPr>
              <a:t>Phương pháp &amp; mục tiêu  </a:t>
            </a:r>
            <a:r>
              <a:rPr lang="en-US" sz="2000">
                <a:solidFill>
                  <a:srgbClr val="B9D4B4"/>
                </a:solidFill>
                <a:latin typeface="Arial"/>
                <a:ea typeface="Arial"/>
                <a:cs typeface="Arial"/>
                <a:sym typeface="Arial"/>
              </a:rPr>
              <a:t>nghiên cứu </a:t>
            </a:r>
            <a:r>
              <a:rPr lang="en-US" sz="2000">
                <a:solidFill>
                  <a:schemeClr val="accent3"/>
                </a:solidFill>
              </a:rPr>
              <a:t>&lt;/p&gt;</a:t>
            </a:r>
            <a:endParaRPr sz="2000"/>
          </a:p>
        </p:txBody>
      </p:sp>
      <p:grpSp>
        <p:nvGrpSpPr>
          <p:cNvPr id="238" name="Google Shape;238;p8"/>
          <p:cNvGrpSpPr/>
          <p:nvPr/>
        </p:nvGrpSpPr>
        <p:grpSpPr>
          <a:xfrm>
            <a:off x="7109746" y="1643667"/>
            <a:ext cx="635280" cy="147600"/>
            <a:chOff x="2147366" y="4139382"/>
            <a:chExt cx="635280" cy="147600"/>
          </a:xfrm>
        </p:grpSpPr>
        <p:sp>
          <p:nvSpPr>
            <p:cNvPr id="239" name="Google Shape;239;p8"/>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0" name="Google Shape;240;p8"/>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1" name="Google Shape;241;p8"/>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242" name="Google Shape;242;p8"/>
          <p:cNvSpPr txBox="1"/>
          <p:nvPr/>
        </p:nvSpPr>
        <p:spPr>
          <a:xfrm>
            <a:off x="1024686" y="1643667"/>
            <a:ext cx="58536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600" u="sng" cap="none" strike="noStrike">
                <a:solidFill>
                  <a:schemeClr val="dk1"/>
                </a:solidFill>
                <a:latin typeface="Arial"/>
                <a:ea typeface="Arial"/>
                <a:cs typeface="Arial"/>
                <a:sym typeface="Arial"/>
              </a:rPr>
              <a:t>1.Ph</a:t>
            </a:r>
            <a:r>
              <a:rPr i="1" lang="en-US" sz="1600" u="sng">
                <a:solidFill>
                  <a:schemeClr val="dk1"/>
                </a:solidFill>
              </a:rPr>
              <a:t>ư</a:t>
            </a:r>
            <a:r>
              <a:rPr b="0" i="1" lang="en-US" sz="1600" u="sng" cap="none" strike="noStrike">
                <a:solidFill>
                  <a:schemeClr val="dk1"/>
                </a:solidFill>
                <a:latin typeface="Arial"/>
                <a:ea typeface="Arial"/>
                <a:cs typeface="Arial"/>
                <a:sym typeface="Arial"/>
              </a:rPr>
              <a:t>ơng pháp</a:t>
            </a:r>
            <a:r>
              <a:rPr b="0" i="1" lang="en-US" sz="16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-Tham khảo các trang web quản lý nhân sự</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-Khảo sát tình hình thực tiễn, bám sát vào những nhu cầu cơ bản của doanh nghiệp để xây dựng website</a:t>
            </a:r>
            <a:endParaRPr/>
          </a:p>
          <a:p>
            <a:pPr indent="0" lvl="0" marL="0" marR="0" rtl="0" algn="l">
              <a:lnSpc>
                <a:spcPct val="100000"/>
              </a:lnSpc>
              <a:spcBef>
                <a:spcPts val="0"/>
              </a:spcBef>
              <a:spcAft>
                <a:spcPts val="0"/>
              </a:spcAft>
              <a:buNone/>
            </a:pPr>
            <a:r>
              <a:t/>
            </a:r>
            <a:endParaRPr b="0" i="1"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US" sz="1600" u="sng" cap="none" strike="noStrike">
                <a:solidFill>
                  <a:schemeClr val="dk1"/>
                </a:solidFill>
                <a:latin typeface="Arial"/>
                <a:ea typeface="Arial"/>
                <a:cs typeface="Arial"/>
                <a:sym typeface="Arial"/>
              </a:rPr>
              <a:t>2.Mục tiêu</a:t>
            </a:r>
            <a:r>
              <a:rPr b="0" i="1" lang="en-US" sz="1600" u="none" cap="none" strike="noStrike">
                <a:solidFill>
                  <a:schemeClr val="dk1"/>
                </a:solidFill>
                <a:latin typeface="Arial"/>
                <a:ea typeface="Arial"/>
                <a:cs typeface="Arial"/>
                <a:sym typeface="Arial"/>
              </a:rPr>
              <a:t>:</a:t>
            </a:r>
            <a:br>
              <a:rPr b="0" i="1"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-Xây dựng được website quản lý nhân sự đảm bảo các chức năng cơ bản của việc quản lý, giúp công việc quản lý được thuận tiện, chuyên nghiệp hơn </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-Giao diện trang web tối giản, dễ sử dụng, thân thiện với người dùng</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9"/>
          <p:cNvSpPr txBox="1"/>
          <p:nvPr>
            <p:ph type="title"/>
          </p:nvPr>
        </p:nvSpPr>
        <p:spPr>
          <a:xfrm>
            <a:off x="3005959" y="3061635"/>
            <a:ext cx="9186041" cy="1575000"/>
          </a:xfrm>
          <a:prstGeom prst="rect">
            <a:avLst/>
          </a:prstGeom>
          <a:noFill/>
          <a:ln>
            <a:noFill/>
          </a:ln>
        </p:spPr>
        <p:txBody>
          <a:bodyPr anchorCtr="0" anchor="t" bIns="121900" lIns="121900" spcFirstLastPara="1" rIns="121900" wrap="square" tIns="121900">
            <a:noAutofit/>
          </a:bodyPr>
          <a:lstStyle/>
          <a:p>
            <a:pPr indent="0" lvl="0" marL="0" rtl="0" algn="l">
              <a:lnSpc>
                <a:spcPct val="80000"/>
              </a:lnSpc>
              <a:spcBef>
                <a:spcPts val="0"/>
              </a:spcBef>
              <a:spcAft>
                <a:spcPts val="2100"/>
              </a:spcAft>
              <a:buSzPts val="6000"/>
              <a:buNone/>
            </a:pPr>
            <a:r>
              <a:rPr lang="en-US" sz="4800">
                <a:solidFill>
                  <a:srgbClr val="BA94E9"/>
                </a:solidFill>
                <a:latin typeface="Roboto"/>
                <a:ea typeface="Roboto"/>
                <a:cs typeface="Roboto"/>
                <a:sym typeface="Roboto"/>
              </a:rPr>
              <a:t>&lt;p&gt; </a:t>
            </a:r>
            <a:r>
              <a:rPr lang="en-US" sz="4800">
                <a:latin typeface="Arial"/>
                <a:ea typeface="Arial"/>
                <a:cs typeface="Arial"/>
                <a:sym typeface="Arial"/>
              </a:rPr>
              <a:t>Mô tả </a:t>
            </a:r>
            <a:r>
              <a:rPr lang="en-US" sz="4800">
                <a:solidFill>
                  <a:srgbClr val="BA94E9"/>
                </a:solidFill>
                <a:latin typeface="Arial"/>
                <a:ea typeface="Arial"/>
                <a:cs typeface="Arial"/>
                <a:sym typeface="Arial"/>
              </a:rPr>
              <a:t>Website</a:t>
            </a:r>
            <a:r>
              <a:rPr lang="en-US" sz="4800">
                <a:solidFill>
                  <a:srgbClr val="BA94E9"/>
                </a:solidFill>
                <a:latin typeface="Roboto"/>
                <a:ea typeface="Roboto"/>
                <a:cs typeface="Roboto"/>
                <a:sym typeface="Roboto"/>
              </a:rPr>
              <a:t>&lt;/p&gt;</a:t>
            </a:r>
            <a:endParaRPr sz="4800">
              <a:solidFill>
                <a:srgbClr val="BA94E9"/>
              </a:solidFill>
              <a:latin typeface="Roboto"/>
              <a:ea typeface="Roboto"/>
              <a:cs typeface="Roboto"/>
              <a:sym typeface="Roboto"/>
            </a:endParaRPr>
          </a:p>
        </p:txBody>
      </p:sp>
      <p:sp>
        <p:nvSpPr>
          <p:cNvPr id="248" name="Google Shape;248;p9"/>
          <p:cNvSpPr/>
          <p:nvPr/>
        </p:nvSpPr>
        <p:spPr>
          <a:xfrm>
            <a:off x="1469840" y="3008865"/>
            <a:ext cx="1031622" cy="840270"/>
          </a:xfrm>
          <a:prstGeom prst="rect">
            <a:avLst/>
          </a:prstGeom>
        </p:spPr>
        <p:txBody>
          <a:bodyPr>
            <a:prstTxWarp prst="textPlain"/>
          </a:bodyPr>
          <a:lstStyle/>
          <a:p>
            <a:pPr lvl="0" algn="ctr"/>
            <a:r>
              <a:rPr b="1" i="0">
                <a:ln>
                  <a:noFill/>
                </a:ln>
                <a:solidFill>
                  <a:srgbClr val="BA94E9"/>
                </a:solidFill>
                <a:latin typeface="Arial"/>
              </a:rPr>
              <a:t>03</a:t>
            </a:r>
          </a:p>
        </p:txBody>
      </p:sp>
      <p:sp>
        <p:nvSpPr>
          <p:cNvPr id="249" name="Google Shape;249;p9"/>
          <p:cNvSpPr txBox="1"/>
          <p:nvPr/>
        </p:nvSpPr>
        <p:spPr>
          <a:xfrm>
            <a:off x="-12041702" y="1400802"/>
            <a:ext cx="7136524"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Đăng nhập:</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Người dùng phải đăng nhập để có thể sử dụng các chức năng của website. Tài khoản của nhân viên sẽ do admin cấp khi được kí kết hợp đồng</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Thông tin nhân viên</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Nhân viên có thể xem thông tin của nhân viên như ID, họ tên, ngày sinh, giới tính, email,… Nhân viên có thể chỉnh sửa thông tin của mình.</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Admin quyền xem, thêm, sửa, xoá thông tin của nhân viên</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Phòng ban:</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Nhân viên có thể thể xem các thông tin của phòng ban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Chức vụ:</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Nhân viên có thể xem các thông tin chức vụ như ID, tên của chức vụ</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Admin có thể xem, chỉnh sửa, xoá chức vụ</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Hợp đồng:</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Nhân viên có thể xem các thông tin hợp đồng cua rmình như loại hợp đồng, ngày ký hợp đồng, ngày hết hạn, họ tên của nhân viên kí hợp đồng</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Admin có quyền thêm, chỉnh sửa, xoá hợp đồng</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Chấm công:</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Nhân viên, Admin có thể xem được ngày chấm công</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50" name="Google Shape;250;p9"/>
          <p:cNvSpPr txBox="1"/>
          <p:nvPr/>
        </p:nvSpPr>
        <p:spPr>
          <a:xfrm>
            <a:off x="-5114925" y="774930"/>
            <a:ext cx="7348668" cy="1575000"/>
          </a:xfrm>
          <a:prstGeom prst="rect">
            <a:avLst/>
          </a:prstGeom>
          <a:noFill/>
          <a:ln>
            <a:noFill/>
          </a:ln>
        </p:spPr>
        <p:txBody>
          <a:bodyPr anchorCtr="0" anchor="t" bIns="121900" lIns="121900" spcFirstLastPara="1" rIns="121900" wrap="square" tIns="121900">
            <a:noAutofit/>
          </a:bodyPr>
          <a:lstStyle/>
          <a:p>
            <a:pPr indent="0" lvl="0" marL="0" marR="0" rtl="0" algn="l">
              <a:lnSpc>
                <a:spcPct val="80000"/>
              </a:lnSpc>
              <a:spcBef>
                <a:spcPts val="0"/>
              </a:spcBef>
              <a:spcAft>
                <a:spcPts val="2100"/>
              </a:spcAft>
              <a:buClr>
                <a:schemeClr val="dk1"/>
              </a:buClr>
              <a:buSzPts val="6000"/>
              <a:buFont typeface="Aldrich"/>
              <a:buNone/>
            </a:pPr>
            <a:r>
              <a:rPr b="1" i="0" lang="en-US" sz="2800" u="none" cap="none" strike="noStrike">
                <a:solidFill>
                  <a:srgbClr val="BA94E9"/>
                </a:solidFill>
                <a:latin typeface="Roboto"/>
                <a:ea typeface="Roboto"/>
                <a:cs typeface="Roboto"/>
                <a:sym typeface="Roboto"/>
              </a:rPr>
              <a:t>&lt;p&gt; </a:t>
            </a:r>
            <a:r>
              <a:rPr b="1" i="0" lang="en-US" sz="2800" u="none" cap="none" strike="noStrike">
                <a:solidFill>
                  <a:schemeClr val="dk1"/>
                </a:solidFill>
                <a:latin typeface="Arial"/>
                <a:ea typeface="Arial"/>
                <a:cs typeface="Arial"/>
                <a:sym typeface="Arial"/>
              </a:rPr>
              <a:t>Mô tả </a:t>
            </a:r>
            <a:r>
              <a:rPr b="1" i="0" lang="en-US" sz="2800" u="none" cap="none" strike="noStrike">
                <a:solidFill>
                  <a:srgbClr val="BA94E9"/>
                </a:solidFill>
                <a:latin typeface="Arial"/>
                <a:ea typeface="Arial"/>
                <a:cs typeface="Arial"/>
                <a:sym typeface="Arial"/>
              </a:rPr>
              <a:t>Website</a:t>
            </a:r>
            <a:r>
              <a:rPr b="1" i="0" lang="en-US" sz="2800" u="none" cap="none" strike="noStrike">
                <a:solidFill>
                  <a:srgbClr val="BA94E9"/>
                </a:solidFill>
                <a:latin typeface="Roboto"/>
                <a:ea typeface="Roboto"/>
                <a:cs typeface="Roboto"/>
                <a:sym typeface="Roboto"/>
              </a:rPr>
              <a:t>&lt;/p&gt;</a:t>
            </a:r>
            <a:endParaRPr b="1" i="0" sz="2800" u="none" cap="none" strike="noStrike">
              <a:solidFill>
                <a:srgbClr val="BA94E9"/>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Nguyễn Cao An</dc:creator>
</cp:coreProperties>
</file>