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6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DD31-0D2A-47EC-93A8-D1E37CA393E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5D3A-C385-467D-9898-36C4FE1E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5072" y="292608"/>
            <a:ext cx="2231136" cy="1121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 </a:t>
            </a:r>
            <a:r>
              <a:rPr lang="en-US" sz="2000" dirty="0" err="1" smtClean="0"/>
              <a:t>gốc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Covid</a:t>
            </a:r>
            <a:r>
              <a:rPr lang="en-US" sz="2000" dirty="0" smtClean="0"/>
              <a:t> - 19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297430" y="278035"/>
            <a:ext cx="2426208" cy="1121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hay </a:t>
            </a:r>
            <a:r>
              <a:rPr lang="en-US" dirty="0" err="1" smtClean="0"/>
              <a:t>liều</a:t>
            </a:r>
            <a:r>
              <a:rPr lang="en-US" dirty="0" smtClean="0"/>
              <a:t> </a:t>
            </a:r>
            <a:r>
              <a:rPr lang="en-US" dirty="0" err="1" smtClean="0"/>
              <a:t>vắc-xin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04959" y="1574769"/>
            <a:ext cx="201168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,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84" y="1539622"/>
            <a:ext cx="1999488" cy="849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con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lây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77315" y="359856"/>
            <a:ext cx="2042158" cy="9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/>
              <a:t> </a:t>
            </a:r>
            <a:r>
              <a:rPr lang="en-US" dirty="0" err="1" smtClean="0"/>
              <a:t>bệnh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426208" y="823914"/>
            <a:ext cx="451107" cy="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1290828" y="1414272"/>
            <a:ext cx="19812" cy="12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5" idx="1"/>
          </p:cNvCxnSpPr>
          <p:nvPr/>
        </p:nvCxnSpPr>
        <p:spPr>
          <a:xfrm>
            <a:off x="4919473" y="823914"/>
            <a:ext cx="377957" cy="1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6" idx="1"/>
          </p:cNvCxnSpPr>
          <p:nvPr/>
        </p:nvCxnSpPr>
        <p:spPr>
          <a:xfrm>
            <a:off x="2290572" y="1964437"/>
            <a:ext cx="814387" cy="3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2"/>
            <a:endCxn id="6" idx="0"/>
          </p:cNvCxnSpPr>
          <p:nvPr/>
        </p:nvCxnSpPr>
        <p:spPr>
          <a:xfrm flipH="1">
            <a:off x="4110799" y="1399319"/>
            <a:ext cx="2399735" cy="17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58088" y="1458221"/>
            <a:ext cx="2071121" cy="1046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lây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" idx="3"/>
            <a:endCxn id="66" idx="1"/>
          </p:cNvCxnSpPr>
          <p:nvPr/>
        </p:nvCxnSpPr>
        <p:spPr>
          <a:xfrm flipV="1">
            <a:off x="5116639" y="1981715"/>
            <a:ext cx="941449" cy="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834387" y="2919436"/>
            <a:ext cx="2548128" cy="951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, </a:t>
            </a:r>
            <a:r>
              <a:rPr lang="en-US" dirty="0" err="1" smtClean="0"/>
              <a:t>khoanh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66" idx="2"/>
            <a:endCxn id="93" idx="0"/>
          </p:cNvCxnSpPr>
          <p:nvPr/>
        </p:nvCxnSpPr>
        <p:spPr>
          <a:xfrm flipH="1">
            <a:off x="5108451" y="2505209"/>
            <a:ext cx="1985198" cy="41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7052887" y="2664293"/>
            <a:ext cx="3411854" cy="1221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y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tế</a:t>
            </a:r>
            <a:r>
              <a:rPr lang="en-US" dirty="0" smtClean="0"/>
              <a:t>(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cồn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khuẩn</a:t>
            </a:r>
            <a:r>
              <a:rPr lang="en-US" dirty="0" smtClean="0"/>
              <a:t>…),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sóc</a:t>
            </a:r>
            <a:r>
              <a:rPr lang="en-US" dirty="0" smtClean="0"/>
              <a:t> y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528069" y="2877931"/>
            <a:ext cx="2658239" cy="1034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93" idx="1"/>
            <a:endCxn id="136" idx="3"/>
          </p:cNvCxnSpPr>
          <p:nvPr/>
        </p:nvCxnSpPr>
        <p:spPr>
          <a:xfrm flipH="1">
            <a:off x="3186308" y="3395162"/>
            <a:ext cx="648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93" idx="3"/>
            <a:endCxn id="135" idx="1"/>
          </p:cNvCxnSpPr>
          <p:nvPr/>
        </p:nvCxnSpPr>
        <p:spPr>
          <a:xfrm flipV="1">
            <a:off x="6382515" y="3275092"/>
            <a:ext cx="670372" cy="12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3110733" y="4083536"/>
            <a:ext cx="1475231" cy="1194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trệ</a:t>
            </a:r>
            <a:endParaRPr lang="en-US" dirty="0"/>
          </a:p>
        </p:txBody>
      </p:sp>
      <p:sp>
        <p:nvSpPr>
          <p:cNvPr id="169" name="Rounded Rectangle 168"/>
          <p:cNvSpPr/>
          <p:nvPr/>
        </p:nvSpPr>
        <p:spPr>
          <a:xfrm>
            <a:off x="-381762" y="4188806"/>
            <a:ext cx="1682496" cy="1194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,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sút</a:t>
            </a:r>
            <a:endParaRPr lang="en-US" dirty="0"/>
          </a:p>
        </p:txBody>
      </p:sp>
      <p:cxnSp>
        <p:nvCxnSpPr>
          <p:cNvPr id="171" name="Straight Arrow Connector 170"/>
          <p:cNvCxnSpPr>
            <a:stCxn id="136" idx="2"/>
            <a:endCxn id="169" idx="0"/>
          </p:cNvCxnSpPr>
          <p:nvPr/>
        </p:nvCxnSpPr>
        <p:spPr>
          <a:xfrm flipH="1">
            <a:off x="459486" y="3912393"/>
            <a:ext cx="1397703" cy="27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36" idx="2"/>
            <a:endCxn id="168" idx="0"/>
          </p:cNvCxnSpPr>
          <p:nvPr/>
        </p:nvCxnSpPr>
        <p:spPr>
          <a:xfrm>
            <a:off x="1857189" y="3912393"/>
            <a:ext cx="1991160" cy="17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10899648" y="1961757"/>
            <a:ext cx="1060704" cy="1337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cxnSp>
        <p:nvCxnSpPr>
          <p:cNvPr id="182" name="Straight Arrow Connector 181"/>
          <p:cNvCxnSpPr>
            <a:stCxn id="135" idx="3"/>
            <a:endCxn id="180" idx="1"/>
          </p:cNvCxnSpPr>
          <p:nvPr/>
        </p:nvCxnSpPr>
        <p:spPr>
          <a:xfrm flipV="1">
            <a:off x="10464741" y="2630603"/>
            <a:ext cx="434907" cy="6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8677577" y="4205258"/>
            <a:ext cx="1433472" cy="1264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y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cxnSp>
        <p:nvCxnSpPr>
          <p:cNvPr id="259" name="Straight Arrow Connector 258"/>
          <p:cNvCxnSpPr>
            <a:stCxn id="135" idx="2"/>
            <a:endCxn id="184" idx="0"/>
          </p:cNvCxnSpPr>
          <p:nvPr/>
        </p:nvCxnSpPr>
        <p:spPr>
          <a:xfrm>
            <a:off x="8758814" y="3885890"/>
            <a:ext cx="635499" cy="31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ounded Rectangle 261"/>
          <p:cNvSpPr/>
          <p:nvPr/>
        </p:nvSpPr>
        <p:spPr>
          <a:xfrm>
            <a:off x="7123741" y="4204058"/>
            <a:ext cx="1335023" cy="1230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ở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265" name="Rounded Rectangle 264"/>
          <p:cNvSpPr/>
          <p:nvPr/>
        </p:nvSpPr>
        <p:spPr>
          <a:xfrm>
            <a:off x="1214567" y="5277589"/>
            <a:ext cx="1681366" cy="124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cxnSp>
        <p:nvCxnSpPr>
          <p:cNvPr id="267" name="Straight Arrow Connector 266"/>
          <p:cNvCxnSpPr>
            <a:stCxn id="265" idx="0"/>
            <a:endCxn id="168" idx="1"/>
          </p:cNvCxnSpPr>
          <p:nvPr/>
        </p:nvCxnSpPr>
        <p:spPr>
          <a:xfrm flipV="1">
            <a:off x="2055250" y="4680563"/>
            <a:ext cx="1055483" cy="59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36" idx="2"/>
            <a:endCxn id="265" idx="0"/>
          </p:cNvCxnSpPr>
          <p:nvPr/>
        </p:nvCxnSpPr>
        <p:spPr>
          <a:xfrm>
            <a:off x="1857189" y="3912393"/>
            <a:ext cx="198061" cy="136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4938804" y="4127607"/>
            <a:ext cx="1660733" cy="1255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/>
          </a:p>
        </p:txBody>
      </p:sp>
      <p:cxnSp>
        <p:nvCxnSpPr>
          <p:cNvPr id="289" name="Straight Arrow Connector 288"/>
          <p:cNvCxnSpPr>
            <a:stCxn id="93" idx="2"/>
            <a:endCxn id="272" idx="0"/>
          </p:cNvCxnSpPr>
          <p:nvPr/>
        </p:nvCxnSpPr>
        <p:spPr>
          <a:xfrm>
            <a:off x="5108451" y="3870888"/>
            <a:ext cx="660720" cy="25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72" idx="1"/>
            <a:endCxn id="168" idx="3"/>
          </p:cNvCxnSpPr>
          <p:nvPr/>
        </p:nvCxnSpPr>
        <p:spPr>
          <a:xfrm flipH="1" flipV="1">
            <a:off x="4585964" y="4680563"/>
            <a:ext cx="352840" cy="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ounded Rectangle 293"/>
          <p:cNvSpPr/>
          <p:nvPr/>
        </p:nvSpPr>
        <p:spPr>
          <a:xfrm>
            <a:off x="3998718" y="6303263"/>
            <a:ext cx="2880185" cy="49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sút</a:t>
            </a:r>
            <a:endParaRPr lang="en-US" dirty="0" smtClean="0"/>
          </a:p>
        </p:txBody>
      </p:sp>
      <p:cxnSp>
        <p:nvCxnSpPr>
          <p:cNvPr id="300" name="Straight Arrow Connector 299"/>
          <p:cNvCxnSpPr>
            <a:stCxn id="135" idx="2"/>
            <a:endCxn id="262" idx="0"/>
          </p:cNvCxnSpPr>
          <p:nvPr/>
        </p:nvCxnSpPr>
        <p:spPr>
          <a:xfrm flipH="1">
            <a:off x="7791253" y="3885890"/>
            <a:ext cx="967561" cy="31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ounded Rectangle 304"/>
          <p:cNvSpPr/>
          <p:nvPr/>
        </p:nvSpPr>
        <p:spPr>
          <a:xfrm>
            <a:off x="7494953" y="5824679"/>
            <a:ext cx="2365248" cy="585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21" name="Rounded Rectangle 320"/>
          <p:cNvSpPr/>
          <p:nvPr/>
        </p:nvSpPr>
        <p:spPr>
          <a:xfrm>
            <a:off x="10853467" y="3551464"/>
            <a:ext cx="1207008" cy="1234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Ô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</p:txBody>
      </p:sp>
      <p:cxnSp>
        <p:nvCxnSpPr>
          <p:cNvPr id="323" name="Straight Arrow Connector 322"/>
          <p:cNvCxnSpPr>
            <a:stCxn id="135" idx="3"/>
            <a:endCxn id="321" idx="1"/>
          </p:cNvCxnSpPr>
          <p:nvPr/>
        </p:nvCxnSpPr>
        <p:spPr>
          <a:xfrm>
            <a:off x="10464741" y="3275092"/>
            <a:ext cx="388726" cy="8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184" idx="2"/>
            <a:endCxn id="305" idx="0"/>
          </p:cNvCxnSpPr>
          <p:nvPr/>
        </p:nvCxnSpPr>
        <p:spPr>
          <a:xfrm flipH="1">
            <a:off x="8677577" y="5470232"/>
            <a:ext cx="716736" cy="35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262" idx="2"/>
            <a:endCxn id="305" idx="0"/>
          </p:cNvCxnSpPr>
          <p:nvPr/>
        </p:nvCxnSpPr>
        <p:spPr>
          <a:xfrm>
            <a:off x="7791253" y="5434772"/>
            <a:ext cx="886324" cy="38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05" idx="1"/>
            <a:endCxn id="265" idx="3"/>
          </p:cNvCxnSpPr>
          <p:nvPr/>
        </p:nvCxnSpPr>
        <p:spPr>
          <a:xfrm flipH="1" flipV="1">
            <a:off x="2895933" y="5900930"/>
            <a:ext cx="4599020" cy="21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65" idx="3"/>
            <a:endCxn id="294" idx="1"/>
          </p:cNvCxnSpPr>
          <p:nvPr/>
        </p:nvCxnSpPr>
        <p:spPr>
          <a:xfrm>
            <a:off x="2895933" y="5900930"/>
            <a:ext cx="1102785" cy="65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168" idx="2"/>
            <a:endCxn id="294" idx="0"/>
          </p:cNvCxnSpPr>
          <p:nvPr/>
        </p:nvCxnSpPr>
        <p:spPr>
          <a:xfrm>
            <a:off x="3848349" y="5277589"/>
            <a:ext cx="1590462" cy="102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2021-11-24T07:41:07Z</dcterms:created>
  <dcterms:modified xsi:type="dcterms:W3CDTF">2021-11-24T08:06:06Z</dcterms:modified>
</cp:coreProperties>
</file>