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8" r:id="rId2"/>
    <p:sldId id="256" r:id="rId3"/>
    <p:sldId id="259" r:id="rId4"/>
    <p:sldId id="265" r:id="rId5"/>
    <p:sldId id="257" r:id="rId6"/>
    <p:sldId id="287" r:id="rId7"/>
    <p:sldId id="292" r:id="rId8"/>
    <p:sldId id="266" r:id="rId9"/>
    <p:sldId id="260" r:id="rId10"/>
    <p:sldId id="261" r:id="rId11"/>
    <p:sldId id="262" r:id="rId12"/>
    <p:sldId id="268" r:id="rId13"/>
    <p:sldId id="275" r:id="rId14"/>
    <p:sldId id="267" r:id="rId15"/>
    <p:sldId id="263" r:id="rId16"/>
  </p:sldIdLst>
  <p:sldSz cx="9144000" cy="5143500" type="screen16x9"/>
  <p:notesSz cx="6858000" cy="9144000"/>
  <p:embeddedFontLst>
    <p:embeddedFont>
      <p:font typeface="Poppins Medium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Raleway Thin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A2ED5-DFF8-4914-9DF6-D3C3F8B8C542}">
  <a:tblStyle styleId="{A4CA2ED5-DFF8-4914-9DF6-D3C3F8B8C5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b886d74e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b886d74e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b886d74e4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b886d74e4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b886d74e4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b886d74e4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b886d74e4f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b886d74e4f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b45389a103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b45389a103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b886d74e4f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b886d74e4f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b886d74e4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b886d74e4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b886d74e4f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b886d74e4f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b45389a103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b45389a103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b92254419e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b92254419e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886d74e4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886d74e4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d3625310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d3625310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4050" y="1259925"/>
            <a:ext cx="6135900" cy="14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67150" y="2685500"/>
            <a:ext cx="4409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55963" y="-65980"/>
            <a:ext cx="1934675" cy="1307611"/>
            <a:chOff x="-355963" y="-65980"/>
            <a:chExt cx="1934675" cy="1307611"/>
          </a:xfrm>
        </p:grpSpPr>
        <p:sp>
          <p:nvSpPr>
            <p:cNvPr id="13" name="Google Shape;13;p2"/>
            <p:cNvSpPr/>
            <p:nvPr/>
          </p:nvSpPr>
          <p:spPr>
            <a:xfrm>
              <a:off x="-287026" y="-26951"/>
              <a:ext cx="1865739" cy="1268582"/>
            </a:xfrm>
            <a:custGeom>
              <a:avLst/>
              <a:gdLst/>
              <a:ahLst/>
              <a:cxnLst/>
              <a:rect l="l" t="t" r="r" b="b"/>
              <a:pathLst>
                <a:path w="58082" h="39492" extrusionOk="0">
                  <a:moveTo>
                    <a:pt x="1" y="0"/>
                  </a:moveTo>
                  <a:lnTo>
                    <a:pt x="1" y="10324"/>
                  </a:lnTo>
                  <a:cubicBezTo>
                    <a:pt x="1774" y="22992"/>
                    <a:pt x="7570" y="37338"/>
                    <a:pt x="22169" y="39491"/>
                  </a:cubicBezTo>
                  <a:cubicBezTo>
                    <a:pt x="24576" y="32271"/>
                    <a:pt x="17830" y="26982"/>
                    <a:pt x="16374" y="20712"/>
                  </a:cubicBezTo>
                  <a:cubicBezTo>
                    <a:pt x="15500" y="15989"/>
                    <a:pt x="16403" y="14377"/>
                    <a:pt x="18230" y="14377"/>
                  </a:cubicBezTo>
                  <a:cubicBezTo>
                    <a:pt x="21439" y="14377"/>
                    <a:pt x="27498" y="19350"/>
                    <a:pt x="31796" y="21187"/>
                  </a:cubicBezTo>
                  <a:cubicBezTo>
                    <a:pt x="34155" y="22133"/>
                    <a:pt x="39525" y="23544"/>
                    <a:pt x="43991" y="23544"/>
                  </a:cubicBezTo>
                  <a:cubicBezTo>
                    <a:pt x="48638" y="23544"/>
                    <a:pt x="52304" y="22016"/>
                    <a:pt x="50576" y="16848"/>
                  </a:cubicBezTo>
                  <a:cubicBezTo>
                    <a:pt x="48644" y="10609"/>
                    <a:pt x="37560" y="11559"/>
                    <a:pt x="33728" y="7696"/>
                  </a:cubicBezTo>
                  <a:cubicBezTo>
                    <a:pt x="35318" y="6544"/>
                    <a:pt x="37214" y="6216"/>
                    <a:pt x="39244" y="6216"/>
                  </a:cubicBezTo>
                  <a:cubicBezTo>
                    <a:pt x="41927" y="6216"/>
                    <a:pt x="44846" y="6789"/>
                    <a:pt x="47606" y="6789"/>
                  </a:cubicBezTo>
                  <a:cubicBezTo>
                    <a:pt x="49707" y="6789"/>
                    <a:pt x="51716" y="6457"/>
                    <a:pt x="53458" y="5289"/>
                  </a:cubicBezTo>
                  <a:cubicBezTo>
                    <a:pt x="57132" y="3136"/>
                    <a:pt x="58082" y="1394"/>
                    <a:pt x="57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3647" y="-65980"/>
              <a:ext cx="1195342" cy="957829"/>
            </a:xfrm>
            <a:custGeom>
              <a:avLst/>
              <a:gdLst/>
              <a:ahLst/>
              <a:cxnLst/>
              <a:rect l="l" t="t" r="r" b="b"/>
              <a:pathLst>
                <a:path w="37212" h="29818" extrusionOk="0">
                  <a:moveTo>
                    <a:pt x="16618" y="0"/>
                  </a:moveTo>
                  <a:cubicBezTo>
                    <a:pt x="11261" y="0"/>
                    <a:pt x="3841" y="1005"/>
                    <a:pt x="1" y="1532"/>
                  </a:cubicBezTo>
                  <a:cubicBezTo>
                    <a:pt x="792" y="6124"/>
                    <a:pt x="1774" y="17556"/>
                    <a:pt x="4244" y="21610"/>
                  </a:cubicBezTo>
                  <a:cubicBezTo>
                    <a:pt x="5317" y="23602"/>
                    <a:pt x="6280" y="24368"/>
                    <a:pt x="7146" y="24368"/>
                  </a:cubicBezTo>
                  <a:cubicBezTo>
                    <a:pt x="8964" y="24368"/>
                    <a:pt x="10350" y="20985"/>
                    <a:pt x="11401" y="18475"/>
                  </a:cubicBezTo>
                  <a:cubicBezTo>
                    <a:pt x="13080" y="21293"/>
                    <a:pt x="14188" y="26329"/>
                    <a:pt x="16785" y="28482"/>
                  </a:cubicBezTo>
                  <a:cubicBezTo>
                    <a:pt x="17919" y="29427"/>
                    <a:pt x="18797" y="29818"/>
                    <a:pt x="19478" y="29818"/>
                  </a:cubicBezTo>
                  <a:cubicBezTo>
                    <a:pt x="21878" y="29818"/>
                    <a:pt x="21821" y="24954"/>
                    <a:pt x="21821" y="22338"/>
                  </a:cubicBezTo>
                  <a:lnTo>
                    <a:pt x="21821" y="22338"/>
                  </a:lnTo>
                  <a:cubicBezTo>
                    <a:pt x="23425" y="23126"/>
                    <a:pt x="28281" y="26666"/>
                    <a:pt x="30542" y="26666"/>
                  </a:cubicBezTo>
                  <a:cubicBezTo>
                    <a:pt x="30825" y="26666"/>
                    <a:pt x="31068" y="26610"/>
                    <a:pt x="31258" y="26487"/>
                  </a:cubicBezTo>
                  <a:cubicBezTo>
                    <a:pt x="35280" y="23479"/>
                    <a:pt x="26444" y="18760"/>
                    <a:pt x="25209" y="17271"/>
                  </a:cubicBezTo>
                  <a:cubicBezTo>
                    <a:pt x="37212" y="11824"/>
                    <a:pt x="27901" y="9101"/>
                    <a:pt x="18622" y="6947"/>
                  </a:cubicBezTo>
                  <a:cubicBezTo>
                    <a:pt x="23879" y="5396"/>
                    <a:pt x="28503" y="1817"/>
                    <a:pt x="20300" y="234"/>
                  </a:cubicBezTo>
                  <a:cubicBezTo>
                    <a:pt x="19282" y="69"/>
                    <a:pt x="18021" y="0"/>
                    <a:pt x="1661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55963" y="-21329"/>
              <a:ext cx="1002029" cy="737629"/>
            </a:xfrm>
            <a:custGeom>
              <a:avLst/>
              <a:gdLst/>
              <a:ahLst/>
              <a:cxnLst/>
              <a:rect l="l" t="t" r="r" b="b"/>
              <a:pathLst>
                <a:path w="31194" h="22963" extrusionOk="0">
                  <a:moveTo>
                    <a:pt x="782" y="1"/>
                  </a:moveTo>
                  <a:cubicBezTo>
                    <a:pt x="362" y="1"/>
                    <a:pt x="1" y="510"/>
                    <a:pt x="405" y="839"/>
                  </a:cubicBezTo>
                  <a:cubicBezTo>
                    <a:pt x="7942" y="6856"/>
                    <a:pt x="15638" y="12715"/>
                    <a:pt x="23555" y="18257"/>
                  </a:cubicBezTo>
                  <a:cubicBezTo>
                    <a:pt x="25772" y="19840"/>
                    <a:pt x="27989" y="21360"/>
                    <a:pt x="30237" y="22880"/>
                  </a:cubicBezTo>
                  <a:cubicBezTo>
                    <a:pt x="30325" y="22937"/>
                    <a:pt x="30413" y="22962"/>
                    <a:pt x="30495" y="22962"/>
                  </a:cubicBezTo>
                  <a:cubicBezTo>
                    <a:pt x="30913" y="22962"/>
                    <a:pt x="31194" y="22316"/>
                    <a:pt x="30744" y="22025"/>
                  </a:cubicBezTo>
                  <a:cubicBezTo>
                    <a:pt x="22763" y="16673"/>
                    <a:pt x="15036" y="10973"/>
                    <a:pt x="7435" y="5114"/>
                  </a:cubicBezTo>
                  <a:cubicBezTo>
                    <a:pt x="5314" y="3467"/>
                    <a:pt x="3192" y="1789"/>
                    <a:pt x="1102" y="110"/>
                  </a:cubicBezTo>
                  <a:cubicBezTo>
                    <a:pt x="999" y="33"/>
                    <a:pt x="889" y="1"/>
                    <a:pt x="78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9583" y="337133"/>
              <a:ext cx="357074" cy="380587"/>
            </a:xfrm>
            <a:custGeom>
              <a:avLst/>
              <a:gdLst/>
              <a:ahLst/>
              <a:cxnLst/>
              <a:rect l="l" t="t" r="r" b="b"/>
              <a:pathLst>
                <a:path w="11116" h="11848" extrusionOk="0">
                  <a:moveTo>
                    <a:pt x="10539" y="1"/>
                  </a:moveTo>
                  <a:cubicBezTo>
                    <a:pt x="10521" y="1"/>
                    <a:pt x="10502" y="2"/>
                    <a:pt x="10483" y="4"/>
                  </a:cubicBezTo>
                  <a:cubicBezTo>
                    <a:pt x="7126" y="289"/>
                    <a:pt x="3737" y="99"/>
                    <a:pt x="412" y="700"/>
                  </a:cubicBezTo>
                  <a:cubicBezTo>
                    <a:pt x="190" y="732"/>
                    <a:pt x="32" y="985"/>
                    <a:pt x="32" y="1176"/>
                  </a:cubicBezTo>
                  <a:cubicBezTo>
                    <a:pt x="0" y="4627"/>
                    <a:pt x="1077" y="7953"/>
                    <a:pt x="1394" y="11373"/>
                  </a:cubicBezTo>
                  <a:cubicBezTo>
                    <a:pt x="1425" y="11690"/>
                    <a:pt x="1687" y="11848"/>
                    <a:pt x="1932" y="11848"/>
                  </a:cubicBezTo>
                  <a:cubicBezTo>
                    <a:pt x="2178" y="11848"/>
                    <a:pt x="2407" y="11690"/>
                    <a:pt x="2376" y="11373"/>
                  </a:cubicBezTo>
                  <a:cubicBezTo>
                    <a:pt x="2102" y="8119"/>
                    <a:pt x="1098" y="4894"/>
                    <a:pt x="1047" y="1587"/>
                  </a:cubicBezTo>
                  <a:lnTo>
                    <a:pt x="1047" y="1587"/>
                  </a:lnTo>
                  <a:cubicBezTo>
                    <a:pt x="4157" y="1095"/>
                    <a:pt x="7349" y="1259"/>
                    <a:pt x="10483" y="985"/>
                  </a:cubicBezTo>
                  <a:cubicBezTo>
                    <a:pt x="11097" y="955"/>
                    <a:pt x="11116" y="1"/>
                    <a:pt x="10539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061" y="74687"/>
              <a:ext cx="365169" cy="413449"/>
            </a:xfrm>
            <a:custGeom>
              <a:avLst/>
              <a:gdLst/>
              <a:ahLst/>
              <a:cxnLst/>
              <a:rect l="l" t="t" r="r" b="b"/>
              <a:pathLst>
                <a:path w="11368" h="12871" extrusionOk="0">
                  <a:moveTo>
                    <a:pt x="10792" y="0"/>
                  </a:moveTo>
                  <a:cubicBezTo>
                    <a:pt x="10774" y="0"/>
                    <a:pt x="10756" y="1"/>
                    <a:pt x="10737" y="3"/>
                  </a:cubicBezTo>
                  <a:cubicBezTo>
                    <a:pt x="7285" y="288"/>
                    <a:pt x="3738" y="383"/>
                    <a:pt x="381" y="1365"/>
                  </a:cubicBezTo>
                  <a:cubicBezTo>
                    <a:pt x="191" y="1428"/>
                    <a:pt x="1" y="1650"/>
                    <a:pt x="33" y="1840"/>
                  </a:cubicBezTo>
                  <a:cubicBezTo>
                    <a:pt x="476" y="5387"/>
                    <a:pt x="476" y="9029"/>
                    <a:pt x="1268" y="12512"/>
                  </a:cubicBezTo>
                  <a:cubicBezTo>
                    <a:pt x="1318" y="12763"/>
                    <a:pt x="1497" y="12870"/>
                    <a:pt x="1688" y="12870"/>
                  </a:cubicBezTo>
                  <a:cubicBezTo>
                    <a:pt x="1978" y="12870"/>
                    <a:pt x="2294" y="12622"/>
                    <a:pt x="2218" y="12259"/>
                  </a:cubicBezTo>
                  <a:cubicBezTo>
                    <a:pt x="1455" y="8964"/>
                    <a:pt x="1456" y="5581"/>
                    <a:pt x="1061" y="2223"/>
                  </a:cubicBezTo>
                  <a:lnTo>
                    <a:pt x="1061" y="2223"/>
                  </a:lnTo>
                  <a:cubicBezTo>
                    <a:pt x="4197" y="1356"/>
                    <a:pt x="7494" y="1258"/>
                    <a:pt x="10705" y="985"/>
                  </a:cubicBezTo>
                  <a:cubicBezTo>
                    <a:pt x="11319" y="954"/>
                    <a:pt x="11368" y="0"/>
                    <a:pt x="10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2432" y="258431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53" y="0"/>
                  </a:moveTo>
                  <a:cubicBezTo>
                    <a:pt x="330" y="0"/>
                    <a:pt x="0" y="225"/>
                    <a:pt x="34" y="649"/>
                  </a:cubicBezTo>
                  <a:cubicBezTo>
                    <a:pt x="64" y="1002"/>
                    <a:pt x="339" y="1170"/>
                    <a:pt x="619" y="1170"/>
                  </a:cubicBezTo>
                  <a:cubicBezTo>
                    <a:pt x="942" y="1170"/>
                    <a:pt x="1272" y="946"/>
                    <a:pt x="1238" y="522"/>
                  </a:cubicBezTo>
                  <a:cubicBezTo>
                    <a:pt x="1208" y="169"/>
                    <a:pt x="933" y="0"/>
                    <a:pt x="65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0086" y="250304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53" y="0"/>
                  </a:moveTo>
                  <a:cubicBezTo>
                    <a:pt x="330" y="0"/>
                    <a:pt x="1" y="224"/>
                    <a:pt x="35" y="648"/>
                  </a:cubicBezTo>
                  <a:cubicBezTo>
                    <a:pt x="64" y="1001"/>
                    <a:pt x="339" y="1170"/>
                    <a:pt x="619" y="1170"/>
                  </a:cubicBezTo>
                  <a:cubicBezTo>
                    <a:pt x="942" y="1170"/>
                    <a:pt x="1272" y="946"/>
                    <a:pt x="1238" y="522"/>
                  </a:cubicBezTo>
                  <a:cubicBezTo>
                    <a:pt x="1209" y="169"/>
                    <a:pt x="933" y="0"/>
                    <a:pt x="65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9059" y="426274"/>
              <a:ext cx="40892" cy="37615"/>
            </a:xfrm>
            <a:custGeom>
              <a:avLst/>
              <a:gdLst/>
              <a:ahLst/>
              <a:cxnLst/>
              <a:rect l="l" t="t" r="r" b="b"/>
              <a:pathLst>
                <a:path w="1273" h="1171" extrusionOk="0">
                  <a:moveTo>
                    <a:pt x="653" y="1"/>
                  </a:moveTo>
                  <a:cubicBezTo>
                    <a:pt x="330" y="1"/>
                    <a:pt x="1" y="225"/>
                    <a:pt x="35" y="649"/>
                  </a:cubicBezTo>
                  <a:cubicBezTo>
                    <a:pt x="79" y="1002"/>
                    <a:pt x="355" y="1171"/>
                    <a:pt x="632" y="1171"/>
                  </a:cubicBezTo>
                  <a:cubicBezTo>
                    <a:pt x="952" y="1171"/>
                    <a:pt x="1272" y="946"/>
                    <a:pt x="1238" y="522"/>
                  </a:cubicBezTo>
                  <a:cubicBezTo>
                    <a:pt x="1209" y="169"/>
                    <a:pt x="934" y="1"/>
                    <a:pt x="653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3611" y="692318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53" y="0"/>
                  </a:moveTo>
                  <a:cubicBezTo>
                    <a:pt x="330" y="0"/>
                    <a:pt x="1" y="226"/>
                    <a:pt x="35" y="633"/>
                  </a:cubicBezTo>
                  <a:cubicBezTo>
                    <a:pt x="64" y="1000"/>
                    <a:pt x="339" y="1170"/>
                    <a:pt x="620" y="1170"/>
                  </a:cubicBezTo>
                  <a:cubicBezTo>
                    <a:pt x="943" y="1170"/>
                    <a:pt x="1272" y="945"/>
                    <a:pt x="1238" y="538"/>
                  </a:cubicBezTo>
                  <a:cubicBezTo>
                    <a:pt x="1209" y="170"/>
                    <a:pt x="933" y="0"/>
                    <a:pt x="65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9197" y="772048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45" y="1"/>
                  </a:moveTo>
                  <a:cubicBezTo>
                    <a:pt x="325" y="1"/>
                    <a:pt x="1" y="217"/>
                    <a:pt x="35" y="621"/>
                  </a:cubicBezTo>
                  <a:cubicBezTo>
                    <a:pt x="64" y="993"/>
                    <a:pt x="346" y="1169"/>
                    <a:pt x="630" y="1169"/>
                  </a:cubicBezTo>
                  <a:cubicBezTo>
                    <a:pt x="949" y="1169"/>
                    <a:pt x="1272" y="945"/>
                    <a:pt x="1238" y="526"/>
                  </a:cubicBezTo>
                  <a:cubicBezTo>
                    <a:pt x="1208" y="169"/>
                    <a:pt x="928" y="1"/>
                    <a:pt x="645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7512" y="376451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41" y="0"/>
                  </a:moveTo>
                  <a:cubicBezTo>
                    <a:pt x="321" y="0"/>
                    <a:pt x="1" y="224"/>
                    <a:pt x="35" y="648"/>
                  </a:cubicBezTo>
                  <a:cubicBezTo>
                    <a:pt x="64" y="1001"/>
                    <a:pt x="339" y="1170"/>
                    <a:pt x="619" y="1170"/>
                  </a:cubicBezTo>
                  <a:cubicBezTo>
                    <a:pt x="943" y="1170"/>
                    <a:pt x="1272" y="946"/>
                    <a:pt x="1238" y="522"/>
                  </a:cubicBezTo>
                  <a:cubicBezTo>
                    <a:pt x="1194" y="169"/>
                    <a:pt x="918" y="0"/>
                    <a:pt x="641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2960" y="596077"/>
              <a:ext cx="40860" cy="37551"/>
            </a:xfrm>
            <a:custGeom>
              <a:avLst/>
              <a:gdLst/>
              <a:ahLst/>
              <a:cxnLst/>
              <a:rect l="l" t="t" r="r" b="b"/>
              <a:pathLst>
                <a:path w="1272" h="1169" extrusionOk="0">
                  <a:moveTo>
                    <a:pt x="645" y="0"/>
                  </a:moveTo>
                  <a:cubicBezTo>
                    <a:pt x="324" y="0"/>
                    <a:pt x="1" y="216"/>
                    <a:pt x="34" y="620"/>
                  </a:cubicBezTo>
                  <a:cubicBezTo>
                    <a:pt x="64" y="992"/>
                    <a:pt x="346" y="1168"/>
                    <a:pt x="630" y="1168"/>
                  </a:cubicBezTo>
                  <a:cubicBezTo>
                    <a:pt x="949" y="1168"/>
                    <a:pt x="1271" y="945"/>
                    <a:pt x="1238" y="525"/>
                  </a:cubicBezTo>
                  <a:cubicBezTo>
                    <a:pt x="1208" y="169"/>
                    <a:pt x="928" y="0"/>
                    <a:pt x="645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925" y="43785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53" y="0"/>
                  </a:moveTo>
                  <a:cubicBezTo>
                    <a:pt x="330" y="0"/>
                    <a:pt x="0" y="224"/>
                    <a:pt x="34" y="648"/>
                  </a:cubicBezTo>
                  <a:cubicBezTo>
                    <a:pt x="63" y="1001"/>
                    <a:pt x="339" y="1170"/>
                    <a:pt x="619" y="1170"/>
                  </a:cubicBezTo>
                  <a:cubicBezTo>
                    <a:pt x="942" y="1170"/>
                    <a:pt x="1271" y="946"/>
                    <a:pt x="1237" y="522"/>
                  </a:cubicBezTo>
                  <a:cubicBezTo>
                    <a:pt x="1208" y="169"/>
                    <a:pt x="933" y="0"/>
                    <a:pt x="65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4467" y="13396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42" y="1"/>
                  </a:moveTo>
                  <a:cubicBezTo>
                    <a:pt x="323" y="1"/>
                    <a:pt x="1" y="225"/>
                    <a:pt x="34" y="644"/>
                  </a:cubicBezTo>
                  <a:cubicBezTo>
                    <a:pt x="64" y="1001"/>
                    <a:pt x="344" y="1169"/>
                    <a:pt x="627" y="1169"/>
                  </a:cubicBezTo>
                  <a:cubicBezTo>
                    <a:pt x="947" y="1169"/>
                    <a:pt x="1271" y="953"/>
                    <a:pt x="1238" y="549"/>
                  </a:cubicBezTo>
                  <a:cubicBezTo>
                    <a:pt x="1208" y="177"/>
                    <a:pt x="926" y="1"/>
                    <a:pt x="64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259" y="535621"/>
              <a:ext cx="64117" cy="49854"/>
            </a:xfrm>
            <a:custGeom>
              <a:avLst/>
              <a:gdLst/>
              <a:ahLst/>
              <a:cxnLst/>
              <a:rect l="l" t="t" r="r" b="b"/>
              <a:pathLst>
                <a:path w="1996" h="1552" extrusionOk="0">
                  <a:moveTo>
                    <a:pt x="1014" y="0"/>
                  </a:moveTo>
                  <a:cubicBezTo>
                    <a:pt x="1" y="0"/>
                    <a:pt x="1" y="1552"/>
                    <a:pt x="1014" y="1552"/>
                  </a:cubicBezTo>
                  <a:cubicBezTo>
                    <a:pt x="1996" y="1552"/>
                    <a:pt x="1996" y="0"/>
                    <a:pt x="1014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0039" y="460325"/>
              <a:ext cx="65144" cy="49886"/>
            </a:xfrm>
            <a:custGeom>
              <a:avLst/>
              <a:gdLst/>
              <a:ahLst/>
              <a:cxnLst/>
              <a:rect l="l" t="t" r="r" b="b"/>
              <a:pathLst>
                <a:path w="2028" h="1553" extrusionOk="0">
                  <a:moveTo>
                    <a:pt x="1014" y="1"/>
                  </a:moveTo>
                  <a:cubicBezTo>
                    <a:pt x="0" y="1"/>
                    <a:pt x="0" y="1552"/>
                    <a:pt x="1014" y="1552"/>
                  </a:cubicBezTo>
                  <a:cubicBezTo>
                    <a:pt x="2027" y="1552"/>
                    <a:pt x="2027" y="1"/>
                    <a:pt x="1014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4604" y="545772"/>
              <a:ext cx="65144" cy="49886"/>
            </a:xfrm>
            <a:custGeom>
              <a:avLst/>
              <a:gdLst/>
              <a:ahLst/>
              <a:cxnLst/>
              <a:rect l="l" t="t" r="r" b="b"/>
              <a:pathLst>
                <a:path w="2028" h="1553" extrusionOk="0">
                  <a:moveTo>
                    <a:pt x="1014" y="1"/>
                  </a:moveTo>
                  <a:cubicBezTo>
                    <a:pt x="1" y="1"/>
                    <a:pt x="1" y="1553"/>
                    <a:pt x="1014" y="1553"/>
                  </a:cubicBezTo>
                  <a:cubicBezTo>
                    <a:pt x="2028" y="1553"/>
                    <a:pt x="2028" y="1"/>
                    <a:pt x="1014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-386547" y="1583410"/>
            <a:ext cx="979672" cy="740648"/>
            <a:chOff x="-386547" y="1583410"/>
            <a:chExt cx="979672" cy="740648"/>
          </a:xfrm>
        </p:grpSpPr>
        <p:sp>
          <p:nvSpPr>
            <p:cNvPr id="31" name="Google Shape;31;p2"/>
            <p:cNvSpPr/>
            <p:nvPr/>
          </p:nvSpPr>
          <p:spPr>
            <a:xfrm>
              <a:off x="-386547" y="1583410"/>
              <a:ext cx="979672" cy="740648"/>
            </a:xfrm>
            <a:custGeom>
              <a:avLst/>
              <a:gdLst/>
              <a:ahLst/>
              <a:cxnLst/>
              <a:rect l="l" t="t" r="r" b="b"/>
              <a:pathLst>
                <a:path w="30498" h="23057" extrusionOk="0">
                  <a:moveTo>
                    <a:pt x="17969" y="500"/>
                  </a:moveTo>
                  <a:cubicBezTo>
                    <a:pt x="18506" y="500"/>
                    <a:pt x="19041" y="523"/>
                    <a:pt x="19572" y="571"/>
                  </a:cubicBezTo>
                  <a:cubicBezTo>
                    <a:pt x="21757" y="761"/>
                    <a:pt x="23911" y="1426"/>
                    <a:pt x="25684" y="2724"/>
                  </a:cubicBezTo>
                  <a:cubicBezTo>
                    <a:pt x="27584" y="4054"/>
                    <a:pt x="28819" y="6050"/>
                    <a:pt x="29421" y="8266"/>
                  </a:cubicBezTo>
                  <a:cubicBezTo>
                    <a:pt x="30150" y="10927"/>
                    <a:pt x="29896" y="14347"/>
                    <a:pt x="27363" y="15962"/>
                  </a:cubicBezTo>
                  <a:cubicBezTo>
                    <a:pt x="26505" y="16521"/>
                    <a:pt x="25521" y="16752"/>
                    <a:pt x="24522" y="16752"/>
                  </a:cubicBezTo>
                  <a:cubicBezTo>
                    <a:pt x="23936" y="16752"/>
                    <a:pt x="23345" y="16673"/>
                    <a:pt x="22771" y="16532"/>
                  </a:cubicBezTo>
                  <a:cubicBezTo>
                    <a:pt x="21445" y="16228"/>
                    <a:pt x="20120" y="15636"/>
                    <a:pt x="18753" y="15636"/>
                  </a:cubicBezTo>
                  <a:cubicBezTo>
                    <a:pt x="18552" y="15636"/>
                    <a:pt x="18350" y="15649"/>
                    <a:pt x="18147" y="15677"/>
                  </a:cubicBezTo>
                  <a:cubicBezTo>
                    <a:pt x="17402" y="15801"/>
                    <a:pt x="16749" y="16138"/>
                    <a:pt x="16217" y="16658"/>
                  </a:cubicBezTo>
                  <a:lnTo>
                    <a:pt x="16217" y="16658"/>
                  </a:lnTo>
                  <a:cubicBezTo>
                    <a:pt x="16205" y="16667"/>
                    <a:pt x="16194" y="16678"/>
                    <a:pt x="16183" y="16690"/>
                  </a:cubicBezTo>
                  <a:cubicBezTo>
                    <a:pt x="16183" y="16690"/>
                    <a:pt x="16183" y="16690"/>
                    <a:pt x="16183" y="16690"/>
                  </a:cubicBezTo>
                  <a:lnTo>
                    <a:pt x="16183" y="16690"/>
                  </a:lnTo>
                  <a:cubicBezTo>
                    <a:pt x="16177" y="16697"/>
                    <a:pt x="16171" y="16704"/>
                    <a:pt x="16165" y="16711"/>
                  </a:cubicBezTo>
                  <a:lnTo>
                    <a:pt x="16165" y="16711"/>
                  </a:lnTo>
                  <a:cubicBezTo>
                    <a:pt x="14300" y="18762"/>
                    <a:pt x="12090" y="20716"/>
                    <a:pt x="9533" y="21852"/>
                  </a:cubicBezTo>
                  <a:cubicBezTo>
                    <a:pt x="8620" y="22274"/>
                    <a:pt x="7603" y="22574"/>
                    <a:pt x="6585" y="22574"/>
                  </a:cubicBezTo>
                  <a:cubicBezTo>
                    <a:pt x="6225" y="22574"/>
                    <a:pt x="5866" y="22537"/>
                    <a:pt x="5511" y="22454"/>
                  </a:cubicBezTo>
                  <a:cubicBezTo>
                    <a:pt x="4023" y="22106"/>
                    <a:pt x="2819" y="21029"/>
                    <a:pt x="2091" y="19699"/>
                  </a:cubicBezTo>
                  <a:cubicBezTo>
                    <a:pt x="476" y="16880"/>
                    <a:pt x="824" y="13175"/>
                    <a:pt x="1869" y="10198"/>
                  </a:cubicBezTo>
                  <a:cubicBezTo>
                    <a:pt x="2724" y="7760"/>
                    <a:pt x="4276" y="5828"/>
                    <a:pt x="6366" y="4308"/>
                  </a:cubicBezTo>
                  <a:cubicBezTo>
                    <a:pt x="9671" y="1871"/>
                    <a:pt x="13867" y="500"/>
                    <a:pt x="17969" y="500"/>
                  </a:cubicBezTo>
                  <a:close/>
                  <a:moveTo>
                    <a:pt x="17926" y="1"/>
                  </a:moveTo>
                  <a:cubicBezTo>
                    <a:pt x="14092" y="1"/>
                    <a:pt x="10196" y="1199"/>
                    <a:pt x="6999" y="3231"/>
                  </a:cubicBezTo>
                  <a:cubicBezTo>
                    <a:pt x="4909" y="4593"/>
                    <a:pt x="3072" y="6366"/>
                    <a:pt x="1964" y="8646"/>
                  </a:cubicBezTo>
                  <a:cubicBezTo>
                    <a:pt x="571" y="11560"/>
                    <a:pt x="1" y="15234"/>
                    <a:pt x="982" y="18369"/>
                  </a:cubicBezTo>
                  <a:cubicBezTo>
                    <a:pt x="1457" y="19857"/>
                    <a:pt x="2344" y="21251"/>
                    <a:pt x="3642" y="22137"/>
                  </a:cubicBezTo>
                  <a:cubicBezTo>
                    <a:pt x="4532" y="22780"/>
                    <a:pt x="5576" y="23056"/>
                    <a:pt x="6639" y="23056"/>
                  </a:cubicBezTo>
                  <a:cubicBezTo>
                    <a:pt x="6938" y="23056"/>
                    <a:pt x="7239" y="23034"/>
                    <a:pt x="7538" y="22992"/>
                  </a:cubicBezTo>
                  <a:cubicBezTo>
                    <a:pt x="10483" y="22517"/>
                    <a:pt x="13080" y="20427"/>
                    <a:pt x="15170" y="18432"/>
                  </a:cubicBezTo>
                  <a:cubicBezTo>
                    <a:pt x="15645" y="17989"/>
                    <a:pt x="16088" y="17514"/>
                    <a:pt x="16532" y="17039"/>
                  </a:cubicBezTo>
                  <a:cubicBezTo>
                    <a:pt x="17197" y="16388"/>
                    <a:pt x="17963" y="16167"/>
                    <a:pt x="18763" y="16167"/>
                  </a:cubicBezTo>
                  <a:cubicBezTo>
                    <a:pt x="19753" y="16167"/>
                    <a:pt x="20794" y="16505"/>
                    <a:pt x="21757" y="16785"/>
                  </a:cubicBezTo>
                  <a:cubicBezTo>
                    <a:pt x="22693" y="17042"/>
                    <a:pt x="23629" y="17235"/>
                    <a:pt x="24564" y="17235"/>
                  </a:cubicBezTo>
                  <a:cubicBezTo>
                    <a:pt x="25244" y="17235"/>
                    <a:pt x="25923" y="17133"/>
                    <a:pt x="26603" y="16880"/>
                  </a:cubicBezTo>
                  <a:cubicBezTo>
                    <a:pt x="29421" y="15835"/>
                    <a:pt x="30498" y="12763"/>
                    <a:pt x="30245" y="9977"/>
                  </a:cubicBezTo>
                  <a:cubicBezTo>
                    <a:pt x="29991" y="7475"/>
                    <a:pt x="28914" y="5005"/>
                    <a:pt x="27078" y="3231"/>
                  </a:cubicBezTo>
                  <a:cubicBezTo>
                    <a:pt x="25462" y="1648"/>
                    <a:pt x="23309" y="698"/>
                    <a:pt x="21092" y="286"/>
                  </a:cubicBezTo>
                  <a:cubicBezTo>
                    <a:pt x="20052" y="93"/>
                    <a:pt x="18992" y="1"/>
                    <a:pt x="1792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20020" y="2068436"/>
              <a:ext cx="131285" cy="122033"/>
            </a:xfrm>
            <a:custGeom>
              <a:avLst/>
              <a:gdLst/>
              <a:ahLst/>
              <a:cxnLst/>
              <a:rect l="l" t="t" r="r" b="b"/>
              <a:pathLst>
                <a:path w="4087" h="3799" extrusionOk="0">
                  <a:moveTo>
                    <a:pt x="3516" y="895"/>
                  </a:moveTo>
                  <a:cubicBezTo>
                    <a:pt x="3527" y="905"/>
                    <a:pt x="3534" y="909"/>
                    <a:pt x="3537" y="909"/>
                  </a:cubicBezTo>
                  <a:cubicBezTo>
                    <a:pt x="3544" y="909"/>
                    <a:pt x="3537" y="895"/>
                    <a:pt x="3516" y="895"/>
                  </a:cubicBezTo>
                  <a:close/>
                  <a:moveTo>
                    <a:pt x="2756" y="494"/>
                  </a:moveTo>
                  <a:cubicBezTo>
                    <a:pt x="2856" y="494"/>
                    <a:pt x="2948" y="509"/>
                    <a:pt x="3041" y="546"/>
                  </a:cubicBezTo>
                  <a:cubicBezTo>
                    <a:pt x="3199" y="578"/>
                    <a:pt x="3263" y="578"/>
                    <a:pt x="3389" y="673"/>
                  </a:cubicBezTo>
                  <a:lnTo>
                    <a:pt x="3421" y="705"/>
                  </a:lnTo>
                  <a:cubicBezTo>
                    <a:pt x="3421" y="736"/>
                    <a:pt x="3453" y="736"/>
                    <a:pt x="3453" y="768"/>
                  </a:cubicBezTo>
                  <a:cubicBezTo>
                    <a:pt x="3474" y="768"/>
                    <a:pt x="3481" y="782"/>
                    <a:pt x="3474" y="782"/>
                  </a:cubicBezTo>
                  <a:cubicBezTo>
                    <a:pt x="3470" y="782"/>
                    <a:pt x="3463" y="779"/>
                    <a:pt x="3453" y="768"/>
                  </a:cubicBezTo>
                  <a:lnTo>
                    <a:pt x="3453" y="768"/>
                  </a:lnTo>
                  <a:lnTo>
                    <a:pt x="3484" y="800"/>
                  </a:lnTo>
                  <a:cubicBezTo>
                    <a:pt x="3516" y="831"/>
                    <a:pt x="3516" y="863"/>
                    <a:pt x="3516" y="895"/>
                  </a:cubicBezTo>
                  <a:cubicBezTo>
                    <a:pt x="3548" y="895"/>
                    <a:pt x="3548" y="895"/>
                    <a:pt x="3548" y="926"/>
                  </a:cubicBezTo>
                  <a:lnTo>
                    <a:pt x="3579" y="990"/>
                  </a:lnTo>
                  <a:cubicBezTo>
                    <a:pt x="3579" y="1015"/>
                    <a:pt x="3579" y="1062"/>
                    <a:pt x="3579" y="1062"/>
                  </a:cubicBezTo>
                  <a:cubicBezTo>
                    <a:pt x="3579" y="1079"/>
                    <a:pt x="3579" y="1116"/>
                    <a:pt x="3579" y="1116"/>
                  </a:cubicBezTo>
                  <a:cubicBezTo>
                    <a:pt x="3579" y="1370"/>
                    <a:pt x="3516" y="1591"/>
                    <a:pt x="3453" y="1813"/>
                  </a:cubicBezTo>
                  <a:cubicBezTo>
                    <a:pt x="3326" y="2066"/>
                    <a:pt x="3168" y="2320"/>
                    <a:pt x="2978" y="2541"/>
                  </a:cubicBezTo>
                  <a:cubicBezTo>
                    <a:pt x="2756" y="2795"/>
                    <a:pt x="2503" y="2985"/>
                    <a:pt x="2154" y="3143"/>
                  </a:cubicBezTo>
                  <a:cubicBezTo>
                    <a:pt x="1962" y="3239"/>
                    <a:pt x="1747" y="3312"/>
                    <a:pt x="1529" y="3312"/>
                  </a:cubicBezTo>
                  <a:cubicBezTo>
                    <a:pt x="1388" y="3312"/>
                    <a:pt x="1246" y="3281"/>
                    <a:pt x="1109" y="3206"/>
                  </a:cubicBezTo>
                  <a:cubicBezTo>
                    <a:pt x="856" y="3080"/>
                    <a:pt x="634" y="2795"/>
                    <a:pt x="571" y="2510"/>
                  </a:cubicBezTo>
                  <a:cubicBezTo>
                    <a:pt x="508" y="2225"/>
                    <a:pt x="603" y="1940"/>
                    <a:pt x="761" y="1686"/>
                  </a:cubicBezTo>
                  <a:cubicBezTo>
                    <a:pt x="1014" y="1370"/>
                    <a:pt x="1331" y="1116"/>
                    <a:pt x="1679" y="926"/>
                  </a:cubicBezTo>
                  <a:cubicBezTo>
                    <a:pt x="1935" y="756"/>
                    <a:pt x="2216" y="611"/>
                    <a:pt x="2522" y="514"/>
                  </a:cubicBezTo>
                  <a:lnTo>
                    <a:pt x="2522" y="514"/>
                  </a:lnTo>
                  <a:cubicBezTo>
                    <a:pt x="2526" y="515"/>
                    <a:pt x="2530" y="515"/>
                    <a:pt x="2534" y="515"/>
                  </a:cubicBezTo>
                  <a:cubicBezTo>
                    <a:pt x="2613" y="501"/>
                    <a:pt x="2686" y="494"/>
                    <a:pt x="2756" y="494"/>
                  </a:cubicBezTo>
                  <a:close/>
                  <a:moveTo>
                    <a:pt x="2731" y="1"/>
                  </a:moveTo>
                  <a:cubicBezTo>
                    <a:pt x="2678" y="1"/>
                    <a:pt x="2624" y="2"/>
                    <a:pt x="2570" y="6"/>
                  </a:cubicBezTo>
                  <a:lnTo>
                    <a:pt x="2570" y="6"/>
                  </a:lnTo>
                  <a:cubicBezTo>
                    <a:pt x="2557" y="3"/>
                    <a:pt x="2542" y="2"/>
                    <a:pt x="2528" y="2"/>
                  </a:cubicBezTo>
                  <a:cubicBezTo>
                    <a:pt x="2510" y="2"/>
                    <a:pt x="2491" y="4"/>
                    <a:pt x="2471" y="8"/>
                  </a:cubicBezTo>
                  <a:cubicBezTo>
                    <a:pt x="2123" y="103"/>
                    <a:pt x="1774" y="261"/>
                    <a:pt x="1458" y="451"/>
                  </a:cubicBezTo>
                  <a:cubicBezTo>
                    <a:pt x="1078" y="673"/>
                    <a:pt x="729" y="958"/>
                    <a:pt x="444" y="1275"/>
                  </a:cubicBezTo>
                  <a:cubicBezTo>
                    <a:pt x="191" y="1591"/>
                    <a:pt x="1" y="2003"/>
                    <a:pt x="33" y="2415"/>
                  </a:cubicBezTo>
                  <a:cubicBezTo>
                    <a:pt x="96" y="2826"/>
                    <a:pt x="318" y="3238"/>
                    <a:pt x="634" y="3491"/>
                  </a:cubicBezTo>
                  <a:cubicBezTo>
                    <a:pt x="905" y="3708"/>
                    <a:pt x="1210" y="3799"/>
                    <a:pt x="1520" y="3799"/>
                  </a:cubicBezTo>
                  <a:cubicBezTo>
                    <a:pt x="2115" y="3799"/>
                    <a:pt x="2730" y="3465"/>
                    <a:pt x="3168" y="3048"/>
                  </a:cubicBezTo>
                  <a:cubicBezTo>
                    <a:pt x="3643" y="2605"/>
                    <a:pt x="4023" y="1940"/>
                    <a:pt x="4086" y="1275"/>
                  </a:cubicBezTo>
                  <a:cubicBezTo>
                    <a:pt x="4086" y="926"/>
                    <a:pt x="3991" y="578"/>
                    <a:pt x="3769" y="356"/>
                  </a:cubicBezTo>
                  <a:cubicBezTo>
                    <a:pt x="3473" y="87"/>
                    <a:pt x="3107" y="1"/>
                    <a:pt x="273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00071" y="1846562"/>
              <a:ext cx="258426" cy="179404"/>
            </a:xfrm>
            <a:custGeom>
              <a:avLst/>
              <a:gdLst/>
              <a:ahLst/>
              <a:cxnLst/>
              <a:rect l="l" t="t" r="r" b="b"/>
              <a:pathLst>
                <a:path w="8045" h="5585" extrusionOk="0">
                  <a:moveTo>
                    <a:pt x="2883" y="0"/>
                  </a:moveTo>
                  <a:cubicBezTo>
                    <a:pt x="2641" y="0"/>
                    <a:pt x="2421" y="128"/>
                    <a:pt x="2312" y="454"/>
                  </a:cubicBezTo>
                  <a:cubicBezTo>
                    <a:pt x="2091" y="961"/>
                    <a:pt x="2756" y="1975"/>
                    <a:pt x="1711" y="2133"/>
                  </a:cubicBezTo>
                  <a:cubicBezTo>
                    <a:pt x="1109" y="2260"/>
                    <a:pt x="0" y="2830"/>
                    <a:pt x="475" y="3653"/>
                  </a:cubicBezTo>
                  <a:cubicBezTo>
                    <a:pt x="633" y="3897"/>
                    <a:pt x="804" y="3972"/>
                    <a:pt x="988" y="3972"/>
                  </a:cubicBezTo>
                  <a:cubicBezTo>
                    <a:pt x="1210" y="3972"/>
                    <a:pt x="1451" y="3863"/>
                    <a:pt x="1711" y="3811"/>
                  </a:cubicBezTo>
                  <a:cubicBezTo>
                    <a:pt x="1786" y="3799"/>
                    <a:pt x="1855" y="3794"/>
                    <a:pt x="1917" y="3794"/>
                  </a:cubicBezTo>
                  <a:cubicBezTo>
                    <a:pt x="3008" y="3794"/>
                    <a:pt x="2233" y="5525"/>
                    <a:pt x="3611" y="5585"/>
                  </a:cubicBezTo>
                  <a:cubicBezTo>
                    <a:pt x="4117" y="5585"/>
                    <a:pt x="4687" y="5141"/>
                    <a:pt x="4719" y="4571"/>
                  </a:cubicBezTo>
                  <a:cubicBezTo>
                    <a:pt x="4719" y="4096"/>
                    <a:pt x="4117" y="3716"/>
                    <a:pt x="4466" y="3241"/>
                  </a:cubicBezTo>
                  <a:cubicBezTo>
                    <a:pt x="4846" y="2608"/>
                    <a:pt x="8044" y="2830"/>
                    <a:pt x="6493" y="1214"/>
                  </a:cubicBezTo>
                  <a:cubicBezTo>
                    <a:pt x="6221" y="956"/>
                    <a:pt x="5992" y="856"/>
                    <a:pt x="5774" y="856"/>
                  </a:cubicBezTo>
                  <a:cubicBezTo>
                    <a:pt x="5460" y="856"/>
                    <a:pt x="5170" y="1066"/>
                    <a:pt x="4814" y="1310"/>
                  </a:cubicBezTo>
                  <a:cubicBezTo>
                    <a:pt x="4523" y="1490"/>
                    <a:pt x="4349" y="1569"/>
                    <a:pt x="4239" y="1569"/>
                  </a:cubicBezTo>
                  <a:cubicBezTo>
                    <a:pt x="4002" y="1569"/>
                    <a:pt x="4059" y="1205"/>
                    <a:pt x="3864" y="708"/>
                  </a:cubicBezTo>
                  <a:cubicBezTo>
                    <a:pt x="3727" y="336"/>
                    <a:pt x="3275" y="0"/>
                    <a:pt x="2883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8286" y="1667508"/>
              <a:ext cx="258426" cy="179436"/>
            </a:xfrm>
            <a:custGeom>
              <a:avLst/>
              <a:gdLst/>
              <a:ahLst/>
              <a:cxnLst/>
              <a:rect l="l" t="t" r="r" b="b"/>
              <a:pathLst>
                <a:path w="8045" h="5586" extrusionOk="0">
                  <a:moveTo>
                    <a:pt x="2897" y="0"/>
                  </a:moveTo>
                  <a:cubicBezTo>
                    <a:pt x="2656" y="0"/>
                    <a:pt x="2433" y="128"/>
                    <a:pt x="2313" y="455"/>
                  </a:cubicBezTo>
                  <a:cubicBezTo>
                    <a:pt x="2123" y="993"/>
                    <a:pt x="2756" y="1975"/>
                    <a:pt x="1711" y="2133"/>
                  </a:cubicBezTo>
                  <a:cubicBezTo>
                    <a:pt x="1109" y="2260"/>
                    <a:pt x="1" y="2830"/>
                    <a:pt x="476" y="3653"/>
                  </a:cubicBezTo>
                  <a:cubicBezTo>
                    <a:pt x="634" y="3897"/>
                    <a:pt x="805" y="3972"/>
                    <a:pt x="989" y="3972"/>
                  </a:cubicBezTo>
                  <a:cubicBezTo>
                    <a:pt x="1211" y="3972"/>
                    <a:pt x="1451" y="3864"/>
                    <a:pt x="1711" y="3812"/>
                  </a:cubicBezTo>
                  <a:cubicBezTo>
                    <a:pt x="1785" y="3800"/>
                    <a:pt x="1853" y="3794"/>
                    <a:pt x="1915" y="3794"/>
                  </a:cubicBezTo>
                  <a:cubicBezTo>
                    <a:pt x="3010" y="3794"/>
                    <a:pt x="2232" y="5555"/>
                    <a:pt x="3611" y="5585"/>
                  </a:cubicBezTo>
                  <a:cubicBezTo>
                    <a:pt x="4118" y="5585"/>
                    <a:pt x="4688" y="5142"/>
                    <a:pt x="4719" y="4603"/>
                  </a:cubicBezTo>
                  <a:cubicBezTo>
                    <a:pt x="4719" y="4128"/>
                    <a:pt x="4118" y="3717"/>
                    <a:pt x="4466" y="3242"/>
                  </a:cubicBezTo>
                  <a:cubicBezTo>
                    <a:pt x="4846" y="2608"/>
                    <a:pt x="8045" y="2830"/>
                    <a:pt x="6493" y="1246"/>
                  </a:cubicBezTo>
                  <a:cubicBezTo>
                    <a:pt x="6229" y="969"/>
                    <a:pt x="5997" y="862"/>
                    <a:pt x="5774" y="862"/>
                  </a:cubicBezTo>
                  <a:cubicBezTo>
                    <a:pt x="5462" y="862"/>
                    <a:pt x="5165" y="1070"/>
                    <a:pt x="4814" y="1310"/>
                  </a:cubicBezTo>
                  <a:cubicBezTo>
                    <a:pt x="4517" y="1495"/>
                    <a:pt x="4342" y="1576"/>
                    <a:pt x="4232" y="1576"/>
                  </a:cubicBezTo>
                  <a:cubicBezTo>
                    <a:pt x="4004" y="1576"/>
                    <a:pt x="4057" y="1222"/>
                    <a:pt x="3864" y="708"/>
                  </a:cubicBezTo>
                  <a:cubicBezTo>
                    <a:pt x="3727" y="336"/>
                    <a:pt x="3288" y="0"/>
                    <a:pt x="2897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5555" y="1769820"/>
              <a:ext cx="258426" cy="178826"/>
            </a:xfrm>
            <a:custGeom>
              <a:avLst/>
              <a:gdLst/>
              <a:ahLst/>
              <a:cxnLst/>
              <a:rect l="l" t="t" r="r" b="b"/>
              <a:pathLst>
                <a:path w="8045" h="5567" extrusionOk="0">
                  <a:moveTo>
                    <a:pt x="2894" y="0"/>
                  </a:moveTo>
                  <a:cubicBezTo>
                    <a:pt x="2654" y="0"/>
                    <a:pt x="2433" y="131"/>
                    <a:pt x="2312" y="468"/>
                  </a:cubicBezTo>
                  <a:cubicBezTo>
                    <a:pt x="2091" y="975"/>
                    <a:pt x="2756" y="1957"/>
                    <a:pt x="1711" y="2147"/>
                  </a:cubicBezTo>
                  <a:cubicBezTo>
                    <a:pt x="1109" y="2273"/>
                    <a:pt x="0" y="2812"/>
                    <a:pt x="475" y="3635"/>
                  </a:cubicBezTo>
                  <a:cubicBezTo>
                    <a:pt x="631" y="3889"/>
                    <a:pt x="798" y="3967"/>
                    <a:pt x="979" y="3967"/>
                  </a:cubicBezTo>
                  <a:cubicBezTo>
                    <a:pt x="1203" y="3967"/>
                    <a:pt x="1447" y="3846"/>
                    <a:pt x="1711" y="3794"/>
                  </a:cubicBezTo>
                  <a:cubicBezTo>
                    <a:pt x="1776" y="3785"/>
                    <a:pt x="1836" y="3780"/>
                    <a:pt x="1891" y="3780"/>
                  </a:cubicBezTo>
                  <a:cubicBezTo>
                    <a:pt x="3020" y="3780"/>
                    <a:pt x="2222" y="5537"/>
                    <a:pt x="3611" y="5567"/>
                  </a:cubicBezTo>
                  <a:cubicBezTo>
                    <a:pt x="4117" y="5567"/>
                    <a:pt x="4687" y="5124"/>
                    <a:pt x="4719" y="4585"/>
                  </a:cubicBezTo>
                  <a:cubicBezTo>
                    <a:pt x="4719" y="4110"/>
                    <a:pt x="4117" y="3730"/>
                    <a:pt x="4466" y="3255"/>
                  </a:cubicBezTo>
                  <a:cubicBezTo>
                    <a:pt x="4846" y="2590"/>
                    <a:pt x="8044" y="2812"/>
                    <a:pt x="6493" y="1228"/>
                  </a:cubicBezTo>
                  <a:cubicBezTo>
                    <a:pt x="6215" y="964"/>
                    <a:pt x="5982" y="860"/>
                    <a:pt x="5761" y="860"/>
                  </a:cubicBezTo>
                  <a:cubicBezTo>
                    <a:pt x="5451" y="860"/>
                    <a:pt x="5165" y="1065"/>
                    <a:pt x="4814" y="1323"/>
                  </a:cubicBezTo>
                  <a:cubicBezTo>
                    <a:pt x="4523" y="1494"/>
                    <a:pt x="4350" y="1569"/>
                    <a:pt x="4240" y="1569"/>
                  </a:cubicBezTo>
                  <a:cubicBezTo>
                    <a:pt x="4002" y="1569"/>
                    <a:pt x="4059" y="1219"/>
                    <a:pt x="3864" y="722"/>
                  </a:cubicBezTo>
                  <a:cubicBezTo>
                    <a:pt x="3727" y="349"/>
                    <a:pt x="3285" y="0"/>
                    <a:pt x="2894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144103" y="-143975"/>
            <a:ext cx="4777838" cy="780620"/>
            <a:chOff x="2144103" y="-143975"/>
            <a:chExt cx="4777838" cy="780620"/>
          </a:xfrm>
        </p:grpSpPr>
        <p:sp>
          <p:nvSpPr>
            <p:cNvPr id="37" name="Google Shape;37;p2"/>
            <p:cNvSpPr/>
            <p:nvPr/>
          </p:nvSpPr>
          <p:spPr>
            <a:xfrm>
              <a:off x="2243749" y="139865"/>
              <a:ext cx="202468" cy="185283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33693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5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61254" y="460325"/>
              <a:ext cx="186214" cy="168161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03077" y="430836"/>
              <a:ext cx="181107" cy="181332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69730" y="139865"/>
              <a:ext cx="203496" cy="185283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5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60670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cubicBezTo>
                    <a:pt x="571" y="792"/>
                    <a:pt x="1" y="5131"/>
                    <a:pt x="919" y="5669"/>
                  </a:cubicBezTo>
                  <a:cubicBezTo>
                    <a:pt x="1014" y="5727"/>
                    <a:pt x="1127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58675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624" y="3920"/>
                    <a:pt x="3589" y="5914"/>
                    <a:pt x="4836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5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88263" y="460325"/>
              <a:ext cx="186182" cy="168161"/>
            </a:xfrm>
            <a:custGeom>
              <a:avLst/>
              <a:gdLst/>
              <a:ahLst/>
              <a:cxnLst/>
              <a:rect l="l" t="t" r="r" b="b"/>
              <a:pathLst>
                <a:path w="5796" h="523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729"/>
                    <a:pt x="1172" y="5004"/>
                    <a:pt x="2217" y="5226"/>
                  </a:cubicBezTo>
                  <a:cubicBezTo>
                    <a:pt x="2248" y="5232"/>
                    <a:pt x="2280" y="5235"/>
                    <a:pt x="2313" y="5235"/>
                  </a:cubicBezTo>
                  <a:cubicBezTo>
                    <a:pt x="3493" y="5235"/>
                    <a:pt x="5364" y="1404"/>
                    <a:pt x="5796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30054" y="430836"/>
              <a:ext cx="181139" cy="181332"/>
            </a:xfrm>
            <a:custGeom>
              <a:avLst/>
              <a:gdLst/>
              <a:ahLst/>
              <a:cxnLst/>
              <a:rect l="l" t="t" r="r" b="b"/>
              <a:pathLst>
                <a:path w="5639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5" y="2202"/>
                    <a:pt x="2853" y="5645"/>
                    <a:pt x="3940" y="5645"/>
                  </a:cubicBezTo>
                  <a:cubicBezTo>
                    <a:pt x="3969" y="5645"/>
                    <a:pt x="3996" y="5642"/>
                    <a:pt x="4023" y="5637"/>
                  </a:cubicBezTo>
                  <a:cubicBezTo>
                    <a:pt x="5195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83890" y="344360"/>
              <a:ext cx="187210" cy="183548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1" y="5099"/>
                    <a:pt x="919" y="5637"/>
                  </a:cubicBezTo>
                  <a:cubicBezTo>
                    <a:pt x="1009" y="5689"/>
                    <a:pt x="1114" y="5713"/>
                    <a:pt x="1232" y="5713"/>
                  </a:cubicBezTo>
                  <a:cubicBezTo>
                    <a:pt x="2486" y="5713"/>
                    <a:pt x="5162" y="3018"/>
                    <a:pt x="5828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92045" y="211082"/>
              <a:ext cx="200444" cy="190005"/>
            </a:xfrm>
            <a:custGeom>
              <a:avLst/>
              <a:gdLst/>
              <a:ahLst/>
              <a:cxnLst/>
              <a:rect l="l" t="t" r="r" b="b"/>
              <a:pathLst>
                <a:path w="6240" h="5915" extrusionOk="0">
                  <a:moveTo>
                    <a:pt x="4561" y="1"/>
                  </a:moveTo>
                  <a:lnTo>
                    <a:pt x="1" y="3643"/>
                  </a:lnTo>
                  <a:cubicBezTo>
                    <a:pt x="596" y="3954"/>
                    <a:pt x="3601" y="5915"/>
                    <a:pt x="4861" y="5915"/>
                  </a:cubicBezTo>
                  <a:cubicBezTo>
                    <a:pt x="5009" y="5915"/>
                    <a:pt x="5133" y="5888"/>
                    <a:pt x="5226" y="5828"/>
                  </a:cubicBezTo>
                  <a:cubicBezTo>
                    <a:pt x="6240" y="5163"/>
                    <a:pt x="4814" y="919"/>
                    <a:pt x="456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10455" y="469480"/>
              <a:ext cx="187210" cy="167165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729"/>
                    <a:pt x="1267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4" y="5203"/>
                    <a:pt x="5396" y="1340"/>
                    <a:pt x="5828" y="5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53274" y="410470"/>
              <a:ext cx="180111" cy="182359"/>
            </a:xfrm>
            <a:custGeom>
              <a:avLst/>
              <a:gdLst/>
              <a:ahLst/>
              <a:cxnLst/>
              <a:rect l="l" t="t" r="r" b="b"/>
              <a:pathLst>
                <a:path w="5607" h="5677" extrusionOk="0">
                  <a:moveTo>
                    <a:pt x="5606" y="1"/>
                  </a:moveTo>
                  <a:lnTo>
                    <a:pt x="1" y="1711"/>
                  </a:lnTo>
                  <a:cubicBezTo>
                    <a:pt x="495" y="2266"/>
                    <a:pt x="2882" y="5677"/>
                    <a:pt x="3971" y="5677"/>
                  </a:cubicBezTo>
                  <a:cubicBezTo>
                    <a:pt x="4000" y="5677"/>
                    <a:pt x="4028" y="5675"/>
                    <a:pt x="4055" y="5670"/>
                  </a:cubicBezTo>
                  <a:cubicBezTo>
                    <a:pt x="5258" y="5416"/>
                    <a:pt x="5511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44103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61925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6" y="8615"/>
                    <a:pt x="2090" y="5037"/>
                  </a:cubicBezTo>
                  <a:cubicBezTo>
                    <a:pt x="1678" y="4530"/>
                    <a:pt x="1298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53" y="10579"/>
                    <a:pt x="53678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71620" y="-143975"/>
              <a:ext cx="1850320" cy="637021"/>
            </a:xfrm>
            <a:custGeom>
              <a:avLst/>
              <a:gdLst/>
              <a:ahLst/>
              <a:cxnLst/>
              <a:rect l="l" t="t" r="r" b="b"/>
              <a:pathLst>
                <a:path w="57602" h="19831" extrusionOk="0">
                  <a:moveTo>
                    <a:pt x="57042" y="1"/>
                  </a:moveTo>
                  <a:cubicBezTo>
                    <a:pt x="56923" y="1"/>
                    <a:pt x="56805" y="57"/>
                    <a:pt x="56728" y="191"/>
                  </a:cubicBezTo>
                  <a:cubicBezTo>
                    <a:pt x="54226" y="4593"/>
                    <a:pt x="51091" y="8647"/>
                    <a:pt x="47196" y="11941"/>
                  </a:cubicBezTo>
                  <a:cubicBezTo>
                    <a:pt x="43965" y="14696"/>
                    <a:pt x="40165" y="16818"/>
                    <a:pt x="36080" y="17989"/>
                  </a:cubicBezTo>
                  <a:cubicBezTo>
                    <a:pt x="33637" y="18690"/>
                    <a:pt x="31107" y="19036"/>
                    <a:pt x="28575" y="19036"/>
                  </a:cubicBezTo>
                  <a:cubicBezTo>
                    <a:pt x="27102" y="19036"/>
                    <a:pt x="25628" y="18919"/>
                    <a:pt x="24172" y="18686"/>
                  </a:cubicBezTo>
                  <a:cubicBezTo>
                    <a:pt x="20055" y="18021"/>
                    <a:pt x="16128" y="16438"/>
                    <a:pt x="12581" y="14284"/>
                  </a:cubicBezTo>
                  <a:cubicBezTo>
                    <a:pt x="8559" y="11814"/>
                    <a:pt x="5076" y="8615"/>
                    <a:pt x="2067" y="5037"/>
                  </a:cubicBezTo>
                  <a:cubicBezTo>
                    <a:pt x="1687" y="4530"/>
                    <a:pt x="1276" y="4055"/>
                    <a:pt x="895" y="3548"/>
                  </a:cubicBezTo>
                  <a:cubicBezTo>
                    <a:pt x="799" y="3423"/>
                    <a:pt x="670" y="3371"/>
                    <a:pt x="546" y="3371"/>
                  </a:cubicBezTo>
                  <a:cubicBezTo>
                    <a:pt x="262" y="3371"/>
                    <a:pt x="1" y="3642"/>
                    <a:pt x="199" y="3928"/>
                  </a:cubicBezTo>
                  <a:cubicBezTo>
                    <a:pt x="3176" y="7792"/>
                    <a:pt x="6659" y="11275"/>
                    <a:pt x="10713" y="13999"/>
                  </a:cubicBezTo>
                  <a:cubicBezTo>
                    <a:pt x="14292" y="16438"/>
                    <a:pt x="18313" y="18274"/>
                    <a:pt x="22557" y="19193"/>
                  </a:cubicBezTo>
                  <a:cubicBezTo>
                    <a:pt x="24550" y="19616"/>
                    <a:pt x="26574" y="19830"/>
                    <a:pt x="28594" y="19830"/>
                  </a:cubicBezTo>
                  <a:cubicBezTo>
                    <a:pt x="30651" y="19830"/>
                    <a:pt x="32705" y="19608"/>
                    <a:pt x="34718" y="19161"/>
                  </a:cubicBezTo>
                  <a:cubicBezTo>
                    <a:pt x="38962" y="18211"/>
                    <a:pt x="42920" y="16279"/>
                    <a:pt x="46341" y="13651"/>
                  </a:cubicBezTo>
                  <a:cubicBezTo>
                    <a:pt x="50363" y="10579"/>
                    <a:pt x="53656" y="6684"/>
                    <a:pt x="56348" y="2408"/>
                  </a:cubicBezTo>
                  <a:cubicBezTo>
                    <a:pt x="56696" y="1806"/>
                    <a:pt x="57076" y="1205"/>
                    <a:pt x="57425" y="603"/>
                  </a:cubicBezTo>
                  <a:cubicBezTo>
                    <a:pt x="57601" y="294"/>
                    <a:pt x="57317" y="1"/>
                    <a:pt x="5704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7520256" y="-65980"/>
            <a:ext cx="1934695" cy="1307611"/>
            <a:chOff x="7520256" y="-65980"/>
            <a:chExt cx="1934695" cy="1307611"/>
          </a:xfrm>
        </p:grpSpPr>
        <p:sp>
          <p:nvSpPr>
            <p:cNvPr id="55" name="Google Shape;55;p2"/>
            <p:cNvSpPr/>
            <p:nvPr/>
          </p:nvSpPr>
          <p:spPr>
            <a:xfrm>
              <a:off x="7520256" y="-26951"/>
              <a:ext cx="1865739" cy="1268582"/>
            </a:xfrm>
            <a:custGeom>
              <a:avLst/>
              <a:gdLst/>
              <a:ahLst/>
              <a:cxnLst/>
              <a:rect l="l" t="t" r="r" b="b"/>
              <a:pathLst>
                <a:path w="58082" h="39492" extrusionOk="0">
                  <a:moveTo>
                    <a:pt x="634" y="0"/>
                  </a:moveTo>
                  <a:cubicBezTo>
                    <a:pt x="1" y="1394"/>
                    <a:pt x="951" y="3136"/>
                    <a:pt x="4593" y="5289"/>
                  </a:cubicBezTo>
                  <a:cubicBezTo>
                    <a:pt x="6345" y="6457"/>
                    <a:pt x="8360" y="6789"/>
                    <a:pt x="10465" y="6789"/>
                  </a:cubicBezTo>
                  <a:cubicBezTo>
                    <a:pt x="13231" y="6789"/>
                    <a:pt x="16153" y="6216"/>
                    <a:pt x="18837" y="6216"/>
                  </a:cubicBezTo>
                  <a:cubicBezTo>
                    <a:pt x="20869" y="6216"/>
                    <a:pt x="22765" y="6544"/>
                    <a:pt x="24354" y="7696"/>
                  </a:cubicBezTo>
                  <a:cubicBezTo>
                    <a:pt x="20491" y="11559"/>
                    <a:pt x="9406" y="10609"/>
                    <a:pt x="7475" y="16848"/>
                  </a:cubicBezTo>
                  <a:cubicBezTo>
                    <a:pt x="5763" y="22016"/>
                    <a:pt x="9437" y="23544"/>
                    <a:pt x="14088" y="23544"/>
                  </a:cubicBezTo>
                  <a:cubicBezTo>
                    <a:pt x="18557" y="23544"/>
                    <a:pt x="23927" y="22133"/>
                    <a:pt x="26286" y="21187"/>
                  </a:cubicBezTo>
                  <a:cubicBezTo>
                    <a:pt x="30584" y="19350"/>
                    <a:pt x="36644" y="14377"/>
                    <a:pt x="39852" y="14377"/>
                  </a:cubicBezTo>
                  <a:cubicBezTo>
                    <a:pt x="41679" y="14377"/>
                    <a:pt x="42582" y="15989"/>
                    <a:pt x="41709" y="20712"/>
                  </a:cubicBezTo>
                  <a:cubicBezTo>
                    <a:pt x="40252" y="26982"/>
                    <a:pt x="33507" y="32271"/>
                    <a:pt x="35913" y="39491"/>
                  </a:cubicBezTo>
                  <a:cubicBezTo>
                    <a:pt x="50513" y="37338"/>
                    <a:pt x="56308" y="22992"/>
                    <a:pt x="58082" y="10324"/>
                  </a:cubicBezTo>
                  <a:lnTo>
                    <a:pt x="58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27288" y="-65980"/>
              <a:ext cx="1194347" cy="957829"/>
            </a:xfrm>
            <a:custGeom>
              <a:avLst/>
              <a:gdLst/>
              <a:ahLst/>
              <a:cxnLst/>
              <a:rect l="l" t="t" r="r" b="b"/>
              <a:pathLst>
                <a:path w="37181" h="29818" extrusionOk="0">
                  <a:moveTo>
                    <a:pt x="20594" y="0"/>
                  </a:moveTo>
                  <a:cubicBezTo>
                    <a:pt x="19191" y="0"/>
                    <a:pt x="17930" y="69"/>
                    <a:pt x="16912" y="234"/>
                  </a:cubicBezTo>
                  <a:cubicBezTo>
                    <a:pt x="8710" y="1817"/>
                    <a:pt x="13333" y="5396"/>
                    <a:pt x="18590" y="6947"/>
                  </a:cubicBezTo>
                  <a:cubicBezTo>
                    <a:pt x="9280" y="9101"/>
                    <a:pt x="1" y="11824"/>
                    <a:pt x="12003" y="17303"/>
                  </a:cubicBezTo>
                  <a:cubicBezTo>
                    <a:pt x="10768" y="18760"/>
                    <a:pt x="1901" y="23479"/>
                    <a:pt x="5954" y="26487"/>
                  </a:cubicBezTo>
                  <a:cubicBezTo>
                    <a:pt x="6145" y="26616"/>
                    <a:pt x="6390" y="26674"/>
                    <a:pt x="6678" y="26674"/>
                  </a:cubicBezTo>
                  <a:cubicBezTo>
                    <a:pt x="8929" y="26674"/>
                    <a:pt x="13788" y="23125"/>
                    <a:pt x="15360" y="22338"/>
                  </a:cubicBezTo>
                  <a:lnTo>
                    <a:pt x="15360" y="22338"/>
                  </a:lnTo>
                  <a:cubicBezTo>
                    <a:pt x="15385" y="24954"/>
                    <a:pt x="15313" y="29818"/>
                    <a:pt x="17722" y="29818"/>
                  </a:cubicBezTo>
                  <a:cubicBezTo>
                    <a:pt x="18404" y="29818"/>
                    <a:pt x="19287" y="29427"/>
                    <a:pt x="20427" y="28482"/>
                  </a:cubicBezTo>
                  <a:cubicBezTo>
                    <a:pt x="22992" y="26360"/>
                    <a:pt x="24101" y="21293"/>
                    <a:pt x="25779" y="18507"/>
                  </a:cubicBezTo>
                  <a:cubicBezTo>
                    <a:pt x="26852" y="20995"/>
                    <a:pt x="28229" y="24369"/>
                    <a:pt x="30050" y="24369"/>
                  </a:cubicBezTo>
                  <a:cubicBezTo>
                    <a:pt x="30917" y="24369"/>
                    <a:pt x="31885" y="23603"/>
                    <a:pt x="32968" y="21610"/>
                  </a:cubicBezTo>
                  <a:cubicBezTo>
                    <a:pt x="35438" y="17556"/>
                    <a:pt x="36420" y="6124"/>
                    <a:pt x="37180" y="1532"/>
                  </a:cubicBezTo>
                  <a:cubicBezTo>
                    <a:pt x="33365" y="1005"/>
                    <a:pt x="25950" y="0"/>
                    <a:pt x="2059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52954" y="-21329"/>
              <a:ext cx="1001997" cy="737019"/>
            </a:xfrm>
            <a:custGeom>
              <a:avLst/>
              <a:gdLst/>
              <a:ahLst/>
              <a:cxnLst/>
              <a:rect l="l" t="t" r="r" b="b"/>
              <a:pathLst>
                <a:path w="31193" h="22944" extrusionOk="0">
                  <a:moveTo>
                    <a:pt x="30400" y="0"/>
                  </a:moveTo>
                  <a:cubicBezTo>
                    <a:pt x="30295" y="0"/>
                    <a:pt x="30188" y="33"/>
                    <a:pt x="30092" y="110"/>
                  </a:cubicBezTo>
                  <a:cubicBezTo>
                    <a:pt x="22555" y="6096"/>
                    <a:pt x="14922" y="11954"/>
                    <a:pt x="7068" y="17465"/>
                  </a:cubicBezTo>
                  <a:cubicBezTo>
                    <a:pt x="4883" y="19017"/>
                    <a:pt x="2666" y="20537"/>
                    <a:pt x="418" y="22025"/>
                  </a:cubicBezTo>
                  <a:cubicBezTo>
                    <a:pt x="0" y="22312"/>
                    <a:pt x="250" y="22944"/>
                    <a:pt x="652" y="22944"/>
                  </a:cubicBezTo>
                  <a:cubicBezTo>
                    <a:pt x="737" y="22944"/>
                    <a:pt x="830" y="22915"/>
                    <a:pt x="925" y="22849"/>
                  </a:cubicBezTo>
                  <a:cubicBezTo>
                    <a:pt x="8969" y="17497"/>
                    <a:pt x="16727" y="11764"/>
                    <a:pt x="24360" y="5874"/>
                  </a:cubicBezTo>
                  <a:cubicBezTo>
                    <a:pt x="26513" y="4196"/>
                    <a:pt x="28667" y="2517"/>
                    <a:pt x="30789" y="807"/>
                  </a:cubicBezTo>
                  <a:cubicBezTo>
                    <a:pt x="31192" y="504"/>
                    <a:pt x="30812" y="0"/>
                    <a:pt x="3040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82346" y="337133"/>
              <a:ext cx="356078" cy="380587"/>
            </a:xfrm>
            <a:custGeom>
              <a:avLst/>
              <a:gdLst/>
              <a:ahLst/>
              <a:cxnLst/>
              <a:rect l="l" t="t" r="r" b="b"/>
              <a:pathLst>
                <a:path w="11085" h="11848" extrusionOk="0">
                  <a:moveTo>
                    <a:pt x="578" y="1"/>
                  </a:moveTo>
                  <a:cubicBezTo>
                    <a:pt x="1" y="1"/>
                    <a:pt x="19" y="955"/>
                    <a:pt x="634" y="985"/>
                  </a:cubicBezTo>
                  <a:cubicBezTo>
                    <a:pt x="3767" y="1259"/>
                    <a:pt x="6959" y="1095"/>
                    <a:pt x="10070" y="1587"/>
                  </a:cubicBezTo>
                  <a:lnTo>
                    <a:pt x="10070" y="1587"/>
                  </a:lnTo>
                  <a:cubicBezTo>
                    <a:pt x="10018" y="4892"/>
                    <a:pt x="9013" y="8089"/>
                    <a:pt x="8709" y="11373"/>
                  </a:cubicBezTo>
                  <a:cubicBezTo>
                    <a:pt x="8693" y="11690"/>
                    <a:pt x="8931" y="11848"/>
                    <a:pt x="9180" y="11848"/>
                  </a:cubicBezTo>
                  <a:cubicBezTo>
                    <a:pt x="9430" y="11848"/>
                    <a:pt x="9691" y="11690"/>
                    <a:pt x="9723" y="11373"/>
                  </a:cubicBezTo>
                  <a:cubicBezTo>
                    <a:pt x="10008" y="7953"/>
                    <a:pt x="11084" y="4627"/>
                    <a:pt x="11053" y="1176"/>
                  </a:cubicBezTo>
                  <a:cubicBezTo>
                    <a:pt x="11053" y="985"/>
                    <a:pt x="10926" y="732"/>
                    <a:pt x="10704" y="700"/>
                  </a:cubicBezTo>
                  <a:cubicBezTo>
                    <a:pt x="7379" y="99"/>
                    <a:pt x="3990" y="257"/>
                    <a:pt x="634" y="4"/>
                  </a:cubicBezTo>
                  <a:cubicBezTo>
                    <a:pt x="614" y="2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04831" y="74687"/>
              <a:ext cx="365233" cy="413449"/>
            </a:xfrm>
            <a:custGeom>
              <a:avLst/>
              <a:gdLst/>
              <a:ahLst/>
              <a:cxnLst/>
              <a:rect l="l" t="t" r="r" b="b"/>
              <a:pathLst>
                <a:path w="11370" h="12871" extrusionOk="0">
                  <a:moveTo>
                    <a:pt x="578" y="0"/>
                  </a:moveTo>
                  <a:cubicBezTo>
                    <a:pt x="1" y="0"/>
                    <a:pt x="19" y="954"/>
                    <a:pt x="634" y="985"/>
                  </a:cubicBezTo>
                  <a:cubicBezTo>
                    <a:pt x="3856" y="1259"/>
                    <a:pt x="7166" y="1357"/>
                    <a:pt x="10311" y="2205"/>
                  </a:cubicBezTo>
                  <a:lnTo>
                    <a:pt x="10311" y="2205"/>
                  </a:lnTo>
                  <a:cubicBezTo>
                    <a:pt x="9912" y="5569"/>
                    <a:pt x="9886" y="8958"/>
                    <a:pt x="9153" y="12259"/>
                  </a:cubicBezTo>
                  <a:cubicBezTo>
                    <a:pt x="9057" y="12622"/>
                    <a:pt x="9365" y="12870"/>
                    <a:pt x="9660" y="12870"/>
                  </a:cubicBezTo>
                  <a:cubicBezTo>
                    <a:pt x="9853" y="12870"/>
                    <a:pt x="10040" y="12763"/>
                    <a:pt x="10103" y="12512"/>
                  </a:cubicBezTo>
                  <a:cubicBezTo>
                    <a:pt x="10894" y="8997"/>
                    <a:pt x="10863" y="5387"/>
                    <a:pt x="11338" y="1840"/>
                  </a:cubicBezTo>
                  <a:cubicBezTo>
                    <a:pt x="11369" y="1618"/>
                    <a:pt x="11148" y="1428"/>
                    <a:pt x="10958" y="1365"/>
                  </a:cubicBezTo>
                  <a:cubicBezTo>
                    <a:pt x="7633" y="383"/>
                    <a:pt x="4086" y="288"/>
                    <a:pt x="634" y="3"/>
                  </a:cubicBezTo>
                  <a:cubicBezTo>
                    <a:pt x="614" y="1"/>
                    <a:pt x="596" y="0"/>
                    <a:pt x="578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5719" y="258431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20" y="0"/>
                  </a:moveTo>
                  <a:cubicBezTo>
                    <a:pt x="339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9" y="1002"/>
                    <a:pt x="1238" y="649"/>
                  </a:cubicBezTo>
                  <a:cubicBezTo>
                    <a:pt x="1272" y="225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688064" y="250304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688064" y="426274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32" y="1"/>
                  </a:moveTo>
                  <a:cubicBezTo>
                    <a:pt x="355" y="1"/>
                    <a:pt x="79" y="169"/>
                    <a:pt x="34" y="522"/>
                  </a:cubicBezTo>
                  <a:cubicBezTo>
                    <a:pt x="1" y="946"/>
                    <a:pt x="330" y="1171"/>
                    <a:pt x="653" y="1171"/>
                  </a:cubicBezTo>
                  <a:cubicBezTo>
                    <a:pt x="933" y="1171"/>
                    <a:pt x="1208" y="1002"/>
                    <a:pt x="1238" y="649"/>
                  </a:cubicBezTo>
                  <a:cubicBezTo>
                    <a:pt x="1272" y="225"/>
                    <a:pt x="951" y="1"/>
                    <a:pt x="63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774540" y="692318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70"/>
                    <a:pt x="34" y="538"/>
                  </a:cubicBezTo>
                  <a:cubicBezTo>
                    <a:pt x="0" y="945"/>
                    <a:pt x="330" y="1170"/>
                    <a:pt x="653" y="1170"/>
                  </a:cubicBezTo>
                  <a:cubicBezTo>
                    <a:pt x="933" y="1170"/>
                    <a:pt x="1208" y="1000"/>
                    <a:pt x="1238" y="633"/>
                  </a:cubicBezTo>
                  <a:cubicBezTo>
                    <a:pt x="1272" y="226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98953" y="772048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27" y="1"/>
                  </a:moveTo>
                  <a:cubicBezTo>
                    <a:pt x="344" y="1"/>
                    <a:pt x="64" y="169"/>
                    <a:pt x="34" y="526"/>
                  </a:cubicBezTo>
                  <a:cubicBezTo>
                    <a:pt x="1" y="945"/>
                    <a:pt x="323" y="1169"/>
                    <a:pt x="643" y="1169"/>
                  </a:cubicBezTo>
                  <a:cubicBezTo>
                    <a:pt x="926" y="1169"/>
                    <a:pt x="1208" y="993"/>
                    <a:pt x="1238" y="621"/>
                  </a:cubicBezTo>
                  <a:cubicBezTo>
                    <a:pt x="1271" y="217"/>
                    <a:pt x="948" y="1"/>
                    <a:pt x="627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075663" y="376451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0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61111" y="596077"/>
              <a:ext cx="40860" cy="37551"/>
            </a:xfrm>
            <a:custGeom>
              <a:avLst/>
              <a:gdLst/>
              <a:ahLst/>
              <a:cxnLst/>
              <a:rect l="l" t="t" r="r" b="b"/>
              <a:pathLst>
                <a:path w="1272" h="1169" extrusionOk="0">
                  <a:moveTo>
                    <a:pt x="627" y="0"/>
                  </a:moveTo>
                  <a:cubicBezTo>
                    <a:pt x="345" y="0"/>
                    <a:pt x="64" y="169"/>
                    <a:pt x="35" y="525"/>
                  </a:cubicBezTo>
                  <a:cubicBezTo>
                    <a:pt x="1" y="945"/>
                    <a:pt x="314" y="1168"/>
                    <a:pt x="630" y="1168"/>
                  </a:cubicBezTo>
                  <a:cubicBezTo>
                    <a:pt x="911" y="1168"/>
                    <a:pt x="1193" y="992"/>
                    <a:pt x="1238" y="620"/>
                  </a:cubicBezTo>
                  <a:cubicBezTo>
                    <a:pt x="1272" y="216"/>
                    <a:pt x="948" y="0"/>
                    <a:pt x="627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57225" y="43785"/>
              <a:ext cx="40892" cy="37615"/>
            </a:xfrm>
            <a:custGeom>
              <a:avLst/>
              <a:gdLst/>
              <a:ahLst/>
              <a:cxnLst/>
              <a:rect l="l" t="t" r="r" b="b"/>
              <a:pathLst>
                <a:path w="1273" h="1171" extrusionOk="0">
                  <a:moveTo>
                    <a:pt x="620" y="0"/>
                  </a:moveTo>
                  <a:cubicBezTo>
                    <a:pt x="340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4" y="1170"/>
                    <a:pt x="1209" y="1001"/>
                    <a:pt x="1238" y="648"/>
                  </a:cubicBezTo>
                  <a:cubicBezTo>
                    <a:pt x="1272" y="224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32649" y="13396"/>
              <a:ext cx="40828" cy="37583"/>
            </a:xfrm>
            <a:custGeom>
              <a:avLst/>
              <a:gdLst/>
              <a:ahLst/>
              <a:cxnLst/>
              <a:rect l="l" t="t" r="r" b="b"/>
              <a:pathLst>
                <a:path w="1271" h="1170" extrusionOk="0">
                  <a:moveTo>
                    <a:pt x="629" y="1"/>
                  </a:moveTo>
                  <a:cubicBezTo>
                    <a:pt x="345" y="1"/>
                    <a:pt x="64" y="177"/>
                    <a:pt x="34" y="549"/>
                  </a:cubicBezTo>
                  <a:cubicBezTo>
                    <a:pt x="0" y="953"/>
                    <a:pt x="324" y="1169"/>
                    <a:pt x="644" y="1169"/>
                  </a:cubicBezTo>
                  <a:cubicBezTo>
                    <a:pt x="927" y="1169"/>
                    <a:pt x="1208" y="1001"/>
                    <a:pt x="1237" y="644"/>
                  </a:cubicBezTo>
                  <a:cubicBezTo>
                    <a:pt x="1271" y="225"/>
                    <a:pt x="949" y="1"/>
                    <a:pt x="629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881418" y="552904"/>
              <a:ext cx="65112" cy="49886"/>
            </a:xfrm>
            <a:custGeom>
              <a:avLst/>
              <a:gdLst/>
              <a:ahLst/>
              <a:cxnLst/>
              <a:rect l="l" t="t" r="r" b="b"/>
              <a:pathLst>
                <a:path w="2027" h="1553" extrusionOk="0">
                  <a:moveTo>
                    <a:pt x="1014" y="1"/>
                  </a:moveTo>
                  <a:cubicBezTo>
                    <a:pt x="0" y="1"/>
                    <a:pt x="0" y="1552"/>
                    <a:pt x="1014" y="1552"/>
                  </a:cubicBezTo>
                  <a:cubicBezTo>
                    <a:pt x="2027" y="1552"/>
                    <a:pt x="2027" y="1"/>
                    <a:pt x="1014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26165" y="477639"/>
              <a:ext cx="65144" cy="49854"/>
            </a:xfrm>
            <a:custGeom>
              <a:avLst/>
              <a:gdLst/>
              <a:ahLst/>
              <a:cxnLst/>
              <a:rect l="l" t="t" r="r" b="b"/>
              <a:pathLst>
                <a:path w="2028" h="1552" extrusionOk="0">
                  <a:moveTo>
                    <a:pt x="1014" y="0"/>
                  </a:moveTo>
                  <a:cubicBezTo>
                    <a:pt x="1" y="0"/>
                    <a:pt x="1" y="1552"/>
                    <a:pt x="1014" y="1552"/>
                  </a:cubicBezTo>
                  <a:cubicBezTo>
                    <a:pt x="2027" y="1552"/>
                    <a:pt x="2027" y="0"/>
                    <a:pt x="1014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61790" y="563087"/>
              <a:ext cx="64117" cy="49886"/>
            </a:xfrm>
            <a:custGeom>
              <a:avLst/>
              <a:gdLst/>
              <a:ahLst/>
              <a:cxnLst/>
              <a:rect l="l" t="t" r="r" b="b"/>
              <a:pathLst>
                <a:path w="1996" h="1553" extrusionOk="0">
                  <a:moveTo>
                    <a:pt x="1013" y="0"/>
                  </a:moveTo>
                  <a:cubicBezTo>
                    <a:pt x="0" y="0"/>
                    <a:pt x="0" y="1552"/>
                    <a:pt x="1013" y="1552"/>
                  </a:cubicBezTo>
                  <a:cubicBezTo>
                    <a:pt x="1995" y="1552"/>
                    <a:pt x="1995" y="0"/>
                    <a:pt x="1013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8798022" y="1221643"/>
            <a:ext cx="701941" cy="712703"/>
            <a:chOff x="8798022" y="1221643"/>
            <a:chExt cx="701941" cy="712703"/>
          </a:xfrm>
        </p:grpSpPr>
        <p:sp>
          <p:nvSpPr>
            <p:cNvPr id="73" name="Google Shape;73;p2"/>
            <p:cNvSpPr/>
            <p:nvPr/>
          </p:nvSpPr>
          <p:spPr>
            <a:xfrm>
              <a:off x="8798022" y="1258102"/>
              <a:ext cx="701941" cy="676243"/>
            </a:xfrm>
            <a:custGeom>
              <a:avLst/>
              <a:gdLst/>
              <a:ahLst/>
              <a:cxnLst/>
              <a:rect l="l" t="t" r="r" b="b"/>
              <a:pathLst>
                <a:path w="21852" h="21052" extrusionOk="0">
                  <a:moveTo>
                    <a:pt x="7339" y="1"/>
                  </a:moveTo>
                  <a:cubicBezTo>
                    <a:pt x="7188" y="1"/>
                    <a:pt x="7050" y="122"/>
                    <a:pt x="7126" y="311"/>
                  </a:cubicBezTo>
                  <a:cubicBezTo>
                    <a:pt x="7601" y="1609"/>
                    <a:pt x="8234" y="2781"/>
                    <a:pt x="8962" y="3953"/>
                  </a:cubicBezTo>
                  <a:cubicBezTo>
                    <a:pt x="9026" y="4048"/>
                    <a:pt x="9152" y="4079"/>
                    <a:pt x="9247" y="4079"/>
                  </a:cubicBezTo>
                  <a:cubicBezTo>
                    <a:pt x="10435" y="3809"/>
                    <a:pt x="11663" y="3551"/>
                    <a:pt x="12879" y="3551"/>
                  </a:cubicBezTo>
                  <a:cubicBezTo>
                    <a:pt x="13511" y="3551"/>
                    <a:pt x="14140" y="3621"/>
                    <a:pt x="14758" y="3794"/>
                  </a:cubicBezTo>
                  <a:cubicBezTo>
                    <a:pt x="16658" y="4301"/>
                    <a:pt x="18400" y="5695"/>
                    <a:pt x="19413" y="7373"/>
                  </a:cubicBezTo>
                  <a:cubicBezTo>
                    <a:pt x="21472" y="10857"/>
                    <a:pt x="19888" y="15480"/>
                    <a:pt x="16975" y="17950"/>
                  </a:cubicBezTo>
                  <a:cubicBezTo>
                    <a:pt x="15518" y="19185"/>
                    <a:pt x="13744" y="20041"/>
                    <a:pt x="11876" y="20389"/>
                  </a:cubicBezTo>
                  <a:cubicBezTo>
                    <a:pt x="11200" y="20517"/>
                    <a:pt x="10481" y="20594"/>
                    <a:pt x="9759" y="20594"/>
                  </a:cubicBezTo>
                  <a:cubicBezTo>
                    <a:pt x="8518" y="20594"/>
                    <a:pt x="7268" y="20368"/>
                    <a:pt x="6207" y="19787"/>
                  </a:cubicBezTo>
                  <a:cubicBezTo>
                    <a:pt x="3199" y="18204"/>
                    <a:pt x="697" y="14593"/>
                    <a:pt x="1583" y="11078"/>
                  </a:cubicBezTo>
                  <a:cubicBezTo>
                    <a:pt x="1932" y="9590"/>
                    <a:pt x="2819" y="8260"/>
                    <a:pt x="3864" y="7151"/>
                  </a:cubicBezTo>
                  <a:cubicBezTo>
                    <a:pt x="4529" y="6455"/>
                    <a:pt x="5257" y="5758"/>
                    <a:pt x="6112" y="5314"/>
                  </a:cubicBezTo>
                  <a:cubicBezTo>
                    <a:pt x="6239" y="5251"/>
                    <a:pt x="6239" y="5093"/>
                    <a:pt x="6175" y="4998"/>
                  </a:cubicBezTo>
                  <a:cubicBezTo>
                    <a:pt x="5669" y="3794"/>
                    <a:pt x="5194" y="2591"/>
                    <a:pt x="4655" y="1388"/>
                  </a:cubicBezTo>
                  <a:cubicBezTo>
                    <a:pt x="4616" y="1299"/>
                    <a:pt x="4546" y="1263"/>
                    <a:pt x="4474" y="1263"/>
                  </a:cubicBezTo>
                  <a:cubicBezTo>
                    <a:pt x="4312" y="1263"/>
                    <a:pt x="4134" y="1444"/>
                    <a:pt x="4244" y="1641"/>
                  </a:cubicBezTo>
                  <a:cubicBezTo>
                    <a:pt x="4746" y="2764"/>
                    <a:pt x="5166" y="3887"/>
                    <a:pt x="5657" y="5010"/>
                  </a:cubicBezTo>
                  <a:lnTo>
                    <a:pt x="5657" y="5010"/>
                  </a:lnTo>
                  <a:cubicBezTo>
                    <a:pt x="4916" y="5429"/>
                    <a:pt x="4252" y="6063"/>
                    <a:pt x="3642" y="6645"/>
                  </a:cubicBezTo>
                  <a:cubicBezTo>
                    <a:pt x="2629" y="7658"/>
                    <a:pt x="1773" y="8893"/>
                    <a:pt x="1298" y="10255"/>
                  </a:cubicBezTo>
                  <a:cubicBezTo>
                    <a:pt x="0" y="13865"/>
                    <a:pt x="2122" y="17697"/>
                    <a:pt x="5130" y="19724"/>
                  </a:cubicBezTo>
                  <a:cubicBezTo>
                    <a:pt x="5954" y="20262"/>
                    <a:pt x="6809" y="20706"/>
                    <a:pt x="7791" y="20864"/>
                  </a:cubicBezTo>
                  <a:cubicBezTo>
                    <a:pt x="8497" y="20996"/>
                    <a:pt x="9188" y="21052"/>
                    <a:pt x="9886" y="21052"/>
                  </a:cubicBezTo>
                  <a:cubicBezTo>
                    <a:pt x="10188" y="21052"/>
                    <a:pt x="10492" y="21041"/>
                    <a:pt x="10799" y="21022"/>
                  </a:cubicBezTo>
                  <a:cubicBezTo>
                    <a:pt x="12826" y="20864"/>
                    <a:pt x="14789" y="20136"/>
                    <a:pt x="16436" y="18964"/>
                  </a:cubicBezTo>
                  <a:cubicBezTo>
                    <a:pt x="19698" y="16684"/>
                    <a:pt x="21852" y="12155"/>
                    <a:pt x="20395" y="8228"/>
                  </a:cubicBezTo>
                  <a:cubicBezTo>
                    <a:pt x="19635" y="6170"/>
                    <a:pt x="17766" y="4459"/>
                    <a:pt x="15771" y="3604"/>
                  </a:cubicBezTo>
                  <a:cubicBezTo>
                    <a:pt x="14833" y="3204"/>
                    <a:pt x="13871" y="3057"/>
                    <a:pt x="12901" y="3057"/>
                  </a:cubicBezTo>
                  <a:cubicBezTo>
                    <a:pt x="11705" y="3057"/>
                    <a:pt x="10496" y="3281"/>
                    <a:pt x="9305" y="3533"/>
                  </a:cubicBezTo>
                  <a:lnTo>
                    <a:pt x="9305" y="3533"/>
                  </a:lnTo>
                  <a:cubicBezTo>
                    <a:pt x="8648" y="2451"/>
                    <a:pt x="8053" y="1389"/>
                    <a:pt x="7601" y="184"/>
                  </a:cubicBezTo>
                  <a:cubicBezTo>
                    <a:pt x="7549" y="56"/>
                    <a:pt x="7442" y="1"/>
                    <a:pt x="73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08879" y="1441011"/>
              <a:ext cx="517847" cy="405097"/>
            </a:xfrm>
            <a:custGeom>
              <a:avLst/>
              <a:gdLst/>
              <a:ahLst/>
              <a:cxnLst/>
              <a:rect l="l" t="t" r="r" b="b"/>
              <a:pathLst>
                <a:path w="16121" h="12611" extrusionOk="0">
                  <a:moveTo>
                    <a:pt x="11497" y="1"/>
                  </a:moveTo>
                  <a:cubicBezTo>
                    <a:pt x="10357" y="539"/>
                    <a:pt x="9185" y="571"/>
                    <a:pt x="8013" y="982"/>
                  </a:cubicBezTo>
                  <a:cubicBezTo>
                    <a:pt x="6746" y="1457"/>
                    <a:pt x="6240" y="2882"/>
                    <a:pt x="5258" y="3706"/>
                  </a:cubicBezTo>
                  <a:cubicBezTo>
                    <a:pt x="4466" y="4402"/>
                    <a:pt x="3421" y="4719"/>
                    <a:pt x="2376" y="4909"/>
                  </a:cubicBezTo>
                  <a:cubicBezTo>
                    <a:pt x="1679" y="5004"/>
                    <a:pt x="698" y="5036"/>
                    <a:pt x="128" y="5543"/>
                  </a:cubicBezTo>
                  <a:cubicBezTo>
                    <a:pt x="1" y="6271"/>
                    <a:pt x="33" y="7063"/>
                    <a:pt x="318" y="7886"/>
                  </a:cubicBezTo>
                  <a:cubicBezTo>
                    <a:pt x="983" y="9881"/>
                    <a:pt x="2629" y="11623"/>
                    <a:pt x="4561" y="12351"/>
                  </a:cubicBezTo>
                  <a:cubicBezTo>
                    <a:pt x="5255" y="12525"/>
                    <a:pt x="5956" y="12610"/>
                    <a:pt x="6651" y="12610"/>
                  </a:cubicBezTo>
                  <a:cubicBezTo>
                    <a:pt x="8875" y="12610"/>
                    <a:pt x="11036" y="11736"/>
                    <a:pt x="12700" y="10071"/>
                  </a:cubicBezTo>
                  <a:cubicBezTo>
                    <a:pt x="14410" y="8139"/>
                    <a:pt x="16120" y="3927"/>
                    <a:pt x="12447" y="634"/>
                  </a:cubicBezTo>
                  <a:cubicBezTo>
                    <a:pt x="12162" y="349"/>
                    <a:pt x="11814" y="159"/>
                    <a:pt x="11497" y="1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886521" y="1221643"/>
              <a:ext cx="190262" cy="99772"/>
            </a:xfrm>
            <a:custGeom>
              <a:avLst/>
              <a:gdLst/>
              <a:ahLst/>
              <a:cxnLst/>
              <a:rect l="l" t="t" r="r" b="b"/>
              <a:pathLst>
                <a:path w="5923" h="3106" extrusionOk="0">
                  <a:moveTo>
                    <a:pt x="5072" y="491"/>
                  </a:moveTo>
                  <a:cubicBezTo>
                    <a:pt x="5139" y="491"/>
                    <a:pt x="5204" y="501"/>
                    <a:pt x="5257" y="527"/>
                  </a:cubicBezTo>
                  <a:cubicBezTo>
                    <a:pt x="5352" y="591"/>
                    <a:pt x="5352" y="686"/>
                    <a:pt x="5289" y="749"/>
                  </a:cubicBezTo>
                  <a:cubicBezTo>
                    <a:pt x="5121" y="946"/>
                    <a:pt x="4803" y="1042"/>
                    <a:pt x="4557" y="1150"/>
                  </a:cubicBezTo>
                  <a:lnTo>
                    <a:pt x="4557" y="1150"/>
                  </a:lnTo>
                  <a:cubicBezTo>
                    <a:pt x="4547" y="1153"/>
                    <a:pt x="4538" y="1157"/>
                    <a:pt x="4529" y="1161"/>
                  </a:cubicBezTo>
                  <a:cubicBezTo>
                    <a:pt x="3706" y="1509"/>
                    <a:pt x="2882" y="1889"/>
                    <a:pt x="2059" y="2238"/>
                  </a:cubicBezTo>
                  <a:cubicBezTo>
                    <a:pt x="1742" y="2396"/>
                    <a:pt x="1394" y="2554"/>
                    <a:pt x="1014" y="2586"/>
                  </a:cubicBezTo>
                  <a:cubicBezTo>
                    <a:pt x="954" y="2596"/>
                    <a:pt x="881" y="2606"/>
                    <a:pt x="814" y="2606"/>
                  </a:cubicBezTo>
                  <a:cubicBezTo>
                    <a:pt x="671" y="2606"/>
                    <a:pt x="557" y="2559"/>
                    <a:pt x="665" y="2364"/>
                  </a:cubicBezTo>
                  <a:cubicBezTo>
                    <a:pt x="792" y="2111"/>
                    <a:pt x="1204" y="1984"/>
                    <a:pt x="1425" y="1889"/>
                  </a:cubicBezTo>
                  <a:cubicBezTo>
                    <a:pt x="1774" y="1762"/>
                    <a:pt x="2090" y="1604"/>
                    <a:pt x="2407" y="1446"/>
                  </a:cubicBezTo>
                  <a:cubicBezTo>
                    <a:pt x="2914" y="1224"/>
                    <a:pt x="3389" y="1002"/>
                    <a:pt x="3896" y="844"/>
                  </a:cubicBezTo>
                  <a:cubicBezTo>
                    <a:pt x="4181" y="717"/>
                    <a:pt x="4497" y="591"/>
                    <a:pt x="4814" y="527"/>
                  </a:cubicBezTo>
                  <a:cubicBezTo>
                    <a:pt x="4887" y="509"/>
                    <a:pt x="4981" y="491"/>
                    <a:pt x="5072" y="491"/>
                  </a:cubicBezTo>
                  <a:close/>
                  <a:moveTo>
                    <a:pt x="5061" y="1"/>
                  </a:moveTo>
                  <a:cubicBezTo>
                    <a:pt x="4863" y="1"/>
                    <a:pt x="4663" y="50"/>
                    <a:pt x="4497" y="116"/>
                  </a:cubicBezTo>
                  <a:cubicBezTo>
                    <a:pt x="3991" y="274"/>
                    <a:pt x="3515" y="432"/>
                    <a:pt x="3040" y="654"/>
                  </a:cubicBezTo>
                  <a:cubicBezTo>
                    <a:pt x="2502" y="876"/>
                    <a:pt x="1995" y="1097"/>
                    <a:pt x="1489" y="1351"/>
                  </a:cubicBezTo>
                  <a:cubicBezTo>
                    <a:pt x="1109" y="1509"/>
                    <a:pt x="697" y="1636"/>
                    <a:pt x="380" y="1921"/>
                  </a:cubicBezTo>
                  <a:cubicBezTo>
                    <a:pt x="127" y="2143"/>
                    <a:pt x="0" y="2649"/>
                    <a:pt x="285" y="2903"/>
                  </a:cubicBezTo>
                  <a:cubicBezTo>
                    <a:pt x="420" y="3057"/>
                    <a:pt x="626" y="3106"/>
                    <a:pt x="838" y="3106"/>
                  </a:cubicBezTo>
                  <a:cubicBezTo>
                    <a:pt x="974" y="3106"/>
                    <a:pt x="1112" y="3086"/>
                    <a:pt x="1235" y="3061"/>
                  </a:cubicBezTo>
                  <a:cubicBezTo>
                    <a:pt x="1774" y="2966"/>
                    <a:pt x="2344" y="2681"/>
                    <a:pt x="2850" y="2459"/>
                  </a:cubicBezTo>
                  <a:cubicBezTo>
                    <a:pt x="3452" y="2174"/>
                    <a:pt x="4054" y="1889"/>
                    <a:pt x="4656" y="1636"/>
                  </a:cubicBezTo>
                  <a:cubicBezTo>
                    <a:pt x="4671" y="1629"/>
                    <a:pt x="4685" y="1621"/>
                    <a:pt x="4698" y="1612"/>
                  </a:cubicBezTo>
                  <a:lnTo>
                    <a:pt x="4698" y="1612"/>
                  </a:lnTo>
                  <a:cubicBezTo>
                    <a:pt x="4705" y="1610"/>
                    <a:pt x="4712" y="1607"/>
                    <a:pt x="4719" y="1604"/>
                  </a:cubicBezTo>
                  <a:cubicBezTo>
                    <a:pt x="5036" y="1446"/>
                    <a:pt x="5384" y="1351"/>
                    <a:pt x="5637" y="1097"/>
                  </a:cubicBezTo>
                  <a:cubicBezTo>
                    <a:pt x="5922" y="812"/>
                    <a:pt x="5891" y="401"/>
                    <a:pt x="5574" y="147"/>
                  </a:cubicBezTo>
                  <a:cubicBezTo>
                    <a:pt x="5423" y="41"/>
                    <a:pt x="5243" y="1"/>
                    <a:pt x="506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03514" y="1639211"/>
              <a:ext cx="101764" cy="99291"/>
            </a:xfrm>
            <a:custGeom>
              <a:avLst/>
              <a:gdLst/>
              <a:ahLst/>
              <a:cxnLst/>
              <a:rect l="l" t="t" r="r" b="b"/>
              <a:pathLst>
                <a:path w="3168" h="3091" extrusionOk="0">
                  <a:moveTo>
                    <a:pt x="667" y="2034"/>
                  </a:moveTo>
                  <a:lnTo>
                    <a:pt x="667" y="2034"/>
                  </a:lnTo>
                  <a:cubicBezTo>
                    <a:pt x="676" y="2044"/>
                    <a:pt x="682" y="2054"/>
                    <a:pt x="687" y="2063"/>
                  </a:cubicBezTo>
                  <a:lnTo>
                    <a:pt x="687" y="2063"/>
                  </a:lnTo>
                  <a:cubicBezTo>
                    <a:pt x="674" y="2060"/>
                    <a:pt x="669" y="2048"/>
                    <a:pt x="667" y="2034"/>
                  </a:cubicBezTo>
                  <a:close/>
                  <a:moveTo>
                    <a:pt x="783" y="2216"/>
                  </a:moveTo>
                  <a:cubicBezTo>
                    <a:pt x="781" y="2216"/>
                    <a:pt x="787" y="2228"/>
                    <a:pt x="792" y="2239"/>
                  </a:cubicBezTo>
                  <a:lnTo>
                    <a:pt x="792" y="2239"/>
                  </a:lnTo>
                  <a:cubicBezTo>
                    <a:pt x="792" y="2235"/>
                    <a:pt x="792" y="2230"/>
                    <a:pt x="792" y="2223"/>
                  </a:cubicBezTo>
                  <a:cubicBezTo>
                    <a:pt x="787" y="2218"/>
                    <a:pt x="785" y="2216"/>
                    <a:pt x="783" y="2216"/>
                  </a:cubicBezTo>
                  <a:close/>
                  <a:moveTo>
                    <a:pt x="792" y="2239"/>
                  </a:moveTo>
                  <a:cubicBezTo>
                    <a:pt x="793" y="2247"/>
                    <a:pt x="794" y="2250"/>
                    <a:pt x="799" y="2252"/>
                  </a:cubicBezTo>
                  <a:lnTo>
                    <a:pt x="799" y="2252"/>
                  </a:lnTo>
                  <a:cubicBezTo>
                    <a:pt x="797" y="2249"/>
                    <a:pt x="795" y="2244"/>
                    <a:pt x="792" y="2239"/>
                  </a:cubicBezTo>
                  <a:close/>
                  <a:moveTo>
                    <a:pt x="1156" y="2524"/>
                  </a:moveTo>
                  <a:cubicBezTo>
                    <a:pt x="1172" y="2532"/>
                    <a:pt x="1188" y="2539"/>
                    <a:pt x="1172" y="2539"/>
                  </a:cubicBezTo>
                  <a:cubicBezTo>
                    <a:pt x="1165" y="2533"/>
                    <a:pt x="1160" y="2528"/>
                    <a:pt x="1156" y="2524"/>
                  </a:cubicBezTo>
                  <a:close/>
                  <a:moveTo>
                    <a:pt x="1837" y="481"/>
                  </a:moveTo>
                  <a:cubicBezTo>
                    <a:pt x="1900" y="513"/>
                    <a:pt x="1964" y="513"/>
                    <a:pt x="2027" y="544"/>
                  </a:cubicBezTo>
                  <a:lnTo>
                    <a:pt x="2059" y="544"/>
                  </a:lnTo>
                  <a:cubicBezTo>
                    <a:pt x="2090" y="576"/>
                    <a:pt x="2122" y="576"/>
                    <a:pt x="2122" y="576"/>
                  </a:cubicBezTo>
                  <a:cubicBezTo>
                    <a:pt x="2154" y="608"/>
                    <a:pt x="2185" y="608"/>
                    <a:pt x="2217" y="639"/>
                  </a:cubicBezTo>
                  <a:cubicBezTo>
                    <a:pt x="2217" y="639"/>
                    <a:pt x="2249" y="671"/>
                    <a:pt x="2249" y="671"/>
                  </a:cubicBezTo>
                  <a:cubicBezTo>
                    <a:pt x="2312" y="703"/>
                    <a:pt x="2344" y="766"/>
                    <a:pt x="2375" y="798"/>
                  </a:cubicBezTo>
                  <a:cubicBezTo>
                    <a:pt x="2407" y="798"/>
                    <a:pt x="2407" y="829"/>
                    <a:pt x="2407" y="829"/>
                  </a:cubicBezTo>
                  <a:cubicBezTo>
                    <a:pt x="2407" y="829"/>
                    <a:pt x="2427" y="870"/>
                    <a:pt x="2435" y="870"/>
                  </a:cubicBezTo>
                  <a:cubicBezTo>
                    <a:pt x="2437" y="870"/>
                    <a:pt x="2439" y="867"/>
                    <a:pt x="2439" y="861"/>
                  </a:cubicBezTo>
                  <a:cubicBezTo>
                    <a:pt x="2439" y="893"/>
                    <a:pt x="2470" y="893"/>
                    <a:pt x="2470" y="893"/>
                  </a:cubicBezTo>
                  <a:cubicBezTo>
                    <a:pt x="2502" y="956"/>
                    <a:pt x="2534" y="1019"/>
                    <a:pt x="2565" y="1083"/>
                  </a:cubicBezTo>
                  <a:cubicBezTo>
                    <a:pt x="2565" y="1083"/>
                    <a:pt x="2565" y="1114"/>
                    <a:pt x="2565" y="1114"/>
                  </a:cubicBezTo>
                  <a:cubicBezTo>
                    <a:pt x="2597" y="1146"/>
                    <a:pt x="2597" y="1178"/>
                    <a:pt x="2597" y="1209"/>
                  </a:cubicBezTo>
                  <a:cubicBezTo>
                    <a:pt x="2629" y="1273"/>
                    <a:pt x="2629" y="1336"/>
                    <a:pt x="2660" y="1399"/>
                  </a:cubicBezTo>
                  <a:cubicBezTo>
                    <a:pt x="2660" y="1399"/>
                    <a:pt x="2660" y="1431"/>
                    <a:pt x="2660" y="1431"/>
                  </a:cubicBezTo>
                  <a:cubicBezTo>
                    <a:pt x="2660" y="1463"/>
                    <a:pt x="2660" y="1494"/>
                    <a:pt x="2660" y="1526"/>
                  </a:cubicBezTo>
                  <a:cubicBezTo>
                    <a:pt x="2660" y="1558"/>
                    <a:pt x="2660" y="1589"/>
                    <a:pt x="2660" y="1621"/>
                  </a:cubicBezTo>
                  <a:cubicBezTo>
                    <a:pt x="2660" y="1621"/>
                    <a:pt x="2660" y="1653"/>
                    <a:pt x="2660" y="1653"/>
                  </a:cubicBezTo>
                  <a:cubicBezTo>
                    <a:pt x="2660" y="1663"/>
                    <a:pt x="2660" y="1675"/>
                    <a:pt x="2660" y="1684"/>
                  </a:cubicBezTo>
                  <a:cubicBezTo>
                    <a:pt x="2629" y="1716"/>
                    <a:pt x="2629" y="1779"/>
                    <a:pt x="2597" y="1843"/>
                  </a:cubicBezTo>
                  <a:cubicBezTo>
                    <a:pt x="2597" y="1874"/>
                    <a:pt x="2597" y="1874"/>
                    <a:pt x="2597" y="1874"/>
                  </a:cubicBezTo>
                  <a:cubicBezTo>
                    <a:pt x="2565" y="1938"/>
                    <a:pt x="2534" y="1969"/>
                    <a:pt x="2534" y="2001"/>
                  </a:cubicBezTo>
                  <a:cubicBezTo>
                    <a:pt x="2502" y="2033"/>
                    <a:pt x="2470" y="2064"/>
                    <a:pt x="2470" y="2064"/>
                  </a:cubicBezTo>
                  <a:cubicBezTo>
                    <a:pt x="2470" y="2070"/>
                    <a:pt x="2470" y="2080"/>
                    <a:pt x="2470" y="2096"/>
                  </a:cubicBezTo>
                  <a:cubicBezTo>
                    <a:pt x="2439" y="2096"/>
                    <a:pt x="2439" y="2128"/>
                    <a:pt x="2407" y="2128"/>
                  </a:cubicBezTo>
                  <a:cubicBezTo>
                    <a:pt x="2375" y="2191"/>
                    <a:pt x="2312" y="2254"/>
                    <a:pt x="2249" y="2286"/>
                  </a:cubicBezTo>
                  <a:cubicBezTo>
                    <a:pt x="2249" y="2318"/>
                    <a:pt x="2217" y="2349"/>
                    <a:pt x="2185" y="2349"/>
                  </a:cubicBezTo>
                  <a:cubicBezTo>
                    <a:pt x="2154" y="2381"/>
                    <a:pt x="2154" y="2381"/>
                    <a:pt x="2154" y="2381"/>
                  </a:cubicBezTo>
                  <a:cubicBezTo>
                    <a:pt x="2090" y="2444"/>
                    <a:pt x="2027" y="2476"/>
                    <a:pt x="1964" y="2508"/>
                  </a:cubicBezTo>
                  <a:cubicBezTo>
                    <a:pt x="1964" y="2508"/>
                    <a:pt x="1934" y="2518"/>
                    <a:pt x="1913" y="2521"/>
                  </a:cubicBezTo>
                  <a:lnTo>
                    <a:pt x="1913" y="2521"/>
                  </a:lnTo>
                  <a:cubicBezTo>
                    <a:pt x="1916" y="2514"/>
                    <a:pt x="1914" y="2508"/>
                    <a:pt x="1900" y="2508"/>
                  </a:cubicBezTo>
                  <a:cubicBezTo>
                    <a:pt x="1890" y="2518"/>
                    <a:pt x="1893" y="2522"/>
                    <a:pt x="1903" y="2522"/>
                  </a:cubicBezTo>
                  <a:cubicBezTo>
                    <a:pt x="1906" y="2522"/>
                    <a:pt x="1909" y="2521"/>
                    <a:pt x="1913" y="2521"/>
                  </a:cubicBezTo>
                  <a:lnTo>
                    <a:pt x="1913" y="2521"/>
                  </a:lnTo>
                  <a:cubicBezTo>
                    <a:pt x="1910" y="2530"/>
                    <a:pt x="1900" y="2539"/>
                    <a:pt x="1900" y="2539"/>
                  </a:cubicBezTo>
                  <a:lnTo>
                    <a:pt x="1869" y="2539"/>
                  </a:lnTo>
                  <a:cubicBezTo>
                    <a:pt x="1805" y="2571"/>
                    <a:pt x="1742" y="2571"/>
                    <a:pt x="1679" y="2603"/>
                  </a:cubicBezTo>
                  <a:lnTo>
                    <a:pt x="1394" y="2603"/>
                  </a:lnTo>
                  <a:cubicBezTo>
                    <a:pt x="1362" y="2571"/>
                    <a:pt x="1330" y="2571"/>
                    <a:pt x="1299" y="2571"/>
                  </a:cubicBezTo>
                  <a:cubicBezTo>
                    <a:pt x="1267" y="2571"/>
                    <a:pt x="1204" y="2539"/>
                    <a:pt x="1140" y="2508"/>
                  </a:cubicBezTo>
                  <a:cubicBezTo>
                    <a:pt x="1109" y="2508"/>
                    <a:pt x="1077" y="2476"/>
                    <a:pt x="1077" y="2476"/>
                  </a:cubicBezTo>
                  <a:cubicBezTo>
                    <a:pt x="1045" y="2476"/>
                    <a:pt x="1014" y="2444"/>
                    <a:pt x="1014" y="2444"/>
                  </a:cubicBezTo>
                  <a:cubicBezTo>
                    <a:pt x="992" y="2423"/>
                    <a:pt x="955" y="2386"/>
                    <a:pt x="944" y="2386"/>
                  </a:cubicBezTo>
                  <a:lnTo>
                    <a:pt x="944" y="2386"/>
                  </a:lnTo>
                  <a:cubicBezTo>
                    <a:pt x="940" y="2386"/>
                    <a:pt x="940" y="2393"/>
                    <a:pt x="950" y="2413"/>
                  </a:cubicBezTo>
                  <a:lnTo>
                    <a:pt x="855" y="2318"/>
                  </a:lnTo>
                  <a:cubicBezTo>
                    <a:pt x="855" y="2286"/>
                    <a:pt x="824" y="2286"/>
                    <a:pt x="824" y="2254"/>
                  </a:cubicBezTo>
                  <a:cubicBezTo>
                    <a:pt x="811" y="2254"/>
                    <a:pt x="803" y="2254"/>
                    <a:pt x="799" y="2252"/>
                  </a:cubicBezTo>
                  <a:lnTo>
                    <a:pt x="799" y="2252"/>
                  </a:lnTo>
                  <a:cubicBezTo>
                    <a:pt x="801" y="2257"/>
                    <a:pt x="802" y="2261"/>
                    <a:pt x="800" y="2261"/>
                  </a:cubicBezTo>
                  <a:cubicBezTo>
                    <a:pt x="799" y="2261"/>
                    <a:pt x="797" y="2259"/>
                    <a:pt x="792" y="2254"/>
                  </a:cubicBezTo>
                  <a:cubicBezTo>
                    <a:pt x="760" y="2191"/>
                    <a:pt x="729" y="2159"/>
                    <a:pt x="697" y="2128"/>
                  </a:cubicBezTo>
                  <a:cubicBezTo>
                    <a:pt x="697" y="2106"/>
                    <a:pt x="697" y="2085"/>
                    <a:pt x="687" y="2063"/>
                  </a:cubicBezTo>
                  <a:lnTo>
                    <a:pt x="687" y="2063"/>
                  </a:lnTo>
                  <a:cubicBezTo>
                    <a:pt x="690" y="2064"/>
                    <a:pt x="693" y="2064"/>
                    <a:pt x="697" y="2064"/>
                  </a:cubicBezTo>
                  <a:cubicBezTo>
                    <a:pt x="677" y="2044"/>
                    <a:pt x="669" y="2037"/>
                    <a:pt x="667" y="2034"/>
                  </a:cubicBezTo>
                  <a:lnTo>
                    <a:pt x="667" y="2034"/>
                  </a:lnTo>
                  <a:cubicBezTo>
                    <a:pt x="667" y="2034"/>
                    <a:pt x="667" y="2034"/>
                    <a:pt x="667" y="2034"/>
                  </a:cubicBezTo>
                  <a:lnTo>
                    <a:pt x="667" y="2034"/>
                  </a:lnTo>
                  <a:cubicBezTo>
                    <a:pt x="666" y="2034"/>
                    <a:pt x="666" y="2033"/>
                    <a:pt x="665" y="2033"/>
                  </a:cubicBezTo>
                  <a:lnTo>
                    <a:pt x="665" y="2033"/>
                  </a:lnTo>
                  <a:cubicBezTo>
                    <a:pt x="665" y="2033"/>
                    <a:pt x="666" y="2033"/>
                    <a:pt x="667" y="2034"/>
                  </a:cubicBezTo>
                  <a:lnTo>
                    <a:pt x="667" y="2034"/>
                  </a:lnTo>
                  <a:cubicBezTo>
                    <a:pt x="665" y="2024"/>
                    <a:pt x="665" y="2013"/>
                    <a:pt x="665" y="2001"/>
                  </a:cubicBezTo>
                  <a:cubicBezTo>
                    <a:pt x="634" y="1969"/>
                    <a:pt x="634" y="1906"/>
                    <a:pt x="634" y="1843"/>
                  </a:cubicBezTo>
                  <a:cubicBezTo>
                    <a:pt x="634" y="1843"/>
                    <a:pt x="634" y="1811"/>
                    <a:pt x="634" y="1811"/>
                  </a:cubicBezTo>
                  <a:cubicBezTo>
                    <a:pt x="602" y="1779"/>
                    <a:pt x="602" y="1748"/>
                    <a:pt x="602" y="1716"/>
                  </a:cubicBezTo>
                  <a:cubicBezTo>
                    <a:pt x="602" y="1684"/>
                    <a:pt x="634" y="1653"/>
                    <a:pt x="634" y="1621"/>
                  </a:cubicBezTo>
                  <a:cubicBezTo>
                    <a:pt x="634" y="1621"/>
                    <a:pt x="634" y="1589"/>
                    <a:pt x="634" y="1589"/>
                  </a:cubicBezTo>
                  <a:cubicBezTo>
                    <a:pt x="624" y="1609"/>
                    <a:pt x="620" y="1616"/>
                    <a:pt x="620" y="1616"/>
                  </a:cubicBezTo>
                  <a:cubicBezTo>
                    <a:pt x="618" y="1616"/>
                    <a:pt x="634" y="1580"/>
                    <a:pt x="634" y="1558"/>
                  </a:cubicBezTo>
                  <a:cubicBezTo>
                    <a:pt x="634" y="1494"/>
                    <a:pt x="665" y="1431"/>
                    <a:pt x="665" y="1368"/>
                  </a:cubicBezTo>
                  <a:cubicBezTo>
                    <a:pt x="665" y="1368"/>
                    <a:pt x="697" y="1368"/>
                    <a:pt x="697" y="1336"/>
                  </a:cubicBezTo>
                  <a:cubicBezTo>
                    <a:pt x="697" y="1328"/>
                    <a:pt x="697" y="1320"/>
                    <a:pt x="697" y="1304"/>
                  </a:cubicBezTo>
                  <a:cubicBezTo>
                    <a:pt x="697" y="1304"/>
                    <a:pt x="729" y="1273"/>
                    <a:pt x="729" y="1241"/>
                  </a:cubicBezTo>
                  <a:cubicBezTo>
                    <a:pt x="792" y="1146"/>
                    <a:pt x="824" y="1083"/>
                    <a:pt x="887" y="1019"/>
                  </a:cubicBezTo>
                  <a:cubicBezTo>
                    <a:pt x="887" y="988"/>
                    <a:pt x="919" y="988"/>
                    <a:pt x="950" y="956"/>
                  </a:cubicBezTo>
                  <a:cubicBezTo>
                    <a:pt x="950" y="924"/>
                    <a:pt x="982" y="893"/>
                    <a:pt x="1014" y="861"/>
                  </a:cubicBezTo>
                  <a:cubicBezTo>
                    <a:pt x="1109" y="798"/>
                    <a:pt x="1172" y="734"/>
                    <a:pt x="1267" y="671"/>
                  </a:cubicBezTo>
                  <a:cubicBezTo>
                    <a:pt x="1280" y="658"/>
                    <a:pt x="1292" y="642"/>
                    <a:pt x="1302" y="626"/>
                  </a:cubicBezTo>
                  <a:lnTo>
                    <a:pt x="1302" y="626"/>
                  </a:lnTo>
                  <a:cubicBezTo>
                    <a:pt x="1332" y="607"/>
                    <a:pt x="1363" y="591"/>
                    <a:pt x="1394" y="576"/>
                  </a:cubicBezTo>
                  <a:lnTo>
                    <a:pt x="1457" y="544"/>
                  </a:lnTo>
                  <a:lnTo>
                    <a:pt x="1457" y="544"/>
                  </a:lnTo>
                  <a:cubicBezTo>
                    <a:pt x="1436" y="555"/>
                    <a:pt x="1432" y="558"/>
                    <a:pt x="1436" y="558"/>
                  </a:cubicBezTo>
                  <a:cubicBezTo>
                    <a:pt x="1443" y="558"/>
                    <a:pt x="1478" y="544"/>
                    <a:pt x="1457" y="544"/>
                  </a:cubicBezTo>
                  <a:cubicBezTo>
                    <a:pt x="1489" y="544"/>
                    <a:pt x="1520" y="513"/>
                    <a:pt x="1552" y="513"/>
                  </a:cubicBezTo>
                  <a:cubicBezTo>
                    <a:pt x="1584" y="513"/>
                    <a:pt x="1615" y="513"/>
                    <a:pt x="1647" y="481"/>
                  </a:cubicBezTo>
                  <a:close/>
                  <a:moveTo>
                    <a:pt x="1743" y="1"/>
                  </a:moveTo>
                  <a:cubicBezTo>
                    <a:pt x="1453" y="1"/>
                    <a:pt x="1184" y="96"/>
                    <a:pt x="950" y="259"/>
                  </a:cubicBezTo>
                  <a:cubicBezTo>
                    <a:pt x="947" y="261"/>
                    <a:pt x="944" y="264"/>
                    <a:pt x="942" y="266"/>
                  </a:cubicBezTo>
                  <a:lnTo>
                    <a:pt x="942" y="266"/>
                  </a:lnTo>
                  <a:cubicBezTo>
                    <a:pt x="923" y="273"/>
                    <a:pt x="905" y="282"/>
                    <a:pt x="887" y="291"/>
                  </a:cubicBezTo>
                  <a:cubicBezTo>
                    <a:pt x="380" y="703"/>
                    <a:pt x="0" y="1336"/>
                    <a:pt x="159" y="2001"/>
                  </a:cubicBezTo>
                  <a:cubicBezTo>
                    <a:pt x="254" y="2539"/>
                    <a:pt x="697" y="2951"/>
                    <a:pt x="1204" y="3046"/>
                  </a:cubicBezTo>
                  <a:cubicBezTo>
                    <a:pt x="1317" y="3076"/>
                    <a:pt x="1431" y="3090"/>
                    <a:pt x="1543" y="3090"/>
                  </a:cubicBezTo>
                  <a:cubicBezTo>
                    <a:pt x="2026" y="3090"/>
                    <a:pt x="2485" y="2830"/>
                    <a:pt x="2819" y="2444"/>
                  </a:cubicBezTo>
                  <a:cubicBezTo>
                    <a:pt x="3040" y="2159"/>
                    <a:pt x="3167" y="1843"/>
                    <a:pt x="3167" y="1494"/>
                  </a:cubicBezTo>
                  <a:cubicBezTo>
                    <a:pt x="3167" y="1178"/>
                    <a:pt x="3072" y="893"/>
                    <a:pt x="2882" y="639"/>
                  </a:cubicBezTo>
                  <a:cubicBezTo>
                    <a:pt x="2692" y="354"/>
                    <a:pt x="2407" y="101"/>
                    <a:pt x="2059" y="38"/>
                  </a:cubicBezTo>
                  <a:cubicBezTo>
                    <a:pt x="1951" y="13"/>
                    <a:pt x="1846" y="1"/>
                    <a:pt x="174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034031" y="1675574"/>
              <a:ext cx="20366" cy="36074"/>
            </a:xfrm>
            <a:custGeom>
              <a:avLst/>
              <a:gdLst/>
              <a:ahLst/>
              <a:cxnLst/>
              <a:rect l="l" t="t" r="r" b="b"/>
              <a:pathLst>
                <a:path w="634" h="1123" extrusionOk="0">
                  <a:moveTo>
                    <a:pt x="341" y="1"/>
                  </a:moveTo>
                  <a:cubicBezTo>
                    <a:pt x="322" y="1"/>
                    <a:pt x="304" y="5"/>
                    <a:pt x="285" y="14"/>
                  </a:cubicBezTo>
                  <a:cubicBezTo>
                    <a:pt x="222" y="46"/>
                    <a:pt x="159" y="77"/>
                    <a:pt x="127" y="141"/>
                  </a:cubicBezTo>
                  <a:cubicBezTo>
                    <a:pt x="64" y="267"/>
                    <a:pt x="0" y="426"/>
                    <a:pt x="32" y="584"/>
                  </a:cubicBezTo>
                  <a:cubicBezTo>
                    <a:pt x="32" y="647"/>
                    <a:pt x="32" y="711"/>
                    <a:pt x="64" y="806"/>
                  </a:cubicBezTo>
                  <a:cubicBezTo>
                    <a:pt x="95" y="837"/>
                    <a:pt x="95" y="869"/>
                    <a:pt x="127" y="932"/>
                  </a:cubicBezTo>
                  <a:cubicBezTo>
                    <a:pt x="159" y="964"/>
                    <a:pt x="190" y="996"/>
                    <a:pt x="222" y="1027"/>
                  </a:cubicBezTo>
                  <a:cubicBezTo>
                    <a:pt x="254" y="1091"/>
                    <a:pt x="349" y="1122"/>
                    <a:pt x="380" y="1122"/>
                  </a:cubicBezTo>
                  <a:cubicBezTo>
                    <a:pt x="444" y="1122"/>
                    <a:pt x="539" y="1091"/>
                    <a:pt x="570" y="1027"/>
                  </a:cubicBezTo>
                  <a:cubicBezTo>
                    <a:pt x="602" y="996"/>
                    <a:pt x="634" y="932"/>
                    <a:pt x="634" y="869"/>
                  </a:cubicBezTo>
                  <a:cubicBezTo>
                    <a:pt x="634" y="815"/>
                    <a:pt x="610" y="760"/>
                    <a:pt x="584" y="706"/>
                  </a:cubicBezTo>
                  <a:lnTo>
                    <a:pt x="584" y="706"/>
                  </a:lnTo>
                  <a:cubicBezTo>
                    <a:pt x="589" y="709"/>
                    <a:pt x="594" y="711"/>
                    <a:pt x="602" y="711"/>
                  </a:cubicBezTo>
                  <a:cubicBezTo>
                    <a:pt x="580" y="688"/>
                    <a:pt x="557" y="666"/>
                    <a:pt x="535" y="644"/>
                  </a:cubicBezTo>
                  <a:lnTo>
                    <a:pt x="535" y="644"/>
                  </a:lnTo>
                  <a:cubicBezTo>
                    <a:pt x="527" y="602"/>
                    <a:pt x="507" y="571"/>
                    <a:pt x="507" y="521"/>
                  </a:cubicBezTo>
                  <a:cubicBezTo>
                    <a:pt x="507" y="500"/>
                    <a:pt x="521" y="464"/>
                    <a:pt x="540" y="425"/>
                  </a:cubicBezTo>
                  <a:lnTo>
                    <a:pt x="540" y="425"/>
                  </a:lnTo>
                  <a:lnTo>
                    <a:pt x="570" y="394"/>
                  </a:lnTo>
                  <a:cubicBezTo>
                    <a:pt x="602" y="331"/>
                    <a:pt x="602" y="267"/>
                    <a:pt x="570" y="204"/>
                  </a:cubicBezTo>
                  <a:cubicBezTo>
                    <a:pt x="570" y="141"/>
                    <a:pt x="507" y="77"/>
                    <a:pt x="475" y="46"/>
                  </a:cubicBezTo>
                  <a:cubicBezTo>
                    <a:pt x="430" y="23"/>
                    <a:pt x="386" y="1"/>
                    <a:pt x="34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165254" y="1679461"/>
              <a:ext cx="89558" cy="88176"/>
            </a:xfrm>
            <a:custGeom>
              <a:avLst/>
              <a:gdLst/>
              <a:ahLst/>
              <a:cxnLst/>
              <a:rect l="l" t="t" r="r" b="b"/>
              <a:pathLst>
                <a:path w="2788" h="2745" extrusionOk="0">
                  <a:moveTo>
                    <a:pt x="1785" y="544"/>
                  </a:moveTo>
                  <a:lnTo>
                    <a:pt x="1785" y="544"/>
                  </a:lnTo>
                  <a:cubicBezTo>
                    <a:pt x="1778" y="544"/>
                    <a:pt x="1785" y="558"/>
                    <a:pt x="1806" y="558"/>
                  </a:cubicBezTo>
                  <a:cubicBezTo>
                    <a:pt x="1795" y="548"/>
                    <a:pt x="1788" y="544"/>
                    <a:pt x="1785" y="544"/>
                  </a:cubicBezTo>
                  <a:close/>
                  <a:moveTo>
                    <a:pt x="687" y="1193"/>
                  </a:moveTo>
                  <a:cubicBezTo>
                    <a:pt x="666" y="1199"/>
                    <a:pt x="666" y="1223"/>
                    <a:pt x="666" y="1223"/>
                  </a:cubicBezTo>
                  <a:cubicBezTo>
                    <a:pt x="686" y="1202"/>
                    <a:pt x="694" y="1195"/>
                    <a:pt x="687" y="1193"/>
                  </a:cubicBezTo>
                  <a:close/>
                  <a:moveTo>
                    <a:pt x="602" y="1413"/>
                  </a:moveTo>
                  <a:cubicBezTo>
                    <a:pt x="602" y="1429"/>
                    <a:pt x="602" y="1437"/>
                    <a:pt x="606" y="1437"/>
                  </a:cubicBezTo>
                  <a:cubicBezTo>
                    <a:pt x="610" y="1437"/>
                    <a:pt x="618" y="1429"/>
                    <a:pt x="634" y="1413"/>
                  </a:cubicBezTo>
                  <a:close/>
                  <a:moveTo>
                    <a:pt x="607" y="1608"/>
                  </a:moveTo>
                  <a:cubicBezTo>
                    <a:pt x="610" y="1619"/>
                    <a:pt x="614" y="1624"/>
                    <a:pt x="616" y="1624"/>
                  </a:cubicBezTo>
                  <a:cubicBezTo>
                    <a:pt x="617" y="1624"/>
                    <a:pt x="616" y="1618"/>
                    <a:pt x="607" y="1608"/>
                  </a:cubicBezTo>
                  <a:close/>
                  <a:moveTo>
                    <a:pt x="1616" y="495"/>
                  </a:moveTo>
                  <a:cubicBezTo>
                    <a:pt x="1679" y="495"/>
                    <a:pt x="1742" y="526"/>
                    <a:pt x="1774" y="526"/>
                  </a:cubicBezTo>
                  <a:cubicBezTo>
                    <a:pt x="1774" y="526"/>
                    <a:pt x="1806" y="558"/>
                    <a:pt x="1806" y="558"/>
                  </a:cubicBezTo>
                  <a:cubicBezTo>
                    <a:pt x="1837" y="558"/>
                    <a:pt x="1837" y="558"/>
                    <a:pt x="1869" y="590"/>
                  </a:cubicBezTo>
                  <a:cubicBezTo>
                    <a:pt x="1901" y="590"/>
                    <a:pt x="1932" y="621"/>
                    <a:pt x="1932" y="621"/>
                  </a:cubicBezTo>
                  <a:cubicBezTo>
                    <a:pt x="1932" y="621"/>
                    <a:pt x="1964" y="653"/>
                    <a:pt x="1964" y="653"/>
                  </a:cubicBezTo>
                  <a:cubicBezTo>
                    <a:pt x="1996" y="685"/>
                    <a:pt x="2059" y="716"/>
                    <a:pt x="2091" y="780"/>
                  </a:cubicBezTo>
                  <a:lnTo>
                    <a:pt x="2122" y="780"/>
                  </a:lnTo>
                  <a:lnTo>
                    <a:pt x="2122" y="811"/>
                  </a:lnTo>
                  <a:cubicBezTo>
                    <a:pt x="2154" y="811"/>
                    <a:pt x="2154" y="843"/>
                    <a:pt x="2154" y="843"/>
                  </a:cubicBezTo>
                  <a:cubicBezTo>
                    <a:pt x="2186" y="875"/>
                    <a:pt x="2217" y="938"/>
                    <a:pt x="2249" y="1001"/>
                  </a:cubicBezTo>
                  <a:cubicBezTo>
                    <a:pt x="2249" y="1001"/>
                    <a:pt x="2249" y="1033"/>
                    <a:pt x="2249" y="1033"/>
                  </a:cubicBezTo>
                  <a:cubicBezTo>
                    <a:pt x="2249" y="1033"/>
                    <a:pt x="2281" y="1065"/>
                    <a:pt x="2281" y="1096"/>
                  </a:cubicBezTo>
                  <a:cubicBezTo>
                    <a:pt x="2281" y="1160"/>
                    <a:pt x="2312" y="1191"/>
                    <a:pt x="2312" y="1255"/>
                  </a:cubicBezTo>
                  <a:cubicBezTo>
                    <a:pt x="2312" y="1255"/>
                    <a:pt x="2312" y="1255"/>
                    <a:pt x="2312" y="1286"/>
                  </a:cubicBezTo>
                  <a:cubicBezTo>
                    <a:pt x="2312" y="1318"/>
                    <a:pt x="2312" y="1318"/>
                    <a:pt x="2312" y="1350"/>
                  </a:cubicBezTo>
                  <a:cubicBezTo>
                    <a:pt x="2312" y="1381"/>
                    <a:pt x="2312" y="1413"/>
                    <a:pt x="2312" y="1445"/>
                  </a:cubicBezTo>
                  <a:cubicBezTo>
                    <a:pt x="2312" y="1453"/>
                    <a:pt x="2312" y="1463"/>
                    <a:pt x="2312" y="1476"/>
                  </a:cubicBezTo>
                  <a:cubicBezTo>
                    <a:pt x="2312" y="1508"/>
                    <a:pt x="2281" y="1571"/>
                    <a:pt x="2281" y="1603"/>
                  </a:cubicBezTo>
                  <a:cubicBezTo>
                    <a:pt x="2281" y="1598"/>
                    <a:pt x="2280" y="1596"/>
                    <a:pt x="2279" y="1596"/>
                  </a:cubicBezTo>
                  <a:cubicBezTo>
                    <a:pt x="2276" y="1596"/>
                    <a:pt x="2272" y="1607"/>
                    <a:pt x="2269" y="1615"/>
                  </a:cubicBezTo>
                  <a:lnTo>
                    <a:pt x="2269" y="1615"/>
                  </a:lnTo>
                  <a:cubicBezTo>
                    <a:pt x="2272" y="1612"/>
                    <a:pt x="2276" y="1608"/>
                    <a:pt x="2281" y="1603"/>
                  </a:cubicBezTo>
                  <a:lnTo>
                    <a:pt x="2281" y="1603"/>
                  </a:lnTo>
                  <a:cubicBezTo>
                    <a:pt x="2272" y="1620"/>
                    <a:pt x="2268" y="1625"/>
                    <a:pt x="2267" y="1625"/>
                  </a:cubicBezTo>
                  <a:cubicBezTo>
                    <a:pt x="2266" y="1625"/>
                    <a:pt x="2267" y="1621"/>
                    <a:pt x="2269" y="1615"/>
                  </a:cubicBezTo>
                  <a:lnTo>
                    <a:pt x="2269" y="1615"/>
                  </a:lnTo>
                  <a:cubicBezTo>
                    <a:pt x="2249" y="1635"/>
                    <a:pt x="2249" y="1635"/>
                    <a:pt x="2249" y="1635"/>
                  </a:cubicBezTo>
                  <a:cubicBezTo>
                    <a:pt x="2249" y="1666"/>
                    <a:pt x="2217" y="1698"/>
                    <a:pt x="2186" y="1730"/>
                  </a:cubicBezTo>
                  <a:cubicBezTo>
                    <a:pt x="2186" y="1761"/>
                    <a:pt x="2154" y="1793"/>
                    <a:pt x="2154" y="1825"/>
                  </a:cubicBezTo>
                  <a:lnTo>
                    <a:pt x="2154" y="1825"/>
                  </a:lnTo>
                  <a:cubicBezTo>
                    <a:pt x="2154" y="1802"/>
                    <a:pt x="2170" y="1780"/>
                    <a:pt x="2168" y="1780"/>
                  </a:cubicBezTo>
                  <a:lnTo>
                    <a:pt x="2168" y="1780"/>
                  </a:lnTo>
                  <a:cubicBezTo>
                    <a:pt x="2167" y="1780"/>
                    <a:pt x="2163" y="1784"/>
                    <a:pt x="2154" y="1793"/>
                  </a:cubicBezTo>
                  <a:cubicBezTo>
                    <a:pt x="2122" y="1825"/>
                    <a:pt x="2122" y="1825"/>
                    <a:pt x="2091" y="1856"/>
                  </a:cubicBezTo>
                  <a:cubicBezTo>
                    <a:pt x="2059" y="1888"/>
                    <a:pt x="2027" y="1951"/>
                    <a:pt x="1964" y="1983"/>
                  </a:cubicBezTo>
                  <a:cubicBezTo>
                    <a:pt x="1964" y="2015"/>
                    <a:pt x="1932" y="2015"/>
                    <a:pt x="1901" y="2046"/>
                  </a:cubicBezTo>
                  <a:lnTo>
                    <a:pt x="1869" y="2078"/>
                  </a:lnTo>
                  <a:cubicBezTo>
                    <a:pt x="1837" y="2110"/>
                    <a:pt x="1774" y="2142"/>
                    <a:pt x="1742" y="2173"/>
                  </a:cubicBezTo>
                  <a:cubicBezTo>
                    <a:pt x="1723" y="2173"/>
                    <a:pt x="1692" y="2185"/>
                    <a:pt x="1678" y="2187"/>
                  </a:cubicBezTo>
                  <a:lnTo>
                    <a:pt x="1678" y="2187"/>
                  </a:lnTo>
                  <a:cubicBezTo>
                    <a:pt x="1688" y="2180"/>
                    <a:pt x="1693" y="2173"/>
                    <a:pt x="1679" y="2173"/>
                  </a:cubicBezTo>
                  <a:cubicBezTo>
                    <a:pt x="1668" y="2184"/>
                    <a:pt x="1668" y="2187"/>
                    <a:pt x="1674" y="2187"/>
                  </a:cubicBezTo>
                  <a:cubicBezTo>
                    <a:pt x="1675" y="2187"/>
                    <a:pt x="1677" y="2187"/>
                    <a:pt x="1678" y="2187"/>
                  </a:cubicBezTo>
                  <a:lnTo>
                    <a:pt x="1678" y="2187"/>
                  </a:lnTo>
                  <a:cubicBezTo>
                    <a:pt x="1666" y="2195"/>
                    <a:pt x="1647" y="2205"/>
                    <a:pt x="1647" y="2205"/>
                  </a:cubicBezTo>
                  <a:cubicBezTo>
                    <a:pt x="1584" y="2205"/>
                    <a:pt x="1552" y="2237"/>
                    <a:pt x="1489" y="2237"/>
                  </a:cubicBezTo>
                  <a:lnTo>
                    <a:pt x="1172" y="2237"/>
                  </a:lnTo>
                  <a:cubicBezTo>
                    <a:pt x="1146" y="2210"/>
                    <a:pt x="1120" y="2206"/>
                    <a:pt x="1076" y="2187"/>
                  </a:cubicBezTo>
                  <a:lnTo>
                    <a:pt x="1076" y="2187"/>
                  </a:lnTo>
                  <a:cubicBezTo>
                    <a:pt x="1084" y="2187"/>
                    <a:pt x="1088" y="2184"/>
                    <a:pt x="1077" y="2173"/>
                  </a:cubicBezTo>
                  <a:lnTo>
                    <a:pt x="1046" y="2173"/>
                  </a:lnTo>
                  <a:cubicBezTo>
                    <a:pt x="1014" y="2173"/>
                    <a:pt x="1014" y="2142"/>
                    <a:pt x="982" y="2142"/>
                  </a:cubicBezTo>
                  <a:cubicBezTo>
                    <a:pt x="951" y="2142"/>
                    <a:pt x="951" y="2110"/>
                    <a:pt x="919" y="2110"/>
                  </a:cubicBezTo>
                  <a:cubicBezTo>
                    <a:pt x="919" y="2110"/>
                    <a:pt x="919" y="2110"/>
                    <a:pt x="891" y="2082"/>
                  </a:cubicBezTo>
                  <a:lnTo>
                    <a:pt x="891" y="2082"/>
                  </a:lnTo>
                  <a:cubicBezTo>
                    <a:pt x="895" y="2084"/>
                    <a:pt x="900" y="2085"/>
                    <a:pt x="904" y="2085"/>
                  </a:cubicBezTo>
                  <a:cubicBezTo>
                    <a:pt x="909" y="2085"/>
                    <a:pt x="914" y="2083"/>
                    <a:pt x="919" y="2078"/>
                  </a:cubicBezTo>
                  <a:cubicBezTo>
                    <a:pt x="903" y="2078"/>
                    <a:pt x="891" y="2076"/>
                    <a:pt x="882" y="2074"/>
                  </a:cubicBezTo>
                  <a:lnTo>
                    <a:pt x="882" y="2074"/>
                  </a:lnTo>
                  <a:cubicBezTo>
                    <a:pt x="884" y="2075"/>
                    <a:pt x="886" y="2076"/>
                    <a:pt x="887" y="2078"/>
                  </a:cubicBezTo>
                  <a:cubicBezTo>
                    <a:pt x="888" y="2079"/>
                    <a:pt x="890" y="2081"/>
                    <a:pt x="891" y="2082"/>
                  </a:cubicBezTo>
                  <a:lnTo>
                    <a:pt x="891" y="2082"/>
                  </a:lnTo>
                  <a:cubicBezTo>
                    <a:pt x="884" y="2079"/>
                    <a:pt x="878" y="2074"/>
                    <a:pt x="871" y="2069"/>
                  </a:cubicBezTo>
                  <a:lnTo>
                    <a:pt x="871" y="2069"/>
                  </a:lnTo>
                  <a:cubicBezTo>
                    <a:pt x="874" y="2070"/>
                    <a:pt x="877" y="2072"/>
                    <a:pt x="882" y="2074"/>
                  </a:cubicBezTo>
                  <a:lnTo>
                    <a:pt x="882" y="2074"/>
                  </a:lnTo>
                  <a:cubicBezTo>
                    <a:pt x="875" y="2067"/>
                    <a:pt x="869" y="2064"/>
                    <a:pt x="867" y="2064"/>
                  </a:cubicBezTo>
                  <a:lnTo>
                    <a:pt x="867" y="2064"/>
                  </a:lnTo>
                  <a:cubicBezTo>
                    <a:pt x="867" y="2064"/>
                    <a:pt x="866" y="2064"/>
                    <a:pt x="867" y="2065"/>
                  </a:cubicBezTo>
                  <a:lnTo>
                    <a:pt x="867" y="2065"/>
                  </a:lnTo>
                  <a:cubicBezTo>
                    <a:pt x="844" y="2044"/>
                    <a:pt x="824" y="2015"/>
                    <a:pt x="824" y="2015"/>
                  </a:cubicBezTo>
                  <a:cubicBezTo>
                    <a:pt x="792" y="1983"/>
                    <a:pt x="792" y="1983"/>
                    <a:pt x="761" y="1952"/>
                  </a:cubicBezTo>
                  <a:lnTo>
                    <a:pt x="761" y="1952"/>
                  </a:lnTo>
                  <a:cubicBezTo>
                    <a:pt x="765" y="1956"/>
                    <a:pt x="768" y="1958"/>
                    <a:pt x="769" y="1958"/>
                  </a:cubicBezTo>
                  <a:cubicBezTo>
                    <a:pt x="773" y="1958"/>
                    <a:pt x="755" y="1929"/>
                    <a:pt x="752" y="1929"/>
                  </a:cubicBezTo>
                  <a:lnTo>
                    <a:pt x="752" y="1929"/>
                  </a:lnTo>
                  <a:cubicBezTo>
                    <a:pt x="751" y="1929"/>
                    <a:pt x="752" y="1935"/>
                    <a:pt x="761" y="1951"/>
                  </a:cubicBezTo>
                  <a:cubicBezTo>
                    <a:pt x="729" y="1920"/>
                    <a:pt x="697" y="1888"/>
                    <a:pt x="697" y="1825"/>
                  </a:cubicBezTo>
                  <a:cubicBezTo>
                    <a:pt x="666" y="1825"/>
                    <a:pt x="666" y="1793"/>
                    <a:pt x="666" y="1761"/>
                  </a:cubicBezTo>
                  <a:cubicBezTo>
                    <a:pt x="634" y="1698"/>
                    <a:pt x="634" y="1666"/>
                    <a:pt x="602" y="1603"/>
                  </a:cubicBezTo>
                  <a:lnTo>
                    <a:pt x="602" y="1603"/>
                  </a:lnTo>
                  <a:cubicBezTo>
                    <a:pt x="604" y="1605"/>
                    <a:pt x="605" y="1606"/>
                    <a:pt x="607" y="1608"/>
                  </a:cubicBezTo>
                  <a:lnTo>
                    <a:pt x="607" y="1608"/>
                  </a:lnTo>
                  <a:cubicBezTo>
                    <a:pt x="604" y="1600"/>
                    <a:pt x="602" y="1588"/>
                    <a:pt x="602" y="1571"/>
                  </a:cubicBezTo>
                  <a:cubicBezTo>
                    <a:pt x="602" y="1571"/>
                    <a:pt x="602" y="1540"/>
                    <a:pt x="602" y="1508"/>
                  </a:cubicBezTo>
                  <a:cubicBezTo>
                    <a:pt x="602" y="1476"/>
                    <a:pt x="602" y="1445"/>
                    <a:pt x="602" y="1413"/>
                  </a:cubicBezTo>
                  <a:cubicBezTo>
                    <a:pt x="602" y="1413"/>
                    <a:pt x="634" y="1413"/>
                    <a:pt x="634" y="1381"/>
                  </a:cubicBezTo>
                  <a:cubicBezTo>
                    <a:pt x="634" y="1350"/>
                    <a:pt x="634" y="1286"/>
                    <a:pt x="666" y="1223"/>
                  </a:cubicBezTo>
                  <a:cubicBezTo>
                    <a:pt x="666" y="1223"/>
                    <a:pt x="666" y="1223"/>
                    <a:pt x="666" y="1191"/>
                  </a:cubicBezTo>
                  <a:cubicBezTo>
                    <a:pt x="677" y="1191"/>
                    <a:pt x="684" y="1191"/>
                    <a:pt x="687" y="1193"/>
                  </a:cubicBezTo>
                  <a:lnTo>
                    <a:pt x="687" y="1193"/>
                  </a:lnTo>
                  <a:cubicBezTo>
                    <a:pt x="690" y="1192"/>
                    <a:pt x="693" y="1191"/>
                    <a:pt x="697" y="1191"/>
                  </a:cubicBezTo>
                  <a:cubicBezTo>
                    <a:pt x="697" y="1160"/>
                    <a:pt x="697" y="1128"/>
                    <a:pt x="729" y="1128"/>
                  </a:cubicBezTo>
                  <a:cubicBezTo>
                    <a:pt x="761" y="1065"/>
                    <a:pt x="792" y="1001"/>
                    <a:pt x="856" y="938"/>
                  </a:cubicBezTo>
                  <a:cubicBezTo>
                    <a:pt x="834" y="938"/>
                    <a:pt x="827" y="952"/>
                    <a:pt x="825" y="952"/>
                  </a:cubicBezTo>
                  <a:cubicBezTo>
                    <a:pt x="824" y="952"/>
                    <a:pt x="824" y="949"/>
                    <a:pt x="824" y="938"/>
                  </a:cubicBezTo>
                  <a:cubicBezTo>
                    <a:pt x="856" y="906"/>
                    <a:pt x="856" y="906"/>
                    <a:pt x="887" y="875"/>
                  </a:cubicBezTo>
                  <a:cubicBezTo>
                    <a:pt x="919" y="843"/>
                    <a:pt x="919" y="843"/>
                    <a:pt x="951" y="811"/>
                  </a:cubicBezTo>
                  <a:cubicBezTo>
                    <a:pt x="987" y="775"/>
                    <a:pt x="1023" y="739"/>
                    <a:pt x="1059" y="703"/>
                  </a:cubicBezTo>
                  <a:lnTo>
                    <a:pt x="1059" y="703"/>
                  </a:lnTo>
                  <a:cubicBezTo>
                    <a:pt x="1076" y="699"/>
                    <a:pt x="1093" y="693"/>
                    <a:pt x="1109" y="685"/>
                  </a:cubicBezTo>
                  <a:cubicBezTo>
                    <a:pt x="1141" y="621"/>
                    <a:pt x="1204" y="590"/>
                    <a:pt x="1267" y="558"/>
                  </a:cubicBezTo>
                  <a:lnTo>
                    <a:pt x="1299" y="558"/>
                  </a:lnTo>
                  <a:cubicBezTo>
                    <a:pt x="1331" y="526"/>
                    <a:pt x="1362" y="526"/>
                    <a:pt x="1394" y="526"/>
                  </a:cubicBezTo>
                  <a:cubicBezTo>
                    <a:pt x="1426" y="495"/>
                    <a:pt x="1457" y="495"/>
                    <a:pt x="1489" y="495"/>
                  </a:cubicBezTo>
                  <a:close/>
                  <a:moveTo>
                    <a:pt x="1588" y="0"/>
                  </a:moveTo>
                  <a:cubicBezTo>
                    <a:pt x="1318" y="0"/>
                    <a:pt x="1060" y="90"/>
                    <a:pt x="860" y="238"/>
                  </a:cubicBezTo>
                  <a:lnTo>
                    <a:pt x="860" y="238"/>
                  </a:lnTo>
                  <a:cubicBezTo>
                    <a:pt x="836" y="247"/>
                    <a:pt x="813" y="260"/>
                    <a:pt x="792" y="273"/>
                  </a:cubicBezTo>
                  <a:cubicBezTo>
                    <a:pt x="349" y="653"/>
                    <a:pt x="1" y="1191"/>
                    <a:pt x="127" y="1793"/>
                  </a:cubicBezTo>
                  <a:cubicBezTo>
                    <a:pt x="222" y="2237"/>
                    <a:pt x="602" y="2617"/>
                    <a:pt x="1077" y="2712"/>
                  </a:cubicBezTo>
                  <a:cubicBezTo>
                    <a:pt x="1172" y="2734"/>
                    <a:pt x="1266" y="2744"/>
                    <a:pt x="1360" y="2744"/>
                  </a:cubicBezTo>
                  <a:cubicBezTo>
                    <a:pt x="1798" y="2744"/>
                    <a:pt x="2210" y="2513"/>
                    <a:pt x="2471" y="2173"/>
                  </a:cubicBezTo>
                  <a:cubicBezTo>
                    <a:pt x="2661" y="1920"/>
                    <a:pt x="2787" y="1666"/>
                    <a:pt x="2787" y="1350"/>
                  </a:cubicBezTo>
                  <a:cubicBezTo>
                    <a:pt x="2787" y="1065"/>
                    <a:pt x="2692" y="780"/>
                    <a:pt x="2566" y="558"/>
                  </a:cubicBezTo>
                  <a:cubicBezTo>
                    <a:pt x="2376" y="305"/>
                    <a:pt x="2122" y="115"/>
                    <a:pt x="1806" y="20"/>
                  </a:cubicBezTo>
                  <a:cubicBezTo>
                    <a:pt x="1733" y="6"/>
                    <a:pt x="1660" y="0"/>
                    <a:pt x="158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191692" y="1711199"/>
              <a:ext cx="20398" cy="32990"/>
            </a:xfrm>
            <a:custGeom>
              <a:avLst/>
              <a:gdLst/>
              <a:ahLst/>
              <a:cxnLst/>
              <a:rect l="l" t="t" r="r" b="b"/>
              <a:pathLst>
                <a:path w="635" h="1027" extrusionOk="0">
                  <a:moveTo>
                    <a:pt x="310" y="0"/>
                  </a:moveTo>
                  <a:cubicBezTo>
                    <a:pt x="291" y="0"/>
                    <a:pt x="273" y="4"/>
                    <a:pt x="254" y="13"/>
                  </a:cubicBezTo>
                  <a:cubicBezTo>
                    <a:pt x="191" y="45"/>
                    <a:pt x="128" y="77"/>
                    <a:pt x="128" y="140"/>
                  </a:cubicBezTo>
                  <a:cubicBezTo>
                    <a:pt x="96" y="203"/>
                    <a:pt x="64" y="267"/>
                    <a:pt x="33" y="330"/>
                  </a:cubicBezTo>
                  <a:cubicBezTo>
                    <a:pt x="33" y="393"/>
                    <a:pt x="1" y="457"/>
                    <a:pt x="33" y="552"/>
                  </a:cubicBezTo>
                  <a:cubicBezTo>
                    <a:pt x="33" y="615"/>
                    <a:pt x="33" y="678"/>
                    <a:pt x="64" y="742"/>
                  </a:cubicBezTo>
                  <a:cubicBezTo>
                    <a:pt x="64" y="773"/>
                    <a:pt x="96" y="805"/>
                    <a:pt x="128" y="837"/>
                  </a:cubicBezTo>
                  <a:cubicBezTo>
                    <a:pt x="128" y="900"/>
                    <a:pt x="159" y="932"/>
                    <a:pt x="191" y="963"/>
                  </a:cubicBezTo>
                  <a:cubicBezTo>
                    <a:pt x="254" y="1027"/>
                    <a:pt x="318" y="1027"/>
                    <a:pt x="381" y="1027"/>
                  </a:cubicBezTo>
                  <a:cubicBezTo>
                    <a:pt x="444" y="1027"/>
                    <a:pt x="508" y="995"/>
                    <a:pt x="539" y="963"/>
                  </a:cubicBezTo>
                  <a:cubicBezTo>
                    <a:pt x="603" y="900"/>
                    <a:pt x="634" y="868"/>
                    <a:pt x="634" y="805"/>
                  </a:cubicBezTo>
                  <a:cubicBezTo>
                    <a:pt x="603" y="773"/>
                    <a:pt x="603" y="742"/>
                    <a:pt x="603" y="710"/>
                  </a:cubicBezTo>
                  <a:cubicBezTo>
                    <a:pt x="603" y="678"/>
                    <a:pt x="571" y="647"/>
                    <a:pt x="539" y="615"/>
                  </a:cubicBezTo>
                  <a:cubicBezTo>
                    <a:pt x="526" y="602"/>
                    <a:pt x="519" y="584"/>
                    <a:pt x="514" y="565"/>
                  </a:cubicBezTo>
                  <a:lnTo>
                    <a:pt x="514" y="565"/>
                  </a:lnTo>
                  <a:lnTo>
                    <a:pt x="539" y="615"/>
                  </a:lnTo>
                  <a:cubicBezTo>
                    <a:pt x="539" y="615"/>
                    <a:pt x="539" y="607"/>
                    <a:pt x="539" y="599"/>
                  </a:cubicBezTo>
                  <a:lnTo>
                    <a:pt x="539" y="599"/>
                  </a:lnTo>
                  <a:cubicBezTo>
                    <a:pt x="547" y="615"/>
                    <a:pt x="555" y="631"/>
                    <a:pt x="571" y="647"/>
                  </a:cubicBezTo>
                  <a:cubicBezTo>
                    <a:pt x="571" y="615"/>
                    <a:pt x="539" y="615"/>
                    <a:pt x="539" y="583"/>
                  </a:cubicBezTo>
                  <a:cubicBezTo>
                    <a:pt x="539" y="583"/>
                    <a:pt x="539" y="591"/>
                    <a:pt x="539" y="599"/>
                  </a:cubicBezTo>
                  <a:cubicBezTo>
                    <a:pt x="532" y="585"/>
                    <a:pt x="525" y="571"/>
                    <a:pt x="513" y="557"/>
                  </a:cubicBezTo>
                  <a:lnTo>
                    <a:pt x="513" y="557"/>
                  </a:lnTo>
                  <a:cubicBezTo>
                    <a:pt x="509" y="541"/>
                    <a:pt x="508" y="525"/>
                    <a:pt x="508" y="511"/>
                  </a:cubicBezTo>
                  <a:lnTo>
                    <a:pt x="508" y="511"/>
                  </a:lnTo>
                  <a:cubicBezTo>
                    <a:pt x="510" y="466"/>
                    <a:pt x="528" y="436"/>
                    <a:pt x="536" y="397"/>
                  </a:cubicBezTo>
                  <a:lnTo>
                    <a:pt x="536" y="397"/>
                  </a:lnTo>
                  <a:cubicBezTo>
                    <a:pt x="539" y="393"/>
                    <a:pt x="539" y="393"/>
                    <a:pt x="539" y="393"/>
                  </a:cubicBezTo>
                  <a:cubicBezTo>
                    <a:pt x="571" y="330"/>
                    <a:pt x="571" y="267"/>
                    <a:pt x="571" y="203"/>
                  </a:cubicBezTo>
                  <a:cubicBezTo>
                    <a:pt x="539" y="140"/>
                    <a:pt x="508" y="77"/>
                    <a:pt x="444" y="45"/>
                  </a:cubicBezTo>
                  <a:cubicBezTo>
                    <a:pt x="400" y="23"/>
                    <a:pt x="355" y="0"/>
                    <a:pt x="31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173382" y="1523246"/>
              <a:ext cx="89558" cy="87727"/>
            </a:xfrm>
            <a:custGeom>
              <a:avLst/>
              <a:gdLst/>
              <a:ahLst/>
              <a:cxnLst/>
              <a:rect l="l" t="t" r="r" b="b"/>
              <a:pathLst>
                <a:path w="2788" h="2731" extrusionOk="0">
                  <a:moveTo>
                    <a:pt x="1616" y="481"/>
                  </a:moveTo>
                  <a:cubicBezTo>
                    <a:pt x="1679" y="512"/>
                    <a:pt x="1743" y="512"/>
                    <a:pt x="1774" y="544"/>
                  </a:cubicBezTo>
                  <a:lnTo>
                    <a:pt x="1806" y="544"/>
                  </a:lnTo>
                  <a:cubicBezTo>
                    <a:pt x="1785" y="544"/>
                    <a:pt x="1778" y="530"/>
                    <a:pt x="1785" y="530"/>
                  </a:cubicBezTo>
                  <a:lnTo>
                    <a:pt x="1785" y="530"/>
                  </a:lnTo>
                  <a:cubicBezTo>
                    <a:pt x="1788" y="530"/>
                    <a:pt x="1795" y="533"/>
                    <a:pt x="1806" y="544"/>
                  </a:cubicBezTo>
                  <a:cubicBezTo>
                    <a:pt x="1838" y="544"/>
                    <a:pt x="1838" y="576"/>
                    <a:pt x="1869" y="576"/>
                  </a:cubicBezTo>
                  <a:cubicBezTo>
                    <a:pt x="1901" y="576"/>
                    <a:pt x="1933" y="607"/>
                    <a:pt x="1933" y="607"/>
                  </a:cubicBezTo>
                  <a:cubicBezTo>
                    <a:pt x="1933" y="607"/>
                    <a:pt x="1964" y="639"/>
                    <a:pt x="1964" y="639"/>
                  </a:cubicBezTo>
                  <a:cubicBezTo>
                    <a:pt x="1996" y="671"/>
                    <a:pt x="2059" y="702"/>
                    <a:pt x="2091" y="766"/>
                  </a:cubicBezTo>
                  <a:lnTo>
                    <a:pt x="2123" y="766"/>
                  </a:lnTo>
                  <a:lnTo>
                    <a:pt x="2123" y="797"/>
                  </a:lnTo>
                  <a:cubicBezTo>
                    <a:pt x="2154" y="797"/>
                    <a:pt x="2154" y="829"/>
                    <a:pt x="2154" y="829"/>
                  </a:cubicBezTo>
                  <a:cubicBezTo>
                    <a:pt x="2186" y="861"/>
                    <a:pt x="2218" y="924"/>
                    <a:pt x="2249" y="987"/>
                  </a:cubicBezTo>
                  <a:cubicBezTo>
                    <a:pt x="2249" y="987"/>
                    <a:pt x="2249" y="1019"/>
                    <a:pt x="2249" y="1019"/>
                  </a:cubicBezTo>
                  <a:cubicBezTo>
                    <a:pt x="2249" y="1019"/>
                    <a:pt x="2281" y="1051"/>
                    <a:pt x="2281" y="1082"/>
                  </a:cubicBezTo>
                  <a:cubicBezTo>
                    <a:pt x="2281" y="1146"/>
                    <a:pt x="2313" y="1177"/>
                    <a:pt x="2313" y="1241"/>
                  </a:cubicBezTo>
                  <a:cubicBezTo>
                    <a:pt x="2313" y="1241"/>
                    <a:pt x="2313" y="1241"/>
                    <a:pt x="2313" y="1272"/>
                  </a:cubicBezTo>
                  <a:cubicBezTo>
                    <a:pt x="2313" y="1304"/>
                    <a:pt x="2313" y="1304"/>
                    <a:pt x="2313" y="1336"/>
                  </a:cubicBezTo>
                  <a:cubicBezTo>
                    <a:pt x="2313" y="1367"/>
                    <a:pt x="2313" y="1399"/>
                    <a:pt x="2313" y="1431"/>
                  </a:cubicBezTo>
                  <a:cubicBezTo>
                    <a:pt x="2313" y="1439"/>
                    <a:pt x="2313" y="1449"/>
                    <a:pt x="2313" y="1462"/>
                  </a:cubicBezTo>
                  <a:cubicBezTo>
                    <a:pt x="2313" y="1494"/>
                    <a:pt x="2281" y="1557"/>
                    <a:pt x="2281" y="1589"/>
                  </a:cubicBezTo>
                  <a:cubicBezTo>
                    <a:pt x="2281" y="1584"/>
                    <a:pt x="2280" y="1582"/>
                    <a:pt x="2279" y="1582"/>
                  </a:cubicBezTo>
                  <a:cubicBezTo>
                    <a:pt x="2277" y="1582"/>
                    <a:pt x="2272" y="1593"/>
                    <a:pt x="2269" y="1601"/>
                  </a:cubicBezTo>
                  <a:lnTo>
                    <a:pt x="2269" y="1601"/>
                  </a:lnTo>
                  <a:cubicBezTo>
                    <a:pt x="2273" y="1598"/>
                    <a:pt x="2276" y="1594"/>
                    <a:pt x="2281" y="1589"/>
                  </a:cubicBezTo>
                  <a:lnTo>
                    <a:pt x="2281" y="1589"/>
                  </a:lnTo>
                  <a:cubicBezTo>
                    <a:pt x="2273" y="1606"/>
                    <a:pt x="2269" y="1611"/>
                    <a:pt x="2268" y="1611"/>
                  </a:cubicBezTo>
                  <a:cubicBezTo>
                    <a:pt x="2266" y="1611"/>
                    <a:pt x="2267" y="1607"/>
                    <a:pt x="2269" y="1601"/>
                  </a:cubicBezTo>
                  <a:lnTo>
                    <a:pt x="2269" y="1601"/>
                  </a:lnTo>
                  <a:cubicBezTo>
                    <a:pt x="2249" y="1621"/>
                    <a:pt x="2249" y="1621"/>
                    <a:pt x="2249" y="1621"/>
                  </a:cubicBezTo>
                  <a:cubicBezTo>
                    <a:pt x="2249" y="1652"/>
                    <a:pt x="2218" y="1684"/>
                    <a:pt x="2186" y="1716"/>
                  </a:cubicBezTo>
                  <a:cubicBezTo>
                    <a:pt x="2186" y="1747"/>
                    <a:pt x="2155" y="1779"/>
                    <a:pt x="2154" y="1810"/>
                  </a:cubicBezTo>
                  <a:lnTo>
                    <a:pt x="2154" y="1810"/>
                  </a:lnTo>
                  <a:cubicBezTo>
                    <a:pt x="2155" y="1788"/>
                    <a:pt x="2170" y="1766"/>
                    <a:pt x="2168" y="1766"/>
                  </a:cubicBezTo>
                  <a:lnTo>
                    <a:pt x="2168" y="1766"/>
                  </a:lnTo>
                  <a:cubicBezTo>
                    <a:pt x="2168" y="1766"/>
                    <a:pt x="2164" y="1770"/>
                    <a:pt x="2154" y="1779"/>
                  </a:cubicBezTo>
                  <a:cubicBezTo>
                    <a:pt x="2123" y="1811"/>
                    <a:pt x="2123" y="1811"/>
                    <a:pt x="2091" y="1842"/>
                  </a:cubicBezTo>
                  <a:cubicBezTo>
                    <a:pt x="2059" y="1874"/>
                    <a:pt x="2028" y="1937"/>
                    <a:pt x="1964" y="1969"/>
                  </a:cubicBezTo>
                  <a:cubicBezTo>
                    <a:pt x="1964" y="2001"/>
                    <a:pt x="1933" y="2001"/>
                    <a:pt x="1901" y="2032"/>
                  </a:cubicBezTo>
                  <a:lnTo>
                    <a:pt x="1869" y="2064"/>
                  </a:lnTo>
                  <a:cubicBezTo>
                    <a:pt x="1838" y="2096"/>
                    <a:pt x="1774" y="2127"/>
                    <a:pt x="1743" y="2159"/>
                  </a:cubicBezTo>
                  <a:cubicBezTo>
                    <a:pt x="1724" y="2159"/>
                    <a:pt x="1693" y="2171"/>
                    <a:pt x="1678" y="2173"/>
                  </a:cubicBezTo>
                  <a:lnTo>
                    <a:pt x="1678" y="2173"/>
                  </a:lnTo>
                  <a:cubicBezTo>
                    <a:pt x="1688" y="2166"/>
                    <a:pt x="1694" y="2159"/>
                    <a:pt x="1679" y="2159"/>
                  </a:cubicBezTo>
                  <a:cubicBezTo>
                    <a:pt x="1669" y="2170"/>
                    <a:pt x="1669" y="2173"/>
                    <a:pt x="1675" y="2173"/>
                  </a:cubicBezTo>
                  <a:cubicBezTo>
                    <a:pt x="1676" y="2173"/>
                    <a:pt x="1677" y="2173"/>
                    <a:pt x="1678" y="2173"/>
                  </a:cubicBezTo>
                  <a:lnTo>
                    <a:pt x="1678" y="2173"/>
                  </a:lnTo>
                  <a:cubicBezTo>
                    <a:pt x="1666" y="2181"/>
                    <a:pt x="1648" y="2191"/>
                    <a:pt x="1648" y="2191"/>
                  </a:cubicBezTo>
                  <a:cubicBezTo>
                    <a:pt x="1584" y="2191"/>
                    <a:pt x="1553" y="2223"/>
                    <a:pt x="1489" y="2223"/>
                  </a:cubicBezTo>
                  <a:lnTo>
                    <a:pt x="1173" y="2223"/>
                  </a:lnTo>
                  <a:cubicBezTo>
                    <a:pt x="1145" y="2195"/>
                    <a:pt x="1095" y="2191"/>
                    <a:pt x="1061" y="2171"/>
                  </a:cubicBezTo>
                  <a:lnTo>
                    <a:pt x="1061" y="2171"/>
                  </a:lnTo>
                  <a:cubicBezTo>
                    <a:pt x="1067" y="2172"/>
                    <a:pt x="1072" y="2173"/>
                    <a:pt x="1076" y="2173"/>
                  </a:cubicBezTo>
                  <a:cubicBezTo>
                    <a:pt x="1085" y="2173"/>
                    <a:pt x="1088" y="2170"/>
                    <a:pt x="1078" y="2159"/>
                  </a:cubicBezTo>
                  <a:lnTo>
                    <a:pt x="1046" y="2159"/>
                  </a:lnTo>
                  <a:cubicBezTo>
                    <a:pt x="1014" y="2159"/>
                    <a:pt x="1014" y="2127"/>
                    <a:pt x="983" y="2127"/>
                  </a:cubicBezTo>
                  <a:cubicBezTo>
                    <a:pt x="951" y="2127"/>
                    <a:pt x="951" y="2096"/>
                    <a:pt x="919" y="2096"/>
                  </a:cubicBezTo>
                  <a:cubicBezTo>
                    <a:pt x="919" y="2096"/>
                    <a:pt x="919" y="2096"/>
                    <a:pt x="888" y="2064"/>
                  </a:cubicBezTo>
                  <a:cubicBezTo>
                    <a:pt x="888" y="2069"/>
                    <a:pt x="886" y="2071"/>
                    <a:pt x="884" y="2071"/>
                  </a:cubicBezTo>
                  <a:cubicBezTo>
                    <a:pt x="881" y="2071"/>
                    <a:pt x="875" y="2066"/>
                    <a:pt x="868" y="2058"/>
                  </a:cubicBezTo>
                  <a:lnTo>
                    <a:pt x="868" y="2058"/>
                  </a:lnTo>
                  <a:cubicBezTo>
                    <a:pt x="872" y="2061"/>
                    <a:pt x="878" y="2064"/>
                    <a:pt x="888" y="2064"/>
                  </a:cubicBezTo>
                  <a:cubicBezTo>
                    <a:pt x="877" y="2054"/>
                    <a:pt x="870" y="2050"/>
                    <a:pt x="867" y="2050"/>
                  </a:cubicBezTo>
                  <a:lnTo>
                    <a:pt x="867" y="2050"/>
                  </a:lnTo>
                  <a:cubicBezTo>
                    <a:pt x="864" y="2050"/>
                    <a:pt x="863" y="2052"/>
                    <a:pt x="865" y="2055"/>
                  </a:cubicBezTo>
                  <a:lnTo>
                    <a:pt x="865" y="2055"/>
                  </a:lnTo>
                  <a:cubicBezTo>
                    <a:pt x="847" y="2034"/>
                    <a:pt x="824" y="2001"/>
                    <a:pt x="824" y="2001"/>
                  </a:cubicBezTo>
                  <a:cubicBezTo>
                    <a:pt x="793" y="1969"/>
                    <a:pt x="793" y="1969"/>
                    <a:pt x="761" y="1938"/>
                  </a:cubicBezTo>
                  <a:lnTo>
                    <a:pt x="761" y="1938"/>
                  </a:lnTo>
                  <a:cubicBezTo>
                    <a:pt x="766" y="1942"/>
                    <a:pt x="768" y="1944"/>
                    <a:pt x="769" y="1944"/>
                  </a:cubicBezTo>
                  <a:cubicBezTo>
                    <a:pt x="774" y="1944"/>
                    <a:pt x="755" y="1915"/>
                    <a:pt x="752" y="1915"/>
                  </a:cubicBezTo>
                  <a:lnTo>
                    <a:pt x="752" y="1915"/>
                  </a:lnTo>
                  <a:cubicBezTo>
                    <a:pt x="751" y="1915"/>
                    <a:pt x="753" y="1921"/>
                    <a:pt x="761" y="1937"/>
                  </a:cubicBezTo>
                  <a:cubicBezTo>
                    <a:pt x="729" y="1906"/>
                    <a:pt x="698" y="1874"/>
                    <a:pt x="698" y="1811"/>
                  </a:cubicBezTo>
                  <a:cubicBezTo>
                    <a:pt x="666" y="1811"/>
                    <a:pt x="666" y="1779"/>
                    <a:pt x="666" y="1747"/>
                  </a:cubicBezTo>
                  <a:cubicBezTo>
                    <a:pt x="634" y="1684"/>
                    <a:pt x="634" y="1652"/>
                    <a:pt x="603" y="1589"/>
                  </a:cubicBezTo>
                  <a:cubicBezTo>
                    <a:pt x="603" y="1581"/>
                    <a:pt x="603" y="1571"/>
                    <a:pt x="603" y="1557"/>
                  </a:cubicBezTo>
                  <a:cubicBezTo>
                    <a:pt x="603" y="1557"/>
                    <a:pt x="603" y="1526"/>
                    <a:pt x="603" y="1494"/>
                  </a:cubicBezTo>
                  <a:cubicBezTo>
                    <a:pt x="603" y="1462"/>
                    <a:pt x="603" y="1431"/>
                    <a:pt x="603" y="1399"/>
                  </a:cubicBezTo>
                  <a:cubicBezTo>
                    <a:pt x="634" y="1336"/>
                    <a:pt x="634" y="1272"/>
                    <a:pt x="666" y="1209"/>
                  </a:cubicBezTo>
                  <a:cubicBezTo>
                    <a:pt x="666" y="1177"/>
                    <a:pt x="698" y="1177"/>
                    <a:pt x="666" y="1177"/>
                  </a:cubicBezTo>
                  <a:cubicBezTo>
                    <a:pt x="698" y="1146"/>
                    <a:pt x="698" y="1114"/>
                    <a:pt x="729" y="1114"/>
                  </a:cubicBezTo>
                  <a:cubicBezTo>
                    <a:pt x="761" y="1051"/>
                    <a:pt x="793" y="987"/>
                    <a:pt x="824" y="924"/>
                  </a:cubicBezTo>
                  <a:cubicBezTo>
                    <a:pt x="856" y="924"/>
                    <a:pt x="856" y="892"/>
                    <a:pt x="888" y="861"/>
                  </a:cubicBezTo>
                  <a:cubicBezTo>
                    <a:pt x="888" y="861"/>
                    <a:pt x="919" y="829"/>
                    <a:pt x="951" y="797"/>
                  </a:cubicBezTo>
                  <a:cubicBezTo>
                    <a:pt x="987" y="761"/>
                    <a:pt x="1023" y="725"/>
                    <a:pt x="1059" y="689"/>
                  </a:cubicBezTo>
                  <a:lnTo>
                    <a:pt x="1059" y="689"/>
                  </a:lnTo>
                  <a:cubicBezTo>
                    <a:pt x="1076" y="685"/>
                    <a:pt x="1093" y="679"/>
                    <a:pt x="1109" y="671"/>
                  </a:cubicBezTo>
                  <a:cubicBezTo>
                    <a:pt x="1141" y="639"/>
                    <a:pt x="1204" y="576"/>
                    <a:pt x="1268" y="544"/>
                  </a:cubicBezTo>
                  <a:lnTo>
                    <a:pt x="1299" y="544"/>
                  </a:lnTo>
                  <a:cubicBezTo>
                    <a:pt x="1331" y="512"/>
                    <a:pt x="1363" y="512"/>
                    <a:pt x="1394" y="512"/>
                  </a:cubicBezTo>
                  <a:cubicBezTo>
                    <a:pt x="1426" y="512"/>
                    <a:pt x="1458" y="512"/>
                    <a:pt x="1489" y="481"/>
                  </a:cubicBezTo>
                  <a:close/>
                  <a:moveTo>
                    <a:pt x="1528" y="0"/>
                  </a:moveTo>
                  <a:cubicBezTo>
                    <a:pt x="1280" y="0"/>
                    <a:pt x="1046" y="87"/>
                    <a:pt x="861" y="224"/>
                  </a:cubicBezTo>
                  <a:lnTo>
                    <a:pt x="861" y="224"/>
                  </a:lnTo>
                  <a:cubicBezTo>
                    <a:pt x="836" y="233"/>
                    <a:pt x="813" y="246"/>
                    <a:pt x="793" y="259"/>
                  </a:cubicBezTo>
                  <a:cubicBezTo>
                    <a:pt x="349" y="639"/>
                    <a:pt x="1" y="1177"/>
                    <a:pt x="128" y="1779"/>
                  </a:cubicBezTo>
                  <a:cubicBezTo>
                    <a:pt x="223" y="2223"/>
                    <a:pt x="603" y="2603"/>
                    <a:pt x="1078" y="2698"/>
                  </a:cubicBezTo>
                  <a:cubicBezTo>
                    <a:pt x="1172" y="2720"/>
                    <a:pt x="1267" y="2730"/>
                    <a:pt x="1360" y="2730"/>
                  </a:cubicBezTo>
                  <a:cubicBezTo>
                    <a:pt x="1798" y="2730"/>
                    <a:pt x="2210" y="2499"/>
                    <a:pt x="2471" y="2159"/>
                  </a:cubicBezTo>
                  <a:cubicBezTo>
                    <a:pt x="2661" y="1906"/>
                    <a:pt x="2788" y="1652"/>
                    <a:pt x="2788" y="1336"/>
                  </a:cubicBezTo>
                  <a:cubicBezTo>
                    <a:pt x="2788" y="1051"/>
                    <a:pt x="2693" y="797"/>
                    <a:pt x="2566" y="576"/>
                  </a:cubicBezTo>
                  <a:cubicBezTo>
                    <a:pt x="2376" y="291"/>
                    <a:pt x="2123" y="101"/>
                    <a:pt x="1806" y="37"/>
                  </a:cubicBezTo>
                  <a:cubicBezTo>
                    <a:pt x="1713" y="12"/>
                    <a:pt x="1619" y="0"/>
                    <a:pt x="152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199851" y="1554534"/>
              <a:ext cx="20366" cy="32990"/>
            </a:xfrm>
            <a:custGeom>
              <a:avLst/>
              <a:gdLst/>
              <a:ahLst/>
              <a:cxnLst/>
              <a:rect l="l" t="t" r="r" b="b"/>
              <a:pathLst>
                <a:path w="634" h="1027" extrusionOk="0">
                  <a:moveTo>
                    <a:pt x="520" y="399"/>
                  </a:moveTo>
                  <a:lnTo>
                    <a:pt x="507" y="425"/>
                  </a:lnTo>
                  <a:cubicBezTo>
                    <a:pt x="507" y="411"/>
                    <a:pt x="513" y="403"/>
                    <a:pt x="520" y="399"/>
                  </a:cubicBezTo>
                  <a:close/>
                  <a:moveTo>
                    <a:pt x="309" y="0"/>
                  </a:moveTo>
                  <a:cubicBezTo>
                    <a:pt x="291" y="0"/>
                    <a:pt x="272" y="4"/>
                    <a:pt x="254" y="13"/>
                  </a:cubicBezTo>
                  <a:cubicBezTo>
                    <a:pt x="190" y="45"/>
                    <a:pt x="127" y="77"/>
                    <a:pt x="127" y="140"/>
                  </a:cubicBezTo>
                  <a:cubicBezTo>
                    <a:pt x="95" y="203"/>
                    <a:pt x="64" y="267"/>
                    <a:pt x="32" y="330"/>
                  </a:cubicBezTo>
                  <a:cubicBezTo>
                    <a:pt x="32" y="393"/>
                    <a:pt x="0" y="457"/>
                    <a:pt x="32" y="520"/>
                  </a:cubicBezTo>
                  <a:cubicBezTo>
                    <a:pt x="32" y="615"/>
                    <a:pt x="32" y="678"/>
                    <a:pt x="64" y="742"/>
                  </a:cubicBezTo>
                  <a:cubicBezTo>
                    <a:pt x="64" y="773"/>
                    <a:pt x="95" y="805"/>
                    <a:pt x="127" y="837"/>
                  </a:cubicBezTo>
                  <a:cubicBezTo>
                    <a:pt x="127" y="900"/>
                    <a:pt x="159" y="932"/>
                    <a:pt x="190" y="963"/>
                  </a:cubicBezTo>
                  <a:cubicBezTo>
                    <a:pt x="222" y="995"/>
                    <a:pt x="317" y="1027"/>
                    <a:pt x="380" y="1027"/>
                  </a:cubicBezTo>
                  <a:cubicBezTo>
                    <a:pt x="444" y="1027"/>
                    <a:pt x="507" y="995"/>
                    <a:pt x="539" y="963"/>
                  </a:cubicBezTo>
                  <a:cubicBezTo>
                    <a:pt x="602" y="900"/>
                    <a:pt x="634" y="837"/>
                    <a:pt x="602" y="773"/>
                  </a:cubicBezTo>
                  <a:cubicBezTo>
                    <a:pt x="602" y="773"/>
                    <a:pt x="602" y="742"/>
                    <a:pt x="602" y="710"/>
                  </a:cubicBezTo>
                  <a:cubicBezTo>
                    <a:pt x="602" y="678"/>
                    <a:pt x="570" y="647"/>
                    <a:pt x="539" y="615"/>
                  </a:cubicBezTo>
                  <a:cubicBezTo>
                    <a:pt x="539" y="615"/>
                    <a:pt x="539" y="615"/>
                    <a:pt x="539" y="614"/>
                  </a:cubicBezTo>
                  <a:lnTo>
                    <a:pt x="539" y="614"/>
                  </a:lnTo>
                  <a:cubicBezTo>
                    <a:pt x="548" y="625"/>
                    <a:pt x="559" y="636"/>
                    <a:pt x="570" y="647"/>
                  </a:cubicBezTo>
                  <a:lnTo>
                    <a:pt x="570" y="647"/>
                  </a:lnTo>
                  <a:cubicBezTo>
                    <a:pt x="539" y="615"/>
                    <a:pt x="539" y="615"/>
                    <a:pt x="539" y="583"/>
                  </a:cubicBezTo>
                  <a:cubicBezTo>
                    <a:pt x="539" y="583"/>
                    <a:pt x="539" y="608"/>
                    <a:pt x="539" y="614"/>
                  </a:cubicBezTo>
                  <a:lnTo>
                    <a:pt x="539" y="614"/>
                  </a:lnTo>
                  <a:cubicBezTo>
                    <a:pt x="520" y="593"/>
                    <a:pt x="507" y="572"/>
                    <a:pt x="507" y="552"/>
                  </a:cubicBezTo>
                  <a:lnTo>
                    <a:pt x="507" y="552"/>
                  </a:lnTo>
                  <a:lnTo>
                    <a:pt x="539" y="583"/>
                  </a:lnTo>
                  <a:cubicBezTo>
                    <a:pt x="511" y="555"/>
                    <a:pt x="507" y="527"/>
                    <a:pt x="507" y="499"/>
                  </a:cubicBezTo>
                  <a:lnTo>
                    <a:pt x="507" y="499"/>
                  </a:lnTo>
                  <a:cubicBezTo>
                    <a:pt x="507" y="461"/>
                    <a:pt x="509" y="433"/>
                    <a:pt x="523" y="397"/>
                  </a:cubicBezTo>
                  <a:lnTo>
                    <a:pt x="523" y="397"/>
                  </a:lnTo>
                  <a:cubicBezTo>
                    <a:pt x="531" y="393"/>
                    <a:pt x="539" y="393"/>
                    <a:pt x="539" y="393"/>
                  </a:cubicBezTo>
                  <a:cubicBezTo>
                    <a:pt x="570" y="330"/>
                    <a:pt x="570" y="267"/>
                    <a:pt x="570" y="203"/>
                  </a:cubicBezTo>
                  <a:cubicBezTo>
                    <a:pt x="539" y="140"/>
                    <a:pt x="507" y="77"/>
                    <a:pt x="444" y="45"/>
                  </a:cubicBezTo>
                  <a:cubicBezTo>
                    <a:pt x="399" y="23"/>
                    <a:pt x="354" y="0"/>
                    <a:pt x="30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8031979" y="980655"/>
            <a:ext cx="795561" cy="629257"/>
            <a:chOff x="8031979" y="980655"/>
            <a:chExt cx="795561" cy="629257"/>
          </a:xfrm>
        </p:grpSpPr>
        <p:sp>
          <p:nvSpPr>
            <p:cNvPr id="83" name="Google Shape;83;p2"/>
            <p:cNvSpPr/>
            <p:nvPr/>
          </p:nvSpPr>
          <p:spPr>
            <a:xfrm>
              <a:off x="8103614" y="1014673"/>
              <a:ext cx="682186" cy="565324"/>
            </a:xfrm>
            <a:custGeom>
              <a:avLst/>
              <a:gdLst/>
              <a:ahLst/>
              <a:cxnLst/>
              <a:rect l="l" t="t" r="r" b="b"/>
              <a:pathLst>
                <a:path w="21237" h="17599" extrusionOk="0">
                  <a:moveTo>
                    <a:pt x="18879" y="552"/>
                  </a:moveTo>
                  <a:cubicBezTo>
                    <a:pt x="19555" y="1220"/>
                    <a:pt x="20043" y="2017"/>
                    <a:pt x="20618" y="2783"/>
                  </a:cubicBezTo>
                  <a:lnTo>
                    <a:pt x="20618" y="2783"/>
                  </a:lnTo>
                  <a:cubicBezTo>
                    <a:pt x="15530" y="6510"/>
                    <a:pt x="10623" y="10538"/>
                    <a:pt x="5624" y="14381"/>
                  </a:cubicBezTo>
                  <a:cubicBezTo>
                    <a:pt x="4480" y="15254"/>
                    <a:pt x="3308" y="16155"/>
                    <a:pt x="2135" y="17004"/>
                  </a:cubicBezTo>
                  <a:lnTo>
                    <a:pt x="2135" y="17004"/>
                  </a:lnTo>
                  <a:cubicBezTo>
                    <a:pt x="1535" y="16254"/>
                    <a:pt x="990" y="15474"/>
                    <a:pt x="607" y="14580"/>
                  </a:cubicBezTo>
                  <a:lnTo>
                    <a:pt x="607" y="14580"/>
                  </a:lnTo>
                  <a:cubicBezTo>
                    <a:pt x="5661" y="10475"/>
                    <a:pt x="10899" y="6585"/>
                    <a:pt x="16075" y="2663"/>
                  </a:cubicBezTo>
                  <a:cubicBezTo>
                    <a:pt x="17009" y="1970"/>
                    <a:pt x="17944" y="1248"/>
                    <a:pt x="18879" y="552"/>
                  </a:cubicBezTo>
                  <a:close/>
                  <a:moveTo>
                    <a:pt x="18886" y="0"/>
                  </a:moveTo>
                  <a:cubicBezTo>
                    <a:pt x="18844" y="0"/>
                    <a:pt x="18803" y="11"/>
                    <a:pt x="18767" y="35"/>
                  </a:cubicBezTo>
                  <a:cubicBezTo>
                    <a:pt x="13636" y="3804"/>
                    <a:pt x="8569" y="7730"/>
                    <a:pt x="3534" y="11657"/>
                  </a:cubicBezTo>
                  <a:cubicBezTo>
                    <a:pt x="2394" y="12544"/>
                    <a:pt x="1254" y="13431"/>
                    <a:pt x="114" y="14349"/>
                  </a:cubicBezTo>
                  <a:cubicBezTo>
                    <a:pt x="0" y="14434"/>
                    <a:pt x="14" y="14551"/>
                    <a:pt x="83" y="14637"/>
                  </a:cubicBezTo>
                  <a:lnTo>
                    <a:pt x="83" y="14637"/>
                  </a:lnTo>
                  <a:cubicBezTo>
                    <a:pt x="527" y="15713"/>
                    <a:pt x="1191" y="16630"/>
                    <a:pt x="1887" y="17516"/>
                  </a:cubicBezTo>
                  <a:cubicBezTo>
                    <a:pt x="1927" y="17576"/>
                    <a:pt x="2006" y="17598"/>
                    <a:pt x="2082" y="17598"/>
                  </a:cubicBezTo>
                  <a:cubicBezTo>
                    <a:pt x="2126" y="17598"/>
                    <a:pt x="2169" y="17591"/>
                    <a:pt x="2204" y="17579"/>
                  </a:cubicBezTo>
                  <a:cubicBezTo>
                    <a:pt x="7524" y="13716"/>
                    <a:pt x="12623" y="9536"/>
                    <a:pt x="17817" y="5545"/>
                  </a:cubicBezTo>
                  <a:cubicBezTo>
                    <a:pt x="18893" y="4690"/>
                    <a:pt x="19970" y="3867"/>
                    <a:pt x="21079" y="3075"/>
                  </a:cubicBezTo>
                  <a:cubicBezTo>
                    <a:pt x="21237" y="2948"/>
                    <a:pt x="21237" y="2822"/>
                    <a:pt x="21142" y="2663"/>
                  </a:cubicBezTo>
                  <a:cubicBezTo>
                    <a:pt x="20445" y="1777"/>
                    <a:pt x="19907" y="827"/>
                    <a:pt x="19083" y="67"/>
                  </a:cubicBezTo>
                  <a:cubicBezTo>
                    <a:pt x="19025" y="27"/>
                    <a:pt x="18954" y="0"/>
                    <a:pt x="1888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59667" y="1051904"/>
              <a:ext cx="78347" cy="91902"/>
            </a:xfrm>
            <a:custGeom>
              <a:avLst/>
              <a:gdLst/>
              <a:ahLst/>
              <a:cxnLst/>
              <a:rect l="l" t="t" r="r" b="b"/>
              <a:pathLst>
                <a:path w="2439" h="2861" extrusionOk="0">
                  <a:moveTo>
                    <a:pt x="306" y="1"/>
                  </a:moveTo>
                  <a:cubicBezTo>
                    <a:pt x="264" y="1"/>
                    <a:pt x="223" y="15"/>
                    <a:pt x="190" y="48"/>
                  </a:cubicBezTo>
                  <a:cubicBezTo>
                    <a:pt x="63" y="111"/>
                    <a:pt x="0" y="269"/>
                    <a:pt x="95" y="364"/>
                  </a:cubicBezTo>
                  <a:cubicBezTo>
                    <a:pt x="633" y="1219"/>
                    <a:pt x="1330" y="1948"/>
                    <a:pt x="1932" y="2740"/>
                  </a:cubicBezTo>
                  <a:cubicBezTo>
                    <a:pt x="2000" y="2808"/>
                    <a:pt x="2085" y="2860"/>
                    <a:pt x="2175" y="2860"/>
                  </a:cubicBezTo>
                  <a:cubicBezTo>
                    <a:pt x="2209" y="2860"/>
                    <a:pt x="2245" y="2852"/>
                    <a:pt x="2280" y="2835"/>
                  </a:cubicBezTo>
                  <a:cubicBezTo>
                    <a:pt x="2375" y="2771"/>
                    <a:pt x="2439" y="2613"/>
                    <a:pt x="2375" y="2486"/>
                  </a:cubicBezTo>
                  <a:cubicBezTo>
                    <a:pt x="1773" y="1694"/>
                    <a:pt x="1077" y="966"/>
                    <a:pt x="507" y="111"/>
                  </a:cubicBezTo>
                  <a:cubicBezTo>
                    <a:pt x="465" y="49"/>
                    <a:pt x="384" y="1"/>
                    <a:pt x="30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697894" y="980655"/>
              <a:ext cx="129646" cy="129550"/>
            </a:xfrm>
            <a:custGeom>
              <a:avLst/>
              <a:gdLst/>
              <a:ahLst/>
              <a:cxnLst/>
              <a:rect l="l" t="t" r="r" b="b"/>
              <a:pathLst>
                <a:path w="4036" h="4033" extrusionOk="0">
                  <a:moveTo>
                    <a:pt x="2488" y="1"/>
                  </a:moveTo>
                  <a:cubicBezTo>
                    <a:pt x="2106" y="1"/>
                    <a:pt x="1746" y="114"/>
                    <a:pt x="1407" y="271"/>
                  </a:cubicBezTo>
                  <a:cubicBezTo>
                    <a:pt x="964" y="461"/>
                    <a:pt x="520" y="777"/>
                    <a:pt x="172" y="1126"/>
                  </a:cubicBezTo>
                  <a:cubicBezTo>
                    <a:pt x="0" y="1297"/>
                    <a:pt x="170" y="1545"/>
                    <a:pt x="359" y="1545"/>
                  </a:cubicBezTo>
                  <a:cubicBezTo>
                    <a:pt x="414" y="1545"/>
                    <a:pt x="470" y="1524"/>
                    <a:pt x="520" y="1474"/>
                  </a:cubicBezTo>
                  <a:cubicBezTo>
                    <a:pt x="1027" y="967"/>
                    <a:pt x="1724" y="524"/>
                    <a:pt x="2452" y="492"/>
                  </a:cubicBezTo>
                  <a:cubicBezTo>
                    <a:pt x="2769" y="492"/>
                    <a:pt x="3054" y="587"/>
                    <a:pt x="3244" y="872"/>
                  </a:cubicBezTo>
                  <a:cubicBezTo>
                    <a:pt x="3497" y="1284"/>
                    <a:pt x="3529" y="1822"/>
                    <a:pt x="3370" y="2266"/>
                  </a:cubicBezTo>
                  <a:cubicBezTo>
                    <a:pt x="3180" y="2804"/>
                    <a:pt x="2737" y="3216"/>
                    <a:pt x="2357" y="3596"/>
                  </a:cubicBezTo>
                  <a:cubicBezTo>
                    <a:pt x="2190" y="3787"/>
                    <a:pt x="2347" y="4032"/>
                    <a:pt x="2530" y="4032"/>
                  </a:cubicBezTo>
                  <a:cubicBezTo>
                    <a:pt x="2589" y="4032"/>
                    <a:pt x="2651" y="4006"/>
                    <a:pt x="2705" y="3944"/>
                  </a:cubicBezTo>
                  <a:cubicBezTo>
                    <a:pt x="3117" y="3532"/>
                    <a:pt x="3560" y="3089"/>
                    <a:pt x="3782" y="2551"/>
                  </a:cubicBezTo>
                  <a:cubicBezTo>
                    <a:pt x="4035" y="1981"/>
                    <a:pt x="4004" y="1347"/>
                    <a:pt x="3750" y="809"/>
                  </a:cubicBezTo>
                  <a:cubicBezTo>
                    <a:pt x="3560" y="397"/>
                    <a:pt x="3180" y="80"/>
                    <a:pt x="2737" y="17"/>
                  </a:cubicBezTo>
                  <a:cubicBezTo>
                    <a:pt x="2653" y="6"/>
                    <a:pt x="2570" y="1"/>
                    <a:pt x="248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031979" y="1473231"/>
              <a:ext cx="145322" cy="136681"/>
            </a:xfrm>
            <a:custGeom>
              <a:avLst/>
              <a:gdLst/>
              <a:ahLst/>
              <a:cxnLst/>
              <a:rect l="l" t="t" r="r" b="b"/>
              <a:pathLst>
                <a:path w="4524" h="4255" extrusionOk="0">
                  <a:moveTo>
                    <a:pt x="2502" y="1"/>
                  </a:moveTo>
                  <a:cubicBezTo>
                    <a:pt x="2429" y="1"/>
                    <a:pt x="2358" y="32"/>
                    <a:pt x="2312" y="106"/>
                  </a:cubicBezTo>
                  <a:cubicBezTo>
                    <a:pt x="1552" y="1341"/>
                    <a:pt x="665" y="2544"/>
                    <a:pt x="64" y="3875"/>
                  </a:cubicBezTo>
                  <a:cubicBezTo>
                    <a:pt x="0" y="4033"/>
                    <a:pt x="95" y="4223"/>
                    <a:pt x="285" y="4255"/>
                  </a:cubicBezTo>
                  <a:cubicBezTo>
                    <a:pt x="982" y="4255"/>
                    <a:pt x="1647" y="4096"/>
                    <a:pt x="2312" y="3906"/>
                  </a:cubicBezTo>
                  <a:cubicBezTo>
                    <a:pt x="2977" y="3716"/>
                    <a:pt x="3642" y="3463"/>
                    <a:pt x="4276" y="3146"/>
                  </a:cubicBezTo>
                  <a:cubicBezTo>
                    <a:pt x="4523" y="3036"/>
                    <a:pt x="4364" y="2711"/>
                    <a:pt x="4131" y="2711"/>
                  </a:cubicBezTo>
                  <a:cubicBezTo>
                    <a:pt x="4096" y="2711"/>
                    <a:pt x="4059" y="2718"/>
                    <a:pt x="4022" y="2734"/>
                  </a:cubicBezTo>
                  <a:cubicBezTo>
                    <a:pt x="3420" y="3019"/>
                    <a:pt x="2787" y="3241"/>
                    <a:pt x="2154" y="3431"/>
                  </a:cubicBezTo>
                  <a:cubicBezTo>
                    <a:pt x="1683" y="3555"/>
                    <a:pt x="1192" y="3679"/>
                    <a:pt x="697" y="3727"/>
                  </a:cubicBezTo>
                  <a:lnTo>
                    <a:pt x="697" y="3727"/>
                  </a:lnTo>
                  <a:cubicBezTo>
                    <a:pt x="1281" y="2553"/>
                    <a:pt x="2044" y="1469"/>
                    <a:pt x="2755" y="359"/>
                  </a:cubicBezTo>
                  <a:cubicBezTo>
                    <a:pt x="2867" y="180"/>
                    <a:pt x="2678" y="1"/>
                    <a:pt x="250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043030" y="1547435"/>
              <a:ext cx="59555" cy="54351"/>
            </a:xfrm>
            <a:custGeom>
              <a:avLst/>
              <a:gdLst/>
              <a:ahLst/>
              <a:cxnLst/>
              <a:rect l="l" t="t" r="r" b="b"/>
              <a:pathLst>
                <a:path w="1854" h="1692" extrusionOk="0">
                  <a:moveTo>
                    <a:pt x="949" y="1"/>
                  </a:moveTo>
                  <a:cubicBezTo>
                    <a:pt x="833" y="1"/>
                    <a:pt x="723" y="120"/>
                    <a:pt x="765" y="266"/>
                  </a:cubicBezTo>
                  <a:cubicBezTo>
                    <a:pt x="765" y="298"/>
                    <a:pt x="765" y="298"/>
                    <a:pt x="765" y="329"/>
                  </a:cubicBezTo>
                  <a:cubicBezTo>
                    <a:pt x="733" y="393"/>
                    <a:pt x="733" y="424"/>
                    <a:pt x="796" y="488"/>
                  </a:cubicBezTo>
                  <a:cubicBezTo>
                    <a:pt x="796" y="519"/>
                    <a:pt x="796" y="519"/>
                    <a:pt x="796" y="519"/>
                  </a:cubicBezTo>
                  <a:cubicBezTo>
                    <a:pt x="796" y="519"/>
                    <a:pt x="796" y="551"/>
                    <a:pt x="796" y="551"/>
                  </a:cubicBezTo>
                  <a:cubicBezTo>
                    <a:pt x="763" y="538"/>
                    <a:pt x="730" y="532"/>
                    <a:pt x="699" y="532"/>
                  </a:cubicBezTo>
                  <a:cubicBezTo>
                    <a:pt x="580" y="532"/>
                    <a:pt x="486" y="622"/>
                    <a:pt x="511" y="773"/>
                  </a:cubicBezTo>
                  <a:cubicBezTo>
                    <a:pt x="511" y="773"/>
                    <a:pt x="543" y="804"/>
                    <a:pt x="543" y="804"/>
                  </a:cubicBezTo>
                  <a:cubicBezTo>
                    <a:pt x="511" y="868"/>
                    <a:pt x="511" y="931"/>
                    <a:pt x="511" y="963"/>
                  </a:cubicBezTo>
                  <a:cubicBezTo>
                    <a:pt x="416" y="1026"/>
                    <a:pt x="321" y="1121"/>
                    <a:pt x="258" y="1216"/>
                  </a:cubicBezTo>
                  <a:cubicBezTo>
                    <a:pt x="258" y="1216"/>
                    <a:pt x="258" y="1248"/>
                    <a:pt x="258" y="1248"/>
                  </a:cubicBezTo>
                  <a:cubicBezTo>
                    <a:pt x="226" y="1248"/>
                    <a:pt x="195" y="1279"/>
                    <a:pt x="163" y="1311"/>
                  </a:cubicBezTo>
                  <a:cubicBezTo>
                    <a:pt x="163" y="1311"/>
                    <a:pt x="131" y="1311"/>
                    <a:pt x="131" y="1343"/>
                  </a:cubicBezTo>
                  <a:cubicBezTo>
                    <a:pt x="0" y="1474"/>
                    <a:pt x="129" y="1691"/>
                    <a:pt x="267" y="1691"/>
                  </a:cubicBezTo>
                  <a:cubicBezTo>
                    <a:pt x="296" y="1691"/>
                    <a:pt x="325" y="1681"/>
                    <a:pt x="353" y="1660"/>
                  </a:cubicBezTo>
                  <a:cubicBezTo>
                    <a:pt x="385" y="1628"/>
                    <a:pt x="385" y="1628"/>
                    <a:pt x="416" y="1628"/>
                  </a:cubicBezTo>
                  <a:cubicBezTo>
                    <a:pt x="448" y="1565"/>
                    <a:pt x="511" y="1533"/>
                    <a:pt x="575" y="1501"/>
                  </a:cubicBezTo>
                  <a:lnTo>
                    <a:pt x="606" y="1501"/>
                  </a:lnTo>
                  <a:cubicBezTo>
                    <a:pt x="606" y="1470"/>
                    <a:pt x="638" y="1470"/>
                    <a:pt x="638" y="1470"/>
                  </a:cubicBezTo>
                  <a:cubicBezTo>
                    <a:pt x="655" y="1470"/>
                    <a:pt x="663" y="1460"/>
                    <a:pt x="666" y="1452"/>
                  </a:cubicBezTo>
                  <a:lnTo>
                    <a:pt x="666" y="1452"/>
                  </a:lnTo>
                  <a:cubicBezTo>
                    <a:pt x="643" y="1574"/>
                    <a:pt x="707" y="1691"/>
                    <a:pt x="860" y="1691"/>
                  </a:cubicBezTo>
                  <a:cubicBezTo>
                    <a:pt x="986" y="1691"/>
                    <a:pt x="1050" y="1565"/>
                    <a:pt x="1050" y="1470"/>
                  </a:cubicBezTo>
                  <a:lnTo>
                    <a:pt x="1081" y="1470"/>
                  </a:lnTo>
                  <a:cubicBezTo>
                    <a:pt x="1176" y="1470"/>
                    <a:pt x="1271" y="1438"/>
                    <a:pt x="1271" y="1343"/>
                  </a:cubicBezTo>
                  <a:cubicBezTo>
                    <a:pt x="1303" y="1343"/>
                    <a:pt x="1303" y="1374"/>
                    <a:pt x="1335" y="1374"/>
                  </a:cubicBezTo>
                  <a:cubicBezTo>
                    <a:pt x="1358" y="1421"/>
                    <a:pt x="1398" y="1450"/>
                    <a:pt x="1443" y="1450"/>
                  </a:cubicBezTo>
                  <a:cubicBezTo>
                    <a:pt x="1459" y="1450"/>
                    <a:pt x="1476" y="1446"/>
                    <a:pt x="1493" y="1438"/>
                  </a:cubicBezTo>
                  <a:cubicBezTo>
                    <a:pt x="1526" y="1451"/>
                    <a:pt x="1562" y="1457"/>
                    <a:pt x="1597" y="1457"/>
                  </a:cubicBezTo>
                  <a:cubicBezTo>
                    <a:pt x="1730" y="1457"/>
                    <a:pt x="1853" y="1367"/>
                    <a:pt x="1778" y="1216"/>
                  </a:cubicBezTo>
                  <a:cubicBezTo>
                    <a:pt x="1778" y="1184"/>
                    <a:pt x="1778" y="1184"/>
                    <a:pt x="1778" y="1153"/>
                  </a:cubicBezTo>
                  <a:cubicBezTo>
                    <a:pt x="1715" y="994"/>
                    <a:pt x="1620" y="868"/>
                    <a:pt x="1525" y="741"/>
                  </a:cubicBezTo>
                  <a:cubicBezTo>
                    <a:pt x="1398" y="519"/>
                    <a:pt x="1271" y="298"/>
                    <a:pt x="1113" y="108"/>
                  </a:cubicBezTo>
                  <a:cubicBezTo>
                    <a:pt x="1070" y="32"/>
                    <a:pt x="1009" y="1"/>
                    <a:pt x="94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164648" y="1190290"/>
              <a:ext cx="383768" cy="291994"/>
            </a:xfrm>
            <a:custGeom>
              <a:avLst/>
              <a:gdLst/>
              <a:ahLst/>
              <a:cxnLst/>
              <a:rect l="l" t="t" r="r" b="b"/>
              <a:pathLst>
                <a:path w="11947" h="9090" extrusionOk="0">
                  <a:moveTo>
                    <a:pt x="11621" y="0"/>
                  </a:moveTo>
                  <a:cubicBezTo>
                    <a:pt x="11578" y="0"/>
                    <a:pt x="11532" y="14"/>
                    <a:pt x="11483" y="47"/>
                  </a:cubicBezTo>
                  <a:cubicBezTo>
                    <a:pt x="7714" y="2865"/>
                    <a:pt x="3977" y="5747"/>
                    <a:pt x="209" y="8597"/>
                  </a:cubicBezTo>
                  <a:cubicBezTo>
                    <a:pt x="1" y="8779"/>
                    <a:pt x="134" y="9089"/>
                    <a:pt x="329" y="9089"/>
                  </a:cubicBezTo>
                  <a:cubicBezTo>
                    <a:pt x="372" y="9089"/>
                    <a:pt x="417" y="9075"/>
                    <a:pt x="462" y="9041"/>
                  </a:cubicBezTo>
                  <a:cubicBezTo>
                    <a:pt x="4231" y="6190"/>
                    <a:pt x="7968" y="3309"/>
                    <a:pt x="11736" y="490"/>
                  </a:cubicBezTo>
                  <a:cubicBezTo>
                    <a:pt x="11947" y="332"/>
                    <a:pt x="11830" y="0"/>
                    <a:pt x="1162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185014" y="1219715"/>
              <a:ext cx="383671" cy="291062"/>
            </a:xfrm>
            <a:custGeom>
              <a:avLst/>
              <a:gdLst/>
              <a:ahLst/>
              <a:cxnLst/>
              <a:rect l="l" t="t" r="r" b="b"/>
              <a:pathLst>
                <a:path w="11944" h="9061" extrusionOk="0">
                  <a:moveTo>
                    <a:pt x="11645" y="0"/>
                  </a:moveTo>
                  <a:cubicBezTo>
                    <a:pt x="11604" y="0"/>
                    <a:pt x="11560" y="15"/>
                    <a:pt x="11514" y="49"/>
                  </a:cubicBezTo>
                  <a:cubicBezTo>
                    <a:pt x="7714" y="2868"/>
                    <a:pt x="3977" y="5718"/>
                    <a:pt x="208" y="8600"/>
                  </a:cubicBezTo>
                  <a:cubicBezTo>
                    <a:pt x="1" y="8755"/>
                    <a:pt x="133" y="9060"/>
                    <a:pt x="328" y="9060"/>
                  </a:cubicBezTo>
                  <a:cubicBezTo>
                    <a:pt x="370" y="9060"/>
                    <a:pt x="416" y="9046"/>
                    <a:pt x="462" y="9011"/>
                  </a:cubicBezTo>
                  <a:cubicBezTo>
                    <a:pt x="4230" y="6161"/>
                    <a:pt x="7967" y="3279"/>
                    <a:pt x="11736" y="461"/>
                  </a:cubicBezTo>
                  <a:cubicBezTo>
                    <a:pt x="11944" y="305"/>
                    <a:pt x="11832" y="0"/>
                    <a:pt x="1164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7872045" y="3678876"/>
            <a:ext cx="1704016" cy="1671476"/>
            <a:chOff x="7719645" y="3526476"/>
            <a:chExt cx="1704016" cy="1671476"/>
          </a:xfrm>
        </p:grpSpPr>
        <p:sp>
          <p:nvSpPr>
            <p:cNvPr id="91" name="Google Shape;91;p2"/>
            <p:cNvSpPr/>
            <p:nvPr/>
          </p:nvSpPr>
          <p:spPr>
            <a:xfrm>
              <a:off x="7719645" y="4710630"/>
              <a:ext cx="1351008" cy="467736"/>
            </a:xfrm>
            <a:custGeom>
              <a:avLst/>
              <a:gdLst/>
              <a:ahLst/>
              <a:cxnLst/>
              <a:rect l="l" t="t" r="r" b="b"/>
              <a:pathLst>
                <a:path w="42058" h="14561" extrusionOk="0">
                  <a:moveTo>
                    <a:pt x="1" y="0"/>
                  </a:moveTo>
                  <a:lnTo>
                    <a:pt x="1" y="0"/>
                  </a:lnTo>
                  <a:cubicBezTo>
                    <a:pt x="1774" y="3547"/>
                    <a:pt x="9311" y="7379"/>
                    <a:pt x="13017" y="9311"/>
                  </a:cubicBezTo>
                  <a:cubicBezTo>
                    <a:pt x="16532" y="11084"/>
                    <a:pt x="20554" y="12700"/>
                    <a:pt x="24259" y="13808"/>
                  </a:cubicBezTo>
                  <a:cubicBezTo>
                    <a:pt x="26586" y="14396"/>
                    <a:pt x="28970" y="14561"/>
                    <a:pt x="31365" y="14561"/>
                  </a:cubicBezTo>
                  <a:cubicBezTo>
                    <a:pt x="34420" y="14561"/>
                    <a:pt x="37493" y="14293"/>
                    <a:pt x="40489" y="14293"/>
                  </a:cubicBezTo>
                  <a:cubicBezTo>
                    <a:pt x="40961" y="14293"/>
                    <a:pt x="41431" y="14299"/>
                    <a:pt x="41899" y="14315"/>
                  </a:cubicBezTo>
                  <a:lnTo>
                    <a:pt x="42057" y="14283"/>
                  </a:lnTo>
                  <a:cubicBezTo>
                    <a:pt x="30340" y="2407"/>
                    <a:pt x="15582" y="950"/>
                    <a:pt x="1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862529" y="4773752"/>
              <a:ext cx="1206007" cy="406446"/>
            </a:xfrm>
            <a:custGeom>
              <a:avLst/>
              <a:gdLst/>
              <a:ahLst/>
              <a:cxnLst/>
              <a:rect l="l" t="t" r="r" b="b"/>
              <a:pathLst>
                <a:path w="37544" h="12653" extrusionOk="0">
                  <a:moveTo>
                    <a:pt x="454" y="0"/>
                  </a:moveTo>
                  <a:cubicBezTo>
                    <a:pt x="175" y="0"/>
                    <a:pt x="1" y="400"/>
                    <a:pt x="303" y="537"/>
                  </a:cubicBezTo>
                  <a:cubicBezTo>
                    <a:pt x="4768" y="2501"/>
                    <a:pt x="9487" y="3672"/>
                    <a:pt x="14174" y="4939"/>
                  </a:cubicBezTo>
                  <a:cubicBezTo>
                    <a:pt x="19115" y="6269"/>
                    <a:pt x="23992" y="7821"/>
                    <a:pt x="28805" y="9563"/>
                  </a:cubicBezTo>
                  <a:cubicBezTo>
                    <a:pt x="31561" y="10576"/>
                    <a:pt x="34316" y="11590"/>
                    <a:pt x="37071" y="12635"/>
                  </a:cubicBezTo>
                  <a:cubicBezTo>
                    <a:pt x="37105" y="12647"/>
                    <a:pt x="37138" y="12653"/>
                    <a:pt x="37168" y="12653"/>
                  </a:cubicBezTo>
                  <a:cubicBezTo>
                    <a:pt x="37446" y="12653"/>
                    <a:pt x="37543" y="12176"/>
                    <a:pt x="37229" y="12033"/>
                  </a:cubicBezTo>
                  <a:cubicBezTo>
                    <a:pt x="32416" y="10260"/>
                    <a:pt x="27602" y="8454"/>
                    <a:pt x="22725" y="6839"/>
                  </a:cubicBezTo>
                  <a:cubicBezTo>
                    <a:pt x="17975" y="5287"/>
                    <a:pt x="13129" y="4116"/>
                    <a:pt x="8347" y="2722"/>
                  </a:cubicBezTo>
                  <a:cubicBezTo>
                    <a:pt x="5719" y="1962"/>
                    <a:pt x="3122" y="1139"/>
                    <a:pt x="588" y="30"/>
                  </a:cubicBezTo>
                  <a:cubicBezTo>
                    <a:pt x="542" y="9"/>
                    <a:pt x="497" y="0"/>
                    <a:pt x="4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364712" y="4859006"/>
              <a:ext cx="219686" cy="188945"/>
            </a:xfrm>
            <a:custGeom>
              <a:avLst/>
              <a:gdLst/>
              <a:ahLst/>
              <a:cxnLst/>
              <a:rect l="l" t="t" r="r" b="b"/>
              <a:pathLst>
                <a:path w="6839" h="5882" extrusionOk="0">
                  <a:moveTo>
                    <a:pt x="3301" y="0"/>
                  </a:moveTo>
                  <a:cubicBezTo>
                    <a:pt x="3086" y="0"/>
                    <a:pt x="2872" y="224"/>
                    <a:pt x="3007" y="448"/>
                  </a:cubicBezTo>
                  <a:cubicBezTo>
                    <a:pt x="3944" y="1737"/>
                    <a:pt x="5125" y="2809"/>
                    <a:pt x="6024" y="4116"/>
                  </a:cubicBezTo>
                  <a:lnTo>
                    <a:pt x="6024" y="4116"/>
                  </a:lnTo>
                  <a:cubicBezTo>
                    <a:pt x="4120" y="4513"/>
                    <a:pt x="2148" y="4613"/>
                    <a:pt x="315" y="5294"/>
                  </a:cubicBezTo>
                  <a:cubicBezTo>
                    <a:pt x="1" y="5408"/>
                    <a:pt x="73" y="5882"/>
                    <a:pt x="368" y="5882"/>
                  </a:cubicBezTo>
                  <a:cubicBezTo>
                    <a:pt x="400" y="5882"/>
                    <a:pt x="435" y="5876"/>
                    <a:pt x="473" y="5864"/>
                  </a:cubicBezTo>
                  <a:cubicBezTo>
                    <a:pt x="2437" y="5135"/>
                    <a:pt x="4558" y="5072"/>
                    <a:pt x="6585" y="4597"/>
                  </a:cubicBezTo>
                  <a:cubicBezTo>
                    <a:pt x="6744" y="4534"/>
                    <a:pt x="6839" y="4312"/>
                    <a:pt x="6744" y="4154"/>
                  </a:cubicBezTo>
                  <a:cubicBezTo>
                    <a:pt x="5857" y="2697"/>
                    <a:pt x="4527" y="1525"/>
                    <a:pt x="3545" y="132"/>
                  </a:cubicBezTo>
                  <a:cubicBezTo>
                    <a:pt x="3480" y="39"/>
                    <a:pt x="3391" y="0"/>
                    <a:pt x="330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190283" y="4814580"/>
              <a:ext cx="139797" cy="153610"/>
            </a:xfrm>
            <a:custGeom>
              <a:avLst/>
              <a:gdLst/>
              <a:ahLst/>
              <a:cxnLst/>
              <a:rect l="l" t="t" r="r" b="b"/>
              <a:pathLst>
                <a:path w="4352" h="4782" extrusionOk="0">
                  <a:moveTo>
                    <a:pt x="2550" y="1"/>
                  </a:moveTo>
                  <a:cubicBezTo>
                    <a:pt x="2359" y="1"/>
                    <a:pt x="2152" y="219"/>
                    <a:pt x="2261" y="438"/>
                  </a:cubicBezTo>
                  <a:cubicBezTo>
                    <a:pt x="2783" y="1365"/>
                    <a:pt x="3464" y="2267"/>
                    <a:pt x="3721" y="3311"/>
                  </a:cubicBezTo>
                  <a:lnTo>
                    <a:pt x="3721" y="3311"/>
                  </a:lnTo>
                  <a:cubicBezTo>
                    <a:pt x="2628" y="3681"/>
                    <a:pt x="1508" y="3969"/>
                    <a:pt x="361" y="4175"/>
                  </a:cubicBezTo>
                  <a:cubicBezTo>
                    <a:pt x="1" y="4265"/>
                    <a:pt x="124" y="4781"/>
                    <a:pt x="461" y="4781"/>
                  </a:cubicBezTo>
                  <a:cubicBezTo>
                    <a:pt x="480" y="4781"/>
                    <a:pt x="499" y="4780"/>
                    <a:pt x="519" y="4777"/>
                  </a:cubicBezTo>
                  <a:cubicBezTo>
                    <a:pt x="1754" y="4523"/>
                    <a:pt x="2958" y="4207"/>
                    <a:pt x="4130" y="3795"/>
                  </a:cubicBezTo>
                  <a:cubicBezTo>
                    <a:pt x="4288" y="3731"/>
                    <a:pt x="4351" y="3605"/>
                    <a:pt x="4351" y="3446"/>
                  </a:cubicBezTo>
                  <a:cubicBezTo>
                    <a:pt x="4130" y="2243"/>
                    <a:pt x="3369" y="1198"/>
                    <a:pt x="2768" y="153"/>
                  </a:cubicBezTo>
                  <a:cubicBezTo>
                    <a:pt x="2719" y="45"/>
                    <a:pt x="2636" y="1"/>
                    <a:pt x="255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018841" y="4789074"/>
              <a:ext cx="89461" cy="109345"/>
            </a:xfrm>
            <a:custGeom>
              <a:avLst/>
              <a:gdLst/>
              <a:ahLst/>
              <a:cxnLst/>
              <a:rect l="l" t="t" r="r" b="b"/>
              <a:pathLst>
                <a:path w="2785" h="3404" extrusionOk="0">
                  <a:moveTo>
                    <a:pt x="1764" y="1"/>
                  </a:moveTo>
                  <a:cubicBezTo>
                    <a:pt x="1585" y="1"/>
                    <a:pt x="1410" y="149"/>
                    <a:pt x="1486" y="377"/>
                  </a:cubicBezTo>
                  <a:cubicBezTo>
                    <a:pt x="1681" y="991"/>
                    <a:pt x="1951" y="1581"/>
                    <a:pt x="2142" y="2212"/>
                  </a:cubicBezTo>
                  <a:lnTo>
                    <a:pt x="2142" y="2212"/>
                  </a:lnTo>
                  <a:cubicBezTo>
                    <a:pt x="1558" y="2469"/>
                    <a:pt x="911" y="2617"/>
                    <a:pt x="314" y="2815"/>
                  </a:cubicBezTo>
                  <a:cubicBezTo>
                    <a:pt x="0" y="2929"/>
                    <a:pt x="98" y="3404"/>
                    <a:pt x="375" y="3404"/>
                  </a:cubicBezTo>
                  <a:cubicBezTo>
                    <a:pt x="405" y="3404"/>
                    <a:pt x="438" y="3398"/>
                    <a:pt x="473" y="3385"/>
                  </a:cubicBezTo>
                  <a:cubicBezTo>
                    <a:pt x="1201" y="3132"/>
                    <a:pt x="1961" y="2974"/>
                    <a:pt x="2626" y="2625"/>
                  </a:cubicBezTo>
                  <a:cubicBezTo>
                    <a:pt x="2753" y="2562"/>
                    <a:pt x="2784" y="2404"/>
                    <a:pt x="2784" y="2309"/>
                  </a:cubicBezTo>
                  <a:cubicBezTo>
                    <a:pt x="2594" y="1580"/>
                    <a:pt x="2278" y="915"/>
                    <a:pt x="2056" y="218"/>
                  </a:cubicBezTo>
                  <a:cubicBezTo>
                    <a:pt x="2005" y="66"/>
                    <a:pt x="1884" y="1"/>
                    <a:pt x="176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75826" y="4868290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0" y="1"/>
                    <a:pt x="0" y="793"/>
                    <a:pt x="539" y="793"/>
                  </a:cubicBezTo>
                  <a:cubicBezTo>
                    <a:pt x="1045" y="793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342257" y="4831670"/>
              <a:ext cx="33600" cy="26501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33714" y="4903914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097093" y="492527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0"/>
                  </a:moveTo>
                  <a:cubicBezTo>
                    <a:pt x="0" y="0"/>
                    <a:pt x="0" y="792"/>
                    <a:pt x="538" y="792"/>
                  </a:cubicBezTo>
                  <a:cubicBezTo>
                    <a:pt x="1045" y="792"/>
                    <a:pt x="1045" y="0"/>
                    <a:pt x="53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808177" y="475232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1"/>
                  </a:moveTo>
                  <a:cubicBezTo>
                    <a:pt x="0" y="1"/>
                    <a:pt x="0" y="792"/>
                    <a:pt x="538" y="792"/>
                  </a:cubicBezTo>
                  <a:cubicBezTo>
                    <a:pt x="1045" y="792"/>
                    <a:pt x="1045" y="1"/>
                    <a:pt x="5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569112" y="3526476"/>
              <a:ext cx="830142" cy="1226887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0" y="1"/>
                  </a:moveTo>
                  <a:lnTo>
                    <a:pt x="0" y="1"/>
                  </a:lnTo>
                  <a:cubicBezTo>
                    <a:pt x="159" y="8013"/>
                    <a:pt x="3991" y="18305"/>
                    <a:pt x="9153" y="24386"/>
                  </a:cubicBezTo>
                  <a:cubicBezTo>
                    <a:pt x="11718" y="27458"/>
                    <a:pt x="14600" y="30023"/>
                    <a:pt x="17798" y="32430"/>
                  </a:cubicBezTo>
                  <a:cubicBezTo>
                    <a:pt x="20047" y="34171"/>
                    <a:pt x="22454" y="37085"/>
                    <a:pt x="25367" y="37718"/>
                  </a:cubicBezTo>
                  <a:lnTo>
                    <a:pt x="25367" y="38193"/>
                  </a:lnTo>
                  <a:cubicBezTo>
                    <a:pt x="25842" y="29389"/>
                    <a:pt x="25367" y="20712"/>
                    <a:pt x="19889" y="13302"/>
                  </a:cubicBezTo>
                  <a:cubicBezTo>
                    <a:pt x="15233" y="7221"/>
                    <a:pt x="7221" y="2249"/>
                    <a:pt x="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673866" y="3656189"/>
              <a:ext cx="701009" cy="1059689"/>
            </a:xfrm>
            <a:custGeom>
              <a:avLst/>
              <a:gdLst/>
              <a:ahLst/>
              <a:cxnLst/>
              <a:rect l="l" t="t" r="r" b="b"/>
              <a:pathLst>
                <a:path w="21823" h="32989" extrusionOk="0">
                  <a:moveTo>
                    <a:pt x="436" y="0"/>
                  </a:moveTo>
                  <a:cubicBezTo>
                    <a:pt x="202" y="0"/>
                    <a:pt x="1" y="294"/>
                    <a:pt x="223" y="491"/>
                  </a:cubicBezTo>
                  <a:cubicBezTo>
                    <a:pt x="3738" y="3785"/>
                    <a:pt x="6145" y="8092"/>
                    <a:pt x="8837" y="12051"/>
                  </a:cubicBezTo>
                  <a:cubicBezTo>
                    <a:pt x="10230" y="14077"/>
                    <a:pt x="11687" y="16104"/>
                    <a:pt x="13081" y="18163"/>
                  </a:cubicBezTo>
                  <a:cubicBezTo>
                    <a:pt x="14506" y="20284"/>
                    <a:pt x="15868" y="22470"/>
                    <a:pt x="17134" y="24718"/>
                  </a:cubicBezTo>
                  <a:cubicBezTo>
                    <a:pt x="18654" y="27347"/>
                    <a:pt x="19985" y="30038"/>
                    <a:pt x="21156" y="32794"/>
                  </a:cubicBezTo>
                  <a:cubicBezTo>
                    <a:pt x="21218" y="32930"/>
                    <a:pt x="21344" y="32989"/>
                    <a:pt x="21463" y="32989"/>
                  </a:cubicBezTo>
                  <a:cubicBezTo>
                    <a:pt x="21649" y="32989"/>
                    <a:pt x="21823" y="32847"/>
                    <a:pt x="21726" y="32635"/>
                  </a:cubicBezTo>
                  <a:cubicBezTo>
                    <a:pt x="19700" y="27758"/>
                    <a:pt x="17071" y="23166"/>
                    <a:pt x="14157" y="18733"/>
                  </a:cubicBezTo>
                  <a:cubicBezTo>
                    <a:pt x="12764" y="16579"/>
                    <a:pt x="11276" y="14489"/>
                    <a:pt x="9787" y="12399"/>
                  </a:cubicBezTo>
                  <a:cubicBezTo>
                    <a:pt x="8394" y="10372"/>
                    <a:pt x="7095" y="8282"/>
                    <a:pt x="5702" y="6255"/>
                  </a:cubicBezTo>
                  <a:cubicBezTo>
                    <a:pt x="4182" y="4070"/>
                    <a:pt x="2598" y="1885"/>
                    <a:pt x="635" y="80"/>
                  </a:cubicBezTo>
                  <a:cubicBezTo>
                    <a:pt x="572" y="24"/>
                    <a:pt x="503" y="0"/>
                    <a:pt x="43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077205" y="4339319"/>
              <a:ext cx="236100" cy="205102"/>
            </a:xfrm>
            <a:custGeom>
              <a:avLst/>
              <a:gdLst/>
              <a:ahLst/>
              <a:cxnLst/>
              <a:rect l="l" t="t" r="r" b="b"/>
              <a:pathLst>
                <a:path w="7350" h="6385" extrusionOk="0">
                  <a:moveTo>
                    <a:pt x="7060" y="0"/>
                  </a:moveTo>
                  <a:cubicBezTo>
                    <a:pt x="6914" y="0"/>
                    <a:pt x="6764" y="95"/>
                    <a:pt x="6764" y="285"/>
                  </a:cubicBezTo>
                  <a:cubicBezTo>
                    <a:pt x="6672" y="2146"/>
                    <a:pt x="6463" y="3978"/>
                    <a:pt x="6164" y="5780"/>
                  </a:cubicBezTo>
                  <a:lnTo>
                    <a:pt x="6164" y="5780"/>
                  </a:lnTo>
                  <a:cubicBezTo>
                    <a:pt x="6100" y="5783"/>
                    <a:pt x="6036" y="5784"/>
                    <a:pt x="5971" y="5784"/>
                  </a:cubicBezTo>
                  <a:cubicBezTo>
                    <a:pt x="5107" y="5784"/>
                    <a:pt x="4250" y="5564"/>
                    <a:pt x="3438" y="5321"/>
                  </a:cubicBezTo>
                  <a:cubicBezTo>
                    <a:pt x="2488" y="5004"/>
                    <a:pt x="1538" y="4624"/>
                    <a:pt x="620" y="4212"/>
                  </a:cubicBezTo>
                  <a:cubicBezTo>
                    <a:pt x="574" y="4191"/>
                    <a:pt x="528" y="4182"/>
                    <a:pt x="484" y="4182"/>
                  </a:cubicBezTo>
                  <a:cubicBezTo>
                    <a:pt x="199" y="4182"/>
                    <a:pt x="1" y="4581"/>
                    <a:pt x="303" y="4719"/>
                  </a:cubicBezTo>
                  <a:cubicBezTo>
                    <a:pt x="1285" y="5162"/>
                    <a:pt x="2267" y="5574"/>
                    <a:pt x="3280" y="5891"/>
                  </a:cubicBezTo>
                  <a:cubicBezTo>
                    <a:pt x="4158" y="6137"/>
                    <a:pt x="5083" y="6384"/>
                    <a:pt x="5994" y="6384"/>
                  </a:cubicBezTo>
                  <a:cubicBezTo>
                    <a:pt x="6135" y="6384"/>
                    <a:pt x="6275" y="6378"/>
                    <a:pt x="6415" y="6366"/>
                  </a:cubicBezTo>
                  <a:cubicBezTo>
                    <a:pt x="6510" y="6366"/>
                    <a:pt x="6669" y="6302"/>
                    <a:pt x="6700" y="6144"/>
                  </a:cubicBezTo>
                  <a:cubicBezTo>
                    <a:pt x="7017" y="4212"/>
                    <a:pt x="7270" y="2249"/>
                    <a:pt x="7334" y="285"/>
                  </a:cubicBezTo>
                  <a:cubicBezTo>
                    <a:pt x="7349" y="95"/>
                    <a:pt x="7207" y="0"/>
                    <a:pt x="70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920797" y="4083972"/>
              <a:ext cx="268897" cy="248532"/>
            </a:xfrm>
            <a:custGeom>
              <a:avLst/>
              <a:gdLst/>
              <a:ahLst/>
              <a:cxnLst/>
              <a:rect l="l" t="t" r="r" b="b"/>
              <a:pathLst>
                <a:path w="8371" h="7737" extrusionOk="0">
                  <a:moveTo>
                    <a:pt x="7682" y="0"/>
                  </a:moveTo>
                  <a:cubicBezTo>
                    <a:pt x="7531" y="0"/>
                    <a:pt x="7373" y="95"/>
                    <a:pt x="7357" y="285"/>
                  </a:cubicBezTo>
                  <a:cubicBezTo>
                    <a:pt x="7203" y="2565"/>
                    <a:pt x="7768" y="4934"/>
                    <a:pt x="7187" y="7160"/>
                  </a:cubicBezTo>
                  <a:lnTo>
                    <a:pt x="7187" y="7160"/>
                  </a:lnTo>
                  <a:cubicBezTo>
                    <a:pt x="6090" y="7155"/>
                    <a:pt x="4970" y="6915"/>
                    <a:pt x="3905" y="6619"/>
                  </a:cubicBezTo>
                  <a:cubicBezTo>
                    <a:pt x="2765" y="6302"/>
                    <a:pt x="1625" y="5891"/>
                    <a:pt x="580" y="5257"/>
                  </a:cubicBezTo>
                  <a:cubicBezTo>
                    <a:pt x="531" y="5228"/>
                    <a:pt x="483" y="5215"/>
                    <a:pt x="437" y="5215"/>
                  </a:cubicBezTo>
                  <a:cubicBezTo>
                    <a:pt x="182" y="5215"/>
                    <a:pt x="0" y="5603"/>
                    <a:pt x="295" y="5764"/>
                  </a:cubicBezTo>
                  <a:cubicBezTo>
                    <a:pt x="1340" y="6429"/>
                    <a:pt x="2575" y="6841"/>
                    <a:pt x="3747" y="7189"/>
                  </a:cubicBezTo>
                  <a:cubicBezTo>
                    <a:pt x="4836" y="7476"/>
                    <a:pt x="5951" y="7736"/>
                    <a:pt x="7069" y="7736"/>
                  </a:cubicBezTo>
                  <a:cubicBezTo>
                    <a:pt x="7186" y="7736"/>
                    <a:pt x="7303" y="7734"/>
                    <a:pt x="7421" y="7727"/>
                  </a:cubicBezTo>
                  <a:cubicBezTo>
                    <a:pt x="7547" y="7727"/>
                    <a:pt x="7674" y="7664"/>
                    <a:pt x="7706" y="7537"/>
                  </a:cubicBezTo>
                  <a:cubicBezTo>
                    <a:pt x="8371" y="5162"/>
                    <a:pt x="7801" y="2692"/>
                    <a:pt x="7959" y="285"/>
                  </a:cubicBezTo>
                  <a:cubicBezTo>
                    <a:pt x="7975" y="95"/>
                    <a:pt x="7832" y="0"/>
                    <a:pt x="768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794874" y="3924256"/>
              <a:ext cx="252386" cy="207768"/>
            </a:xfrm>
            <a:custGeom>
              <a:avLst/>
              <a:gdLst/>
              <a:ahLst/>
              <a:cxnLst/>
              <a:rect l="l" t="t" r="r" b="b"/>
              <a:pathLst>
                <a:path w="7857" h="6468" extrusionOk="0">
                  <a:moveTo>
                    <a:pt x="7398" y="0"/>
                  </a:moveTo>
                  <a:cubicBezTo>
                    <a:pt x="7247" y="0"/>
                    <a:pt x="7097" y="95"/>
                    <a:pt x="7097" y="285"/>
                  </a:cubicBezTo>
                  <a:cubicBezTo>
                    <a:pt x="7129" y="1045"/>
                    <a:pt x="7160" y="1805"/>
                    <a:pt x="7192" y="2565"/>
                  </a:cubicBezTo>
                  <a:cubicBezTo>
                    <a:pt x="7192" y="3484"/>
                    <a:pt x="7255" y="4466"/>
                    <a:pt x="7034" y="5352"/>
                  </a:cubicBezTo>
                  <a:cubicBezTo>
                    <a:pt x="7002" y="5479"/>
                    <a:pt x="6970" y="5606"/>
                    <a:pt x="6939" y="5701"/>
                  </a:cubicBezTo>
                  <a:cubicBezTo>
                    <a:pt x="6875" y="5796"/>
                    <a:pt x="6907" y="5796"/>
                    <a:pt x="6780" y="5827"/>
                  </a:cubicBezTo>
                  <a:cubicBezTo>
                    <a:pt x="6658" y="5868"/>
                    <a:pt x="6524" y="5880"/>
                    <a:pt x="6389" y="5880"/>
                  </a:cubicBezTo>
                  <a:cubicBezTo>
                    <a:pt x="6208" y="5880"/>
                    <a:pt x="6025" y="5859"/>
                    <a:pt x="5862" y="5859"/>
                  </a:cubicBezTo>
                  <a:cubicBezTo>
                    <a:pt x="4880" y="5796"/>
                    <a:pt x="3930" y="5574"/>
                    <a:pt x="2980" y="5352"/>
                  </a:cubicBezTo>
                  <a:cubicBezTo>
                    <a:pt x="2157" y="5162"/>
                    <a:pt x="1333" y="4941"/>
                    <a:pt x="510" y="4751"/>
                  </a:cubicBezTo>
                  <a:cubicBezTo>
                    <a:pt x="481" y="4743"/>
                    <a:pt x="453" y="4740"/>
                    <a:pt x="427" y="4740"/>
                  </a:cubicBezTo>
                  <a:cubicBezTo>
                    <a:pt x="109" y="4740"/>
                    <a:pt x="0" y="5233"/>
                    <a:pt x="351" y="5321"/>
                  </a:cubicBezTo>
                  <a:cubicBezTo>
                    <a:pt x="2125" y="5764"/>
                    <a:pt x="3930" y="6271"/>
                    <a:pt x="5767" y="6429"/>
                  </a:cubicBezTo>
                  <a:cubicBezTo>
                    <a:pt x="5948" y="6448"/>
                    <a:pt x="6150" y="6467"/>
                    <a:pt x="6351" y="6467"/>
                  </a:cubicBezTo>
                  <a:cubicBezTo>
                    <a:pt x="6816" y="6467"/>
                    <a:pt x="7278" y="6365"/>
                    <a:pt x="7477" y="5922"/>
                  </a:cubicBezTo>
                  <a:cubicBezTo>
                    <a:pt x="7857" y="5099"/>
                    <a:pt x="7794" y="4054"/>
                    <a:pt x="7794" y="3199"/>
                  </a:cubicBezTo>
                  <a:cubicBezTo>
                    <a:pt x="7794" y="2249"/>
                    <a:pt x="7699" y="1267"/>
                    <a:pt x="7699" y="285"/>
                  </a:cubicBezTo>
                  <a:cubicBezTo>
                    <a:pt x="7699" y="95"/>
                    <a:pt x="7548" y="0"/>
                    <a:pt x="739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667152" y="3746230"/>
              <a:ext cx="239730" cy="174265"/>
            </a:xfrm>
            <a:custGeom>
              <a:avLst/>
              <a:gdLst/>
              <a:ahLst/>
              <a:cxnLst/>
              <a:rect l="l" t="t" r="r" b="b"/>
              <a:pathLst>
                <a:path w="7463" h="5425" extrusionOk="0">
                  <a:moveTo>
                    <a:pt x="6972" y="0"/>
                  </a:moveTo>
                  <a:cubicBezTo>
                    <a:pt x="6821" y="0"/>
                    <a:pt x="6671" y="95"/>
                    <a:pt x="6671" y="285"/>
                  </a:cubicBezTo>
                  <a:cubicBezTo>
                    <a:pt x="6671" y="982"/>
                    <a:pt x="6766" y="1679"/>
                    <a:pt x="6798" y="2344"/>
                  </a:cubicBezTo>
                  <a:cubicBezTo>
                    <a:pt x="6798" y="2787"/>
                    <a:pt x="6829" y="3199"/>
                    <a:pt x="6798" y="3642"/>
                  </a:cubicBezTo>
                  <a:cubicBezTo>
                    <a:pt x="6798" y="3959"/>
                    <a:pt x="6766" y="4307"/>
                    <a:pt x="6639" y="4592"/>
                  </a:cubicBezTo>
                  <a:cubicBezTo>
                    <a:pt x="6544" y="4782"/>
                    <a:pt x="6481" y="4814"/>
                    <a:pt x="6259" y="4814"/>
                  </a:cubicBezTo>
                  <a:cubicBezTo>
                    <a:pt x="6201" y="4820"/>
                    <a:pt x="6142" y="4822"/>
                    <a:pt x="6082" y="4822"/>
                  </a:cubicBezTo>
                  <a:cubicBezTo>
                    <a:pt x="5816" y="4822"/>
                    <a:pt x="5536" y="4771"/>
                    <a:pt x="5277" y="4719"/>
                  </a:cubicBezTo>
                  <a:cubicBezTo>
                    <a:pt x="4422" y="4529"/>
                    <a:pt x="3599" y="4276"/>
                    <a:pt x="2776" y="3959"/>
                  </a:cubicBezTo>
                  <a:cubicBezTo>
                    <a:pt x="2047" y="3705"/>
                    <a:pt x="1319" y="3420"/>
                    <a:pt x="622" y="3072"/>
                  </a:cubicBezTo>
                  <a:cubicBezTo>
                    <a:pt x="578" y="3052"/>
                    <a:pt x="535" y="3043"/>
                    <a:pt x="493" y="3043"/>
                  </a:cubicBezTo>
                  <a:cubicBezTo>
                    <a:pt x="205" y="3043"/>
                    <a:pt x="1" y="3472"/>
                    <a:pt x="305" y="3610"/>
                  </a:cubicBezTo>
                  <a:cubicBezTo>
                    <a:pt x="1826" y="4307"/>
                    <a:pt x="3441" y="4941"/>
                    <a:pt x="5087" y="5289"/>
                  </a:cubicBezTo>
                  <a:cubicBezTo>
                    <a:pt x="5371" y="5339"/>
                    <a:pt x="5760" y="5424"/>
                    <a:pt x="6130" y="5424"/>
                  </a:cubicBezTo>
                  <a:cubicBezTo>
                    <a:pt x="6462" y="5424"/>
                    <a:pt x="6778" y="5355"/>
                    <a:pt x="6988" y="5131"/>
                  </a:cubicBezTo>
                  <a:cubicBezTo>
                    <a:pt x="7463" y="4624"/>
                    <a:pt x="7399" y="3610"/>
                    <a:pt x="7399" y="2945"/>
                  </a:cubicBezTo>
                  <a:cubicBezTo>
                    <a:pt x="7399" y="2059"/>
                    <a:pt x="7273" y="1172"/>
                    <a:pt x="7273" y="285"/>
                  </a:cubicBezTo>
                  <a:cubicBezTo>
                    <a:pt x="7273" y="95"/>
                    <a:pt x="7122" y="0"/>
                    <a:pt x="697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786811" y="3998525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1" y="0"/>
                    <a:pt x="1" y="792"/>
                    <a:pt x="507" y="792"/>
                  </a:cubicBezTo>
                  <a:cubicBezTo>
                    <a:pt x="1046" y="792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750190" y="3948670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1" y="0"/>
                    <a:pt x="1" y="824"/>
                    <a:pt x="539" y="824"/>
                  </a:cubicBezTo>
                  <a:cubicBezTo>
                    <a:pt x="1046" y="824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32908" y="4002572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070652" y="438204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4" y="824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15721" y="4366784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0" y="0"/>
                    <a:pt x="0" y="792"/>
                    <a:pt x="539" y="792"/>
                  </a:cubicBezTo>
                  <a:cubicBezTo>
                    <a:pt x="1045" y="792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248678" y="420909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238495" y="4150081"/>
              <a:ext cx="32604" cy="25473"/>
            </a:xfrm>
            <a:custGeom>
              <a:avLst/>
              <a:gdLst/>
              <a:ahLst/>
              <a:cxnLst/>
              <a:rect l="l" t="t" r="r" b="b"/>
              <a:pathLst>
                <a:path w="1015" h="793" extrusionOk="0">
                  <a:moveTo>
                    <a:pt x="507" y="1"/>
                  </a:moveTo>
                  <a:cubicBezTo>
                    <a:pt x="1" y="1"/>
                    <a:pt x="1" y="792"/>
                    <a:pt x="507" y="792"/>
                  </a:cubicBezTo>
                  <a:cubicBezTo>
                    <a:pt x="1014" y="792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339206" y="4202025"/>
              <a:ext cx="1084456" cy="970453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7338" y="1"/>
                  </a:moveTo>
                  <a:cubicBezTo>
                    <a:pt x="6633" y="1"/>
                    <a:pt x="5985" y="348"/>
                    <a:pt x="5447" y="1202"/>
                  </a:cubicBezTo>
                  <a:cubicBezTo>
                    <a:pt x="4497" y="2976"/>
                    <a:pt x="9374" y="8518"/>
                    <a:pt x="10419" y="10228"/>
                  </a:cubicBezTo>
                  <a:cubicBezTo>
                    <a:pt x="7062" y="10513"/>
                    <a:pt x="0" y="11020"/>
                    <a:pt x="4719" y="15802"/>
                  </a:cubicBezTo>
                  <a:cubicBezTo>
                    <a:pt x="7062" y="18177"/>
                    <a:pt x="12193" y="18842"/>
                    <a:pt x="15106" y="20299"/>
                  </a:cubicBezTo>
                  <a:cubicBezTo>
                    <a:pt x="11559" y="22167"/>
                    <a:pt x="6176" y="24891"/>
                    <a:pt x="12605" y="27709"/>
                  </a:cubicBezTo>
                  <a:cubicBezTo>
                    <a:pt x="16848" y="29831"/>
                    <a:pt x="28344" y="29831"/>
                    <a:pt x="32968" y="30211"/>
                  </a:cubicBezTo>
                  <a:cubicBezTo>
                    <a:pt x="33221" y="25334"/>
                    <a:pt x="33759" y="14725"/>
                    <a:pt x="32556" y="9880"/>
                  </a:cubicBezTo>
                  <a:cubicBezTo>
                    <a:pt x="31689" y="6833"/>
                    <a:pt x="30694" y="5650"/>
                    <a:pt x="29732" y="5650"/>
                  </a:cubicBezTo>
                  <a:cubicBezTo>
                    <a:pt x="28165" y="5650"/>
                    <a:pt x="26687" y="8792"/>
                    <a:pt x="26001" y="12128"/>
                  </a:cubicBezTo>
                  <a:cubicBezTo>
                    <a:pt x="24089" y="6228"/>
                    <a:pt x="21950" y="355"/>
                    <a:pt x="19472" y="355"/>
                  </a:cubicBezTo>
                  <a:cubicBezTo>
                    <a:pt x="18133" y="355"/>
                    <a:pt x="16694" y="2072"/>
                    <a:pt x="15138" y="6428"/>
                  </a:cubicBezTo>
                  <a:cubicBezTo>
                    <a:pt x="13896" y="5566"/>
                    <a:pt x="10161" y="1"/>
                    <a:pt x="73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84306" y="4272599"/>
              <a:ext cx="826833" cy="92535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668" y="1"/>
                  </a:moveTo>
                  <a:cubicBezTo>
                    <a:pt x="327" y="1"/>
                    <a:pt x="1" y="491"/>
                    <a:pt x="288" y="874"/>
                  </a:cubicBezTo>
                  <a:cubicBezTo>
                    <a:pt x="6273" y="8379"/>
                    <a:pt x="12607" y="15631"/>
                    <a:pt x="19131" y="22694"/>
                  </a:cubicBezTo>
                  <a:cubicBezTo>
                    <a:pt x="20967" y="24689"/>
                    <a:pt x="22836" y="26684"/>
                    <a:pt x="24704" y="28647"/>
                  </a:cubicBezTo>
                  <a:cubicBezTo>
                    <a:pt x="24809" y="28759"/>
                    <a:pt x="24928" y="28806"/>
                    <a:pt x="25042" y="28806"/>
                  </a:cubicBezTo>
                  <a:cubicBezTo>
                    <a:pt x="25413" y="28806"/>
                    <a:pt x="25740" y="28314"/>
                    <a:pt x="25401" y="27951"/>
                  </a:cubicBezTo>
                  <a:cubicBezTo>
                    <a:pt x="18782" y="20952"/>
                    <a:pt x="12322" y="13826"/>
                    <a:pt x="6146" y="6479"/>
                  </a:cubicBezTo>
                  <a:cubicBezTo>
                    <a:pt x="4405" y="4389"/>
                    <a:pt x="2663" y="2299"/>
                    <a:pt x="984" y="177"/>
                  </a:cubicBezTo>
                  <a:cubicBezTo>
                    <a:pt x="891" y="53"/>
                    <a:pt x="779" y="1"/>
                    <a:pt x="668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14887" y="4371859"/>
              <a:ext cx="376444" cy="353476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10752" y="1"/>
                  </a:moveTo>
                  <a:cubicBezTo>
                    <a:pt x="10507" y="1"/>
                    <a:pt x="10261" y="159"/>
                    <a:pt x="10261" y="476"/>
                  </a:cubicBezTo>
                  <a:cubicBezTo>
                    <a:pt x="10261" y="3644"/>
                    <a:pt x="10693" y="6813"/>
                    <a:pt x="10459" y="9981"/>
                  </a:cubicBezTo>
                  <a:lnTo>
                    <a:pt x="10459" y="9981"/>
                  </a:lnTo>
                  <a:cubicBezTo>
                    <a:pt x="10045" y="10008"/>
                    <a:pt x="9631" y="10019"/>
                    <a:pt x="9216" y="10019"/>
                  </a:cubicBezTo>
                  <a:cubicBezTo>
                    <a:pt x="6365" y="10019"/>
                    <a:pt x="3511" y="9470"/>
                    <a:pt x="634" y="9470"/>
                  </a:cubicBezTo>
                  <a:cubicBezTo>
                    <a:pt x="1" y="9470"/>
                    <a:pt x="1" y="10451"/>
                    <a:pt x="634" y="10451"/>
                  </a:cubicBezTo>
                  <a:cubicBezTo>
                    <a:pt x="3493" y="10478"/>
                    <a:pt x="6308" y="11003"/>
                    <a:pt x="9152" y="11003"/>
                  </a:cubicBezTo>
                  <a:cubicBezTo>
                    <a:pt x="9742" y="11003"/>
                    <a:pt x="10333" y="10981"/>
                    <a:pt x="10926" y="10926"/>
                  </a:cubicBezTo>
                  <a:cubicBezTo>
                    <a:pt x="11211" y="10895"/>
                    <a:pt x="11401" y="10736"/>
                    <a:pt x="11433" y="10451"/>
                  </a:cubicBezTo>
                  <a:cubicBezTo>
                    <a:pt x="11718" y="7126"/>
                    <a:pt x="11275" y="3801"/>
                    <a:pt x="11243" y="476"/>
                  </a:cubicBezTo>
                  <a:cubicBezTo>
                    <a:pt x="11243" y="159"/>
                    <a:pt x="10998" y="1"/>
                    <a:pt x="1075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870171" y="4670958"/>
              <a:ext cx="401917" cy="362181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11803" y="0"/>
                  </a:moveTo>
                  <a:cubicBezTo>
                    <a:pt x="11554" y="0"/>
                    <a:pt x="11308" y="159"/>
                    <a:pt x="11308" y="475"/>
                  </a:cubicBezTo>
                  <a:cubicBezTo>
                    <a:pt x="11308" y="3729"/>
                    <a:pt x="11513" y="7042"/>
                    <a:pt x="10940" y="10245"/>
                  </a:cubicBezTo>
                  <a:lnTo>
                    <a:pt x="10940" y="10245"/>
                  </a:lnTo>
                  <a:cubicBezTo>
                    <a:pt x="10308" y="10223"/>
                    <a:pt x="9676" y="10216"/>
                    <a:pt x="9043" y="10216"/>
                  </a:cubicBezTo>
                  <a:cubicBezTo>
                    <a:pt x="7914" y="10216"/>
                    <a:pt x="6783" y="10238"/>
                    <a:pt x="5653" y="10238"/>
                  </a:cubicBezTo>
                  <a:cubicBezTo>
                    <a:pt x="4052" y="10238"/>
                    <a:pt x="2452" y="10193"/>
                    <a:pt x="858" y="9976"/>
                  </a:cubicBezTo>
                  <a:cubicBezTo>
                    <a:pt x="829" y="9971"/>
                    <a:pt x="801" y="9969"/>
                    <a:pt x="774" y="9969"/>
                  </a:cubicBezTo>
                  <a:cubicBezTo>
                    <a:pt x="231" y="9969"/>
                    <a:pt x="1" y="10835"/>
                    <a:pt x="604" y="10926"/>
                  </a:cubicBezTo>
                  <a:cubicBezTo>
                    <a:pt x="2616" y="11195"/>
                    <a:pt x="4648" y="11220"/>
                    <a:pt x="6683" y="11220"/>
                  </a:cubicBezTo>
                  <a:cubicBezTo>
                    <a:pt x="7145" y="11220"/>
                    <a:pt x="7608" y="11219"/>
                    <a:pt x="8071" y="11219"/>
                  </a:cubicBezTo>
                  <a:cubicBezTo>
                    <a:pt x="9162" y="11219"/>
                    <a:pt x="10252" y="11226"/>
                    <a:pt x="11340" y="11274"/>
                  </a:cubicBezTo>
                  <a:cubicBezTo>
                    <a:pt x="11530" y="11274"/>
                    <a:pt x="11783" y="11116"/>
                    <a:pt x="11815" y="10894"/>
                  </a:cubicBezTo>
                  <a:cubicBezTo>
                    <a:pt x="12512" y="7474"/>
                    <a:pt x="12322" y="3959"/>
                    <a:pt x="12322" y="475"/>
                  </a:cubicBezTo>
                  <a:cubicBezTo>
                    <a:pt x="12306" y="159"/>
                    <a:pt x="12053" y="0"/>
                    <a:pt x="1180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028924" y="4564116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028924" y="4466462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852952" y="4481720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95549" y="4589558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18261" y="4621103"/>
              <a:ext cx="49854" cy="38675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60" y="0"/>
                  </a:moveTo>
                  <a:cubicBezTo>
                    <a:pt x="0" y="0"/>
                    <a:pt x="0" y="1204"/>
                    <a:pt x="760" y="1204"/>
                  </a:cubicBezTo>
                  <a:cubicBezTo>
                    <a:pt x="1552" y="1204"/>
                    <a:pt x="1552" y="0"/>
                    <a:pt x="76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35349" y="4863214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239523" y="4517345"/>
              <a:ext cx="50882" cy="38675"/>
            </a:xfrm>
            <a:custGeom>
              <a:avLst/>
              <a:gdLst/>
              <a:ahLst/>
              <a:cxnLst/>
              <a:rect l="l" t="t" r="r" b="b"/>
              <a:pathLst>
                <a:path w="1584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84" y="1204"/>
                    <a:pt x="1584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301585" y="4888656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0"/>
                  </a:moveTo>
                  <a:cubicBezTo>
                    <a:pt x="10" y="0"/>
                    <a:pt x="0" y="1204"/>
                    <a:pt x="762" y="1204"/>
                  </a:cubicBezTo>
                  <a:cubicBezTo>
                    <a:pt x="772" y="1204"/>
                    <a:pt x="782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-323647" y="3526476"/>
            <a:ext cx="1705006" cy="1671476"/>
            <a:chOff x="-323647" y="3526476"/>
            <a:chExt cx="1705006" cy="1671476"/>
          </a:xfrm>
        </p:grpSpPr>
        <p:sp>
          <p:nvSpPr>
            <p:cNvPr id="127" name="Google Shape;127;p2"/>
            <p:cNvSpPr/>
            <p:nvPr/>
          </p:nvSpPr>
          <p:spPr>
            <a:xfrm>
              <a:off x="29355" y="4710630"/>
              <a:ext cx="1352004" cy="467736"/>
            </a:xfrm>
            <a:custGeom>
              <a:avLst/>
              <a:gdLst/>
              <a:ahLst/>
              <a:cxnLst/>
              <a:rect l="l" t="t" r="r" b="b"/>
              <a:pathLst>
                <a:path w="42089" h="14561" extrusionOk="0">
                  <a:moveTo>
                    <a:pt x="42089" y="0"/>
                  </a:moveTo>
                  <a:lnTo>
                    <a:pt x="42089" y="0"/>
                  </a:lnTo>
                  <a:cubicBezTo>
                    <a:pt x="26508" y="950"/>
                    <a:pt x="11718" y="2407"/>
                    <a:pt x="1" y="14283"/>
                  </a:cubicBezTo>
                  <a:lnTo>
                    <a:pt x="159" y="14315"/>
                  </a:lnTo>
                  <a:cubicBezTo>
                    <a:pt x="629" y="14299"/>
                    <a:pt x="1102" y="14293"/>
                    <a:pt x="1575" y="14293"/>
                  </a:cubicBezTo>
                  <a:cubicBezTo>
                    <a:pt x="4583" y="14293"/>
                    <a:pt x="7653" y="14561"/>
                    <a:pt x="10709" y="14561"/>
                  </a:cubicBezTo>
                  <a:cubicBezTo>
                    <a:pt x="13104" y="14561"/>
                    <a:pt x="15491" y="14396"/>
                    <a:pt x="17830" y="13808"/>
                  </a:cubicBezTo>
                  <a:cubicBezTo>
                    <a:pt x="21504" y="12700"/>
                    <a:pt x="25526" y="11084"/>
                    <a:pt x="29073" y="9311"/>
                  </a:cubicBezTo>
                  <a:cubicBezTo>
                    <a:pt x="32747" y="7379"/>
                    <a:pt x="40315" y="3547"/>
                    <a:pt x="42089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728" y="4773752"/>
              <a:ext cx="1205750" cy="405739"/>
            </a:xfrm>
            <a:custGeom>
              <a:avLst/>
              <a:gdLst/>
              <a:ahLst/>
              <a:cxnLst/>
              <a:rect l="l" t="t" r="r" b="b"/>
              <a:pathLst>
                <a:path w="37536" h="12631" extrusionOk="0">
                  <a:moveTo>
                    <a:pt x="37052" y="0"/>
                  </a:moveTo>
                  <a:cubicBezTo>
                    <a:pt x="37009" y="0"/>
                    <a:pt x="36963" y="9"/>
                    <a:pt x="36917" y="30"/>
                  </a:cubicBezTo>
                  <a:cubicBezTo>
                    <a:pt x="32420" y="1994"/>
                    <a:pt x="27638" y="3166"/>
                    <a:pt x="22919" y="4432"/>
                  </a:cubicBezTo>
                  <a:cubicBezTo>
                    <a:pt x="18010" y="5763"/>
                    <a:pt x="13165" y="7346"/>
                    <a:pt x="8383" y="9056"/>
                  </a:cubicBezTo>
                  <a:cubicBezTo>
                    <a:pt x="5691" y="10038"/>
                    <a:pt x="2999" y="11051"/>
                    <a:pt x="307" y="12033"/>
                  </a:cubicBezTo>
                  <a:cubicBezTo>
                    <a:pt x="1" y="12172"/>
                    <a:pt x="62" y="12631"/>
                    <a:pt x="340" y="12631"/>
                  </a:cubicBezTo>
                  <a:cubicBezTo>
                    <a:pt x="378" y="12631"/>
                    <a:pt x="420" y="12622"/>
                    <a:pt x="466" y="12603"/>
                  </a:cubicBezTo>
                  <a:cubicBezTo>
                    <a:pt x="5311" y="10830"/>
                    <a:pt x="10156" y="8993"/>
                    <a:pt x="15065" y="7378"/>
                  </a:cubicBezTo>
                  <a:cubicBezTo>
                    <a:pt x="19816" y="5826"/>
                    <a:pt x="24693" y="4654"/>
                    <a:pt x="29506" y="3261"/>
                  </a:cubicBezTo>
                  <a:cubicBezTo>
                    <a:pt x="32135" y="2501"/>
                    <a:pt x="34732" y="1646"/>
                    <a:pt x="37234" y="537"/>
                  </a:cubicBezTo>
                  <a:cubicBezTo>
                    <a:pt x="37536" y="400"/>
                    <a:pt x="37337" y="0"/>
                    <a:pt x="3705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6576" y="4933371"/>
              <a:ext cx="171020" cy="197007"/>
            </a:xfrm>
            <a:custGeom>
              <a:avLst/>
              <a:gdLst/>
              <a:ahLst/>
              <a:cxnLst/>
              <a:rect l="l" t="t" r="r" b="b"/>
              <a:pathLst>
                <a:path w="5324" h="6133" extrusionOk="0">
                  <a:moveTo>
                    <a:pt x="4916" y="1"/>
                  </a:moveTo>
                  <a:cubicBezTo>
                    <a:pt x="4849" y="1"/>
                    <a:pt x="4779" y="29"/>
                    <a:pt x="4719" y="97"/>
                  </a:cubicBezTo>
                  <a:cubicBezTo>
                    <a:pt x="3199" y="1554"/>
                    <a:pt x="1299" y="2662"/>
                    <a:pt x="95" y="4404"/>
                  </a:cubicBezTo>
                  <a:cubicBezTo>
                    <a:pt x="0" y="4499"/>
                    <a:pt x="32" y="4689"/>
                    <a:pt x="127" y="4752"/>
                  </a:cubicBezTo>
                  <a:cubicBezTo>
                    <a:pt x="1077" y="5576"/>
                    <a:pt x="2407" y="5702"/>
                    <a:pt x="3547" y="6114"/>
                  </a:cubicBezTo>
                  <a:cubicBezTo>
                    <a:pt x="3582" y="6126"/>
                    <a:pt x="3614" y="6132"/>
                    <a:pt x="3645" y="6132"/>
                  </a:cubicBezTo>
                  <a:cubicBezTo>
                    <a:pt x="3922" y="6132"/>
                    <a:pt x="4019" y="5658"/>
                    <a:pt x="3706" y="5544"/>
                  </a:cubicBezTo>
                  <a:cubicBezTo>
                    <a:pt x="2769" y="5193"/>
                    <a:pt x="1590" y="5085"/>
                    <a:pt x="741" y="4496"/>
                  </a:cubicBezTo>
                  <a:lnTo>
                    <a:pt x="741" y="4496"/>
                  </a:lnTo>
                  <a:cubicBezTo>
                    <a:pt x="1297" y="3760"/>
                    <a:pt x="2026" y="3148"/>
                    <a:pt x="2756" y="2535"/>
                  </a:cubicBezTo>
                  <a:cubicBezTo>
                    <a:pt x="3547" y="1870"/>
                    <a:pt x="4371" y="1237"/>
                    <a:pt x="5131" y="509"/>
                  </a:cubicBezTo>
                  <a:cubicBezTo>
                    <a:pt x="5324" y="291"/>
                    <a:pt x="5131" y="1"/>
                    <a:pt x="491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15637" y="4858974"/>
              <a:ext cx="220682" cy="188977"/>
            </a:xfrm>
            <a:custGeom>
              <a:avLst/>
              <a:gdLst/>
              <a:ahLst/>
              <a:cxnLst/>
              <a:rect l="l" t="t" r="r" b="b"/>
              <a:pathLst>
                <a:path w="6870" h="5883" extrusionOk="0">
                  <a:moveTo>
                    <a:pt x="3571" y="1"/>
                  </a:moveTo>
                  <a:cubicBezTo>
                    <a:pt x="3482" y="1"/>
                    <a:pt x="3391" y="39"/>
                    <a:pt x="3326" y="133"/>
                  </a:cubicBezTo>
                  <a:cubicBezTo>
                    <a:pt x="2312" y="1526"/>
                    <a:pt x="1014" y="2698"/>
                    <a:pt x="96" y="4155"/>
                  </a:cubicBezTo>
                  <a:cubicBezTo>
                    <a:pt x="1" y="4313"/>
                    <a:pt x="96" y="4535"/>
                    <a:pt x="286" y="4598"/>
                  </a:cubicBezTo>
                  <a:cubicBezTo>
                    <a:pt x="2312" y="5073"/>
                    <a:pt x="4434" y="5136"/>
                    <a:pt x="6398" y="5865"/>
                  </a:cubicBezTo>
                  <a:cubicBezTo>
                    <a:pt x="6432" y="5877"/>
                    <a:pt x="6465" y="5883"/>
                    <a:pt x="6495" y="5883"/>
                  </a:cubicBezTo>
                  <a:cubicBezTo>
                    <a:pt x="6772" y="5883"/>
                    <a:pt x="6870" y="5409"/>
                    <a:pt x="6556" y="5295"/>
                  </a:cubicBezTo>
                  <a:cubicBezTo>
                    <a:pt x="4725" y="4616"/>
                    <a:pt x="2757" y="4515"/>
                    <a:pt x="856" y="4093"/>
                  </a:cubicBezTo>
                  <a:lnTo>
                    <a:pt x="856" y="4093"/>
                  </a:lnTo>
                  <a:cubicBezTo>
                    <a:pt x="1733" y="2797"/>
                    <a:pt x="2930" y="1728"/>
                    <a:pt x="3832" y="418"/>
                  </a:cubicBezTo>
                  <a:cubicBezTo>
                    <a:pt x="3989" y="217"/>
                    <a:pt x="3784" y="1"/>
                    <a:pt x="357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69956" y="4814580"/>
              <a:ext cx="139508" cy="152775"/>
            </a:xfrm>
            <a:custGeom>
              <a:avLst/>
              <a:gdLst/>
              <a:ahLst/>
              <a:cxnLst/>
              <a:rect l="l" t="t" r="r" b="b"/>
              <a:pathLst>
                <a:path w="4343" h="4756" extrusionOk="0">
                  <a:moveTo>
                    <a:pt x="1822" y="1"/>
                  </a:moveTo>
                  <a:cubicBezTo>
                    <a:pt x="1732" y="1"/>
                    <a:pt x="1643" y="45"/>
                    <a:pt x="1584" y="153"/>
                  </a:cubicBezTo>
                  <a:cubicBezTo>
                    <a:pt x="1014" y="1198"/>
                    <a:pt x="222" y="2243"/>
                    <a:pt x="32" y="3446"/>
                  </a:cubicBezTo>
                  <a:cubicBezTo>
                    <a:pt x="1" y="3605"/>
                    <a:pt x="64" y="3731"/>
                    <a:pt x="222" y="3795"/>
                  </a:cubicBezTo>
                  <a:cubicBezTo>
                    <a:pt x="1394" y="4207"/>
                    <a:pt x="2629" y="4523"/>
                    <a:pt x="3833" y="4745"/>
                  </a:cubicBezTo>
                  <a:cubicBezTo>
                    <a:pt x="3862" y="4752"/>
                    <a:pt x="3890" y="4756"/>
                    <a:pt x="3916" y="4756"/>
                  </a:cubicBezTo>
                  <a:cubicBezTo>
                    <a:pt x="4234" y="4756"/>
                    <a:pt x="4342" y="4263"/>
                    <a:pt x="3991" y="4175"/>
                  </a:cubicBezTo>
                  <a:cubicBezTo>
                    <a:pt x="2881" y="3970"/>
                    <a:pt x="1744" y="3685"/>
                    <a:pt x="655" y="3319"/>
                  </a:cubicBezTo>
                  <a:lnTo>
                    <a:pt x="655" y="3319"/>
                  </a:lnTo>
                  <a:cubicBezTo>
                    <a:pt x="905" y="2285"/>
                    <a:pt x="1593" y="1375"/>
                    <a:pt x="2091" y="438"/>
                  </a:cubicBezTo>
                  <a:cubicBezTo>
                    <a:pt x="2222" y="219"/>
                    <a:pt x="2021" y="1"/>
                    <a:pt x="182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91735" y="4789074"/>
              <a:ext cx="90393" cy="109345"/>
            </a:xfrm>
            <a:custGeom>
              <a:avLst/>
              <a:gdLst/>
              <a:ahLst/>
              <a:cxnLst/>
              <a:rect l="l" t="t" r="r" b="b"/>
              <a:pathLst>
                <a:path w="2814" h="3404" extrusionOk="0">
                  <a:moveTo>
                    <a:pt x="1053" y="1"/>
                  </a:moveTo>
                  <a:cubicBezTo>
                    <a:pt x="933" y="1"/>
                    <a:pt x="811" y="66"/>
                    <a:pt x="761" y="218"/>
                  </a:cubicBezTo>
                  <a:cubicBezTo>
                    <a:pt x="507" y="915"/>
                    <a:pt x="191" y="1580"/>
                    <a:pt x="32" y="2309"/>
                  </a:cubicBezTo>
                  <a:cubicBezTo>
                    <a:pt x="1" y="2435"/>
                    <a:pt x="32" y="2562"/>
                    <a:pt x="159" y="2625"/>
                  </a:cubicBezTo>
                  <a:cubicBezTo>
                    <a:pt x="856" y="2974"/>
                    <a:pt x="1584" y="3164"/>
                    <a:pt x="2312" y="3385"/>
                  </a:cubicBezTo>
                  <a:cubicBezTo>
                    <a:pt x="2350" y="3398"/>
                    <a:pt x="2386" y="3404"/>
                    <a:pt x="2418" y="3404"/>
                  </a:cubicBezTo>
                  <a:cubicBezTo>
                    <a:pt x="2719" y="3404"/>
                    <a:pt x="2813" y="2929"/>
                    <a:pt x="2471" y="2815"/>
                  </a:cubicBezTo>
                  <a:cubicBezTo>
                    <a:pt x="1872" y="2616"/>
                    <a:pt x="1247" y="2467"/>
                    <a:pt x="666" y="2208"/>
                  </a:cubicBezTo>
                  <a:lnTo>
                    <a:pt x="666" y="2208"/>
                  </a:lnTo>
                  <a:cubicBezTo>
                    <a:pt x="836" y="1579"/>
                    <a:pt x="1108" y="990"/>
                    <a:pt x="1331" y="377"/>
                  </a:cubicBezTo>
                  <a:cubicBezTo>
                    <a:pt x="1407" y="149"/>
                    <a:pt x="1232" y="1"/>
                    <a:pt x="105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91640" y="4868290"/>
              <a:ext cx="32572" cy="25473"/>
            </a:xfrm>
            <a:custGeom>
              <a:avLst/>
              <a:gdLst/>
              <a:ahLst/>
              <a:cxnLst/>
              <a:rect l="l" t="t" r="r" b="b"/>
              <a:pathLst>
                <a:path w="1014" h="793" extrusionOk="0">
                  <a:moveTo>
                    <a:pt x="507" y="1"/>
                  </a:moveTo>
                  <a:cubicBezTo>
                    <a:pt x="0" y="1"/>
                    <a:pt x="0" y="793"/>
                    <a:pt x="507" y="793"/>
                  </a:cubicBezTo>
                  <a:cubicBezTo>
                    <a:pt x="1014" y="793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25209" y="4831670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33753" y="4903914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1" y="0"/>
                    <a:pt x="1" y="824"/>
                    <a:pt x="507" y="824"/>
                  </a:cubicBezTo>
                  <a:cubicBezTo>
                    <a:pt x="1046" y="824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9345" y="4925276"/>
              <a:ext cx="33632" cy="25473"/>
            </a:xfrm>
            <a:custGeom>
              <a:avLst/>
              <a:gdLst/>
              <a:ahLst/>
              <a:cxnLst/>
              <a:rect l="l" t="t" r="r" b="b"/>
              <a:pathLst>
                <a:path w="1047" h="793" extrusionOk="0">
                  <a:moveTo>
                    <a:pt x="539" y="0"/>
                  </a:moveTo>
                  <a:cubicBezTo>
                    <a:pt x="1" y="0"/>
                    <a:pt x="1" y="792"/>
                    <a:pt x="539" y="792"/>
                  </a:cubicBezTo>
                  <a:cubicBezTo>
                    <a:pt x="1046" y="792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98205" y="3526476"/>
              <a:ext cx="830142" cy="1226887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25842" y="1"/>
                  </a:moveTo>
                  <a:lnTo>
                    <a:pt x="25842" y="1"/>
                  </a:lnTo>
                  <a:cubicBezTo>
                    <a:pt x="18622" y="2249"/>
                    <a:pt x="10578" y="7221"/>
                    <a:pt x="5922" y="13302"/>
                  </a:cubicBezTo>
                  <a:cubicBezTo>
                    <a:pt x="475" y="20712"/>
                    <a:pt x="0" y="29389"/>
                    <a:pt x="475" y="38193"/>
                  </a:cubicBezTo>
                  <a:lnTo>
                    <a:pt x="475" y="37718"/>
                  </a:lnTo>
                  <a:cubicBezTo>
                    <a:pt x="3357" y="37085"/>
                    <a:pt x="5764" y="34171"/>
                    <a:pt x="8013" y="32430"/>
                  </a:cubicBezTo>
                  <a:cubicBezTo>
                    <a:pt x="11243" y="30023"/>
                    <a:pt x="14125" y="27458"/>
                    <a:pt x="16690" y="24386"/>
                  </a:cubicBezTo>
                  <a:cubicBezTo>
                    <a:pt x="21820" y="18305"/>
                    <a:pt x="25684" y="8013"/>
                    <a:pt x="2584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274852" y="3655771"/>
              <a:ext cx="701941" cy="1060107"/>
            </a:xfrm>
            <a:custGeom>
              <a:avLst/>
              <a:gdLst/>
              <a:ahLst/>
              <a:cxnLst/>
              <a:rect l="l" t="t" r="r" b="b"/>
              <a:pathLst>
                <a:path w="21852" h="33002" extrusionOk="0">
                  <a:moveTo>
                    <a:pt x="21425" y="0"/>
                  </a:moveTo>
                  <a:cubicBezTo>
                    <a:pt x="21357" y="0"/>
                    <a:pt x="21285" y="28"/>
                    <a:pt x="21220" y="93"/>
                  </a:cubicBezTo>
                  <a:cubicBezTo>
                    <a:pt x="17673" y="3355"/>
                    <a:pt x="15266" y="7662"/>
                    <a:pt x="12606" y="11620"/>
                  </a:cubicBezTo>
                  <a:cubicBezTo>
                    <a:pt x="11181" y="13710"/>
                    <a:pt x="9661" y="15737"/>
                    <a:pt x="8267" y="17859"/>
                  </a:cubicBezTo>
                  <a:cubicBezTo>
                    <a:pt x="6811" y="20044"/>
                    <a:pt x="5385" y="22293"/>
                    <a:pt x="4087" y="24573"/>
                  </a:cubicBezTo>
                  <a:cubicBezTo>
                    <a:pt x="2599" y="27170"/>
                    <a:pt x="1268" y="29893"/>
                    <a:pt x="97" y="32648"/>
                  </a:cubicBezTo>
                  <a:cubicBezTo>
                    <a:pt x="0" y="32860"/>
                    <a:pt x="185" y="33002"/>
                    <a:pt x="373" y="33002"/>
                  </a:cubicBezTo>
                  <a:cubicBezTo>
                    <a:pt x="495" y="33002"/>
                    <a:pt x="617" y="32943"/>
                    <a:pt x="667" y="32807"/>
                  </a:cubicBezTo>
                  <a:cubicBezTo>
                    <a:pt x="2725" y="27930"/>
                    <a:pt x="5354" y="23306"/>
                    <a:pt x="8299" y="18904"/>
                  </a:cubicBezTo>
                  <a:cubicBezTo>
                    <a:pt x="9661" y="16782"/>
                    <a:pt x="11118" y="14755"/>
                    <a:pt x="12574" y="12697"/>
                  </a:cubicBezTo>
                  <a:cubicBezTo>
                    <a:pt x="13936" y="10733"/>
                    <a:pt x="15203" y="8675"/>
                    <a:pt x="16565" y="6680"/>
                  </a:cubicBezTo>
                  <a:cubicBezTo>
                    <a:pt x="18085" y="4495"/>
                    <a:pt x="19668" y="2310"/>
                    <a:pt x="21632" y="504"/>
                  </a:cubicBezTo>
                  <a:cubicBezTo>
                    <a:pt x="21852" y="309"/>
                    <a:pt x="21657" y="0"/>
                    <a:pt x="2142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212757" y="4339319"/>
              <a:ext cx="235586" cy="205134"/>
            </a:xfrm>
            <a:custGeom>
              <a:avLst/>
              <a:gdLst/>
              <a:ahLst/>
              <a:cxnLst/>
              <a:rect l="l" t="t" r="r" b="b"/>
              <a:pathLst>
                <a:path w="7334" h="6386" extrusionOk="0">
                  <a:moveTo>
                    <a:pt x="289" y="0"/>
                  </a:moveTo>
                  <a:cubicBezTo>
                    <a:pt x="143" y="0"/>
                    <a:pt x="0" y="95"/>
                    <a:pt x="0" y="285"/>
                  </a:cubicBezTo>
                  <a:cubicBezTo>
                    <a:pt x="95" y="2249"/>
                    <a:pt x="317" y="4212"/>
                    <a:pt x="666" y="6144"/>
                  </a:cubicBezTo>
                  <a:cubicBezTo>
                    <a:pt x="697" y="6302"/>
                    <a:pt x="824" y="6366"/>
                    <a:pt x="951" y="6366"/>
                  </a:cubicBezTo>
                  <a:cubicBezTo>
                    <a:pt x="1102" y="6379"/>
                    <a:pt x="1254" y="6386"/>
                    <a:pt x="1407" y="6386"/>
                  </a:cubicBezTo>
                  <a:cubicBezTo>
                    <a:pt x="2306" y="6386"/>
                    <a:pt x="3215" y="6161"/>
                    <a:pt x="4054" y="5891"/>
                  </a:cubicBezTo>
                  <a:cubicBezTo>
                    <a:pt x="5068" y="5574"/>
                    <a:pt x="6081" y="5162"/>
                    <a:pt x="7031" y="4719"/>
                  </a:cubicBezTo>
                  <a:cubicBezTo>
                    <a:pt x="7333" y="4581"/>
                    <a:pt x="7159" y="4182"/>
                    <a:pt x="6880" y="4182"/>
                  </a:cubicBezTo>
                  <a:cubicBezTo>
                    <a:pt x="6837" y="4182"/>
                    <a:pt x="6792" y="4191"/>
                    <a:pt x="6746" y="4212"/>
                  </a:cubicBezTo>
                  <a:cubicBezTo>
                    <a:pt x="5828" y="4624"/>
                    <a:pt x="4878" y="5004"/>
                    <a:pt x="3896" y="5321"/>
                  </a:cubicBezTo>
                  <a:cubicBezTo>
                    <a:pt x="3084" y="5564"/>
                    <a:pt x="2227" y="5784"/>
                    <a:pt x="1382" y="5784"/>
                  </a:cubicBezTo>
                  <a:cubicBezTo>
                    <a:pt x="1322" y="5784"/>
                    <a:pt x="1262" y="5783"/>
                    <a:pt x="1201" y="5781"/>
                  </a:cubicBezTo>
                  <a:lnTo>
                    <a:pt x="1201" y="5781"/>
                  </a:lnTo>
                  <a:cubicBezTo>
                    <a:pt x="903" y="3978"/>
                    <a:pt x="694" y="2146"/>
                    <a:pt x="602" y="285"/>
                  </a:cubicBezTo>
                  <a:cubicBezTo>
                    <a:pt x="586" y="95"/>
                    <a:pt x="436" y="0"/>
                    <a:pt x="28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89661" y="4083972"/>
              <a:ext cx="269058" cy="248532"/>
            </a:xfrm>
            <a:custGeom>
              <a:avLst/>
              <a:gdLst/>
              <a:ahLst/>
              <a:cxnLst/>
              <a:rect l="l" t="t" r="r" b="b"/>
              <a:pathLst>
                <a:path w="8376" h="7737" extrusionOk="0">
                  <a:moveTo>
                    <a:pt x="705" y="0"/>
                  </a:moveTo>
                  <a:cubicBezTo>
                    <a:pt x="563" y="0"/>
                    <a:pt x="428" y="95"/>
                    <a:pt x="444" y="285"/>
                  </a:cubicBezTo>
                  <a:cubicBezTo>
                    <a:pt x="602" y="2692"/>
                    <a:pt x="0" y="5162"/>
                    <a:pt x="697" y="7506"/>
                  </a:cubicBezTo>
                  <a:cubicBezTo>
                    <a:pt x="729" y="7664"/>
                    <a:pt x="824" y="7727"/>
                    <a:pt x="982" y="7727"/>
                  </a:cubicBezTo>
                  <a:cubicBezTo>
                    <a:pt x="1097" y="7734"/>
                    <a:pt x="1211" y="7736"/>
                    <a:pt x="1327" y="7736"/>
                  </a:cubicBezTo>
                  <a:cubicBezTo>
                    <a:pt x="2425" y="7736"/>
                    <a:pt x="3564" y="7476"/>
                    <a:pt x="4624" y="7189"/>
                  </a:cubicBezTo>
                  <a:cubicBezTo>
                    <a:pt x="5828" y="6841"/>
                    <a:pt x="7031" y="6429"/>
                    <a:pt x="8108" y="5764"/>
                  </a:cubicBezTo>
                  <a:cubicBezTo>
                    <a:pt x="8376" y="5603"/>
                    <a:pt x="8213" y="5215"/>
                    <a:pt x="7945" y="5215"/>
                  </a:cubicBezTo>
                  <a:cubicBezTo>
                    <a:pt x="7896" y="5215"/>
                    <a:pt x="7844" y="5228"/>
                    <a:pt x="7791" y="5257"/>
                  </a:cubicBezTo>
                  <a:cubicBezTo>
                    <a:pt x="6778" y="5891"/>
                    <a:pt x="5606" y="6302"/>
                    <a:pt x="4466" y="6619"/>
                  </a:cubicBezTo>
                  <a:cubicBezTo>
                    <a:pt x="3445" y="6903"/>
                    <a:pt x="2398" y="7136"/>
                    <a:pt x="1326" y="7136"/>
                  </a:cubicBezTo>
                  <a:cubicBezTo>
                    <a:pt x="1277" y="7136"/>
                    <a:pt x="1229" y="7135"/>
                    <a:pt x="1180" y="7134"/>
                  </a:cubicBezTo>
                  <a:lnTo>
                    <a:pt x="1180" y="7134"/>
                  </a:lnTo>
                  <a:cubicBezTo>
                    <a:pt x="637" y="4916"/>
                    <a:pt x="1167" y="2556"/>
                    <a:pt x="1014" y="285"/>
                  </a:cubicBezTo>
                  <a:cubicBezTo>
                    <a:pt x="998" y="95"/>
                    <a:pt x="848" y="0"/>
                    <a:pt x="70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3769" y="3924256"/>
              <a:ext cx="251487" cy="207543"/>
            </a:xfrm>
            <a:custGeom>
              <a:avLst/>
              <a:gdLst/>
              <a:ahLst/>
              <a:cxnLst/>
              <a:rect l="l" t="t" r="r" b="b"/>
              <a:pathLst>
                <a:path w="7829" h="6461" extrusionOk="0">
                  <a:moveTo>
                    <a:pt x="428" y="0"/>
                  </a:moveTo>
                  <a:cubicBezTo>
                    <a:pt x="278" y="0"/>
                    <a:pt x="127" y="95"/>
                    <a:pt x="127" y="285"/>
                  </a:cubicBezTo>
                  <a:cubicBezTo>
                    <a:pt x="127" y="1109"/>
                    <a:pt x="64" y="1932"/>
                    <a:pt x="64" y="2755"/>
                  </a:cubicBezTo>
                  <a:cubicBezTo>
                    <a:pt x="32" y="3706"/>
                    <a:pt x="1" y="4751"/>
                    <a:pt x="286" y="5669"/>
                  </a:cubicBezTo>
                  <a:cubicBezTo>
                    <a:pt x="381" y="5986"/>
                    <a:pt x="507" y="6239"/>
                    <a:pt x="792" y="6366"/>
                  </a:cubicBezTo>
                  <a:cubicBezTo>
                    <a:pt x="1109" y="6461"/>
                    <a:pt x="1458" y="6461"/>
                    <a:pt x="1774" y="6461"/>
                  </a:cubicBezTo>
                  <a:cubicBezTo>
                    <a:pt x="2788" y="6397"/>
                    <a:pt x="3801" y="6207"/>
                    <a:pt x="4783" y="5986"/>
                  </a:cubicBezTo>
                  <a:cubicBezTo>
                    <a:pt x="5701" y="5764"/>
                    <a:pt x="6588" y="5542"/>
                    <a:pt x="7506" y="5321"/>
                  </a:cubicBezTo>
                  <a:cubicBezTo>
                    <a:pt x="7828" y="5233"/>
                    <a:pt x="7745" y="4740"/>
                    <a:pt x="7431" y="4740"/>
                  </a:cubicBezTo>
                  <a:cubicBezTo>
                    <a:pt x="7405" y="4740"/>
                    <a:pt x="7377" y="4743"/>
                    <a:pt x="7348" y="4751"/>
                  </a:cubicBezTo>
                  <a:cubicBezTo>
                    <a:pt x="5670" y="5162"/>
                    <a:pt x="4023" y="5637"/>
                    <a:pt x="2313" y="5827"/>
                  </a:cubicBezTo>
                  <a:cubicBezTo>
                    <a:pt x="2066" y="5850"/>
                    <a:pt x="1804" y="5872"/>
                    <a:pt x="1537" y="5872"/>
                  </a:cubicBezTo>
                  <a:cubicBezTo>
                    <a:pt x="1427" y="5872"/>
                    <a:pt x="1316" y="5868"/>
                    <a:pt x="1204" y="5859"/>
                  </a:cubicBezTo>
                  <a:cubicBezTo>
                    <a:pt x="1141" y="5827"/>
                    <a:pt x="1014" y="5796"/>
                    <a:pt x="983" y="5796"/>
                  </a:cubicBezTo>
                  <a:cubicBezTo>
                    <a:pt x="951" y="5764"/>
                    <a:pt x="888" y="5701"/>
                    <a:pt x="856" y="5606"/>
                  </a:cubicBezTo>
                  <a:cubicBezTo>
                    <a:pt x="571" y="4782"/>
                    <a:pt x="634" y="3801"/>
                    <a:pt x="666" y="2977"/>
                  </a:cubicBezTo>
                  <a:cubicBezTo>
                    <a:pt x="666" y="2059"/>
                    <a:pt x="729" y="1172"/>
                    <a:pt x="729" y="285"/>
                  </a:cubicBezTo>
                  <a:cubicBezTo>
                    <a:pt x="729" y="95"/>
                    <a:pt x="579" y="0"/>
                    <a:pt x="42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3152" y="3746230"/>
              <a:ext cx="239698" cy="174200"/>
            </a:xfrm>
            <a:custGeom>
              <a:avLst/>
              <a:gdLst/>
              <a:ahLst/>
              <a:cxnLst/>
              <a:rect l="l" t="t" r="r" b="b"/>
              <a:pathLst>
                <a:path w="7462" h="5423" extrusionOk="0">
                  <a:moveTo>
                    <a:pt x="523" y="0"/>
                  </a:moveTo>
                  <a:cubicBezTo>
                    <a:pt x="373" y="0"/>
                    <a:pt x="222" y="95"/>
                    <a:pt x="222" y="285"/>
                  </a:cubicBezTo>
                  <a:cubicBezTo>
                    <a:pt x="222" y="1077"/>
                    <a:pt x="95" y="1837"/>
                    <a:pt x="64" y="2629"/>
                  </a:cubicBezTo>
                  <a:cubicBezTo>
                    <a:pt x="64" y="3357"/>
                    <a:pt x="0" y="4276"/>
                    <a:pt x="349" y="4941"/>
                  </a:cubicBezTo>
                  <a:cubicBezTo>
                    <a:pt x="569" y="5320"/>
                    <a:pt x="965" y="5422"/>
                    <a:pt x="1370" y="5422"/>
                  </a:cubicBezTo>
                  <a:cubicBezTo>
                    <a:pt x="1608" y="5422"/>
                    <a:pt x="1848" y="5387"/>
                    <a:pt x="2059" y="5352"/>
                  </a:cubicBezTo>
                  <a:cubicBezTo>
                    <a:pt x="2977" y="5194"/>
                    <a:pt x="3864" y="4877"/>
                    <a:pt x="4751" y="4561"/>
                  </a:cubicBezTo>
                  <a:cubicBezTo>
                    <a:pt x="5574" y="4276"/>
                    <a:pt x="6366" y="3959"/>
                    <a:pt x="7158" y="3579"/>
                  </a:cubicBezTo>
                  <a:cubicBezTo>
                    <a:pt x="7462" y="3468"/>
                    <a:pt x="7283" y="3043"/>
                    <a:pt x="7000" y="3043"/>
                  </a:cubicBezTo>
                  <a:cubicBezTo>
                    <a:pt x="6960" y="3043"/>
                    <a:pt x="6917" y="3052"/>
                    <a:pt x="6873" y="3072"/>
                  </a:cubicBezTo>
                  <a:cubicBezTo>
                    <a:pt x="5479" y="3705"/>
                    <a:pt x="3991" y="4276"/>
                    <a:pt x="2502" y="4656"/>
                  </a:cubicBezTo>
                  <a:cubicBezTo>
                    <a:pt x="2154" y="4719"/>
                    <a:pt x="1806" y="4782"/>
                    <a:pt x="1457" y="4814"/>
                  </a:cubicBezTo>
                  <a:cubicBezTo>
                    <a:pt x="1267" y="4814"/>
                    <a:pt x="1014" y="4814"/>
                    <a:pt x="919" y="4719"/>
                  </a:cubicBezTo>
                  <a:cubicBezTo>
                    <a:pt x="729" y="4497"/>
                    <a:pt x="729" y="4149"/>
                    <a:pt x="697" y="3895"/>
                  </a:cubicBezTo>
                  <a:cubicBezTo>
                    <a:pt x="665" y="3484"/>
                    <a:pt x="665" y="3072"/>
                    <a:pt x="665" y="2692"/>
                  </a:cubicBezTo>
                  <a:cubicBezTo>
                    <a:pt x="697" y="1869"/>
                    <a:pt x="792" y="1077"/>
                    <a:pt x="824" y="285"/>
                  </a:cubicBezTo>
                  <a:cubicBezTo>
                    <a:pt x="824" y="95"/>
                    <a:pt x="673" y="0"/>
                    <a:pt x="52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4135" y="3837781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0" y="0"/>
                    <a:pt x="0" y="824"/>
                    <a:pt x="539" y="824"/>
                  </a:cubicBezTo>
                  <a:cubicBezTo>
                    <a:pt x="1045" y="824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0756" y="3799104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0907" y="3854067"/>
              <a:ext cx="33632" cy="25441"/>
            </a:xfrm>
            <a:custGeom>
              <a:avLst/>
              <a:gdLst/>
              <a:ahLst/>
              <a:cxnLst/>
              <a:rect l="l" t="t" r="r" b="b"/>
              <a:pathLst>
                <a:path w="1047" h="792" extrusionOk="0">
                  <a:moveTo>
                    <a:pt x="508" y="0"/>
                  </a:moveTo>
                  <a:cubicBezTo>
                    <a:pt x="1" y="0"/>
                    <a:pt x="1" y="792"/>
                    <a:pt x="508" y="792"/>
                  </a:cubicBezTo>
                  <a:cubicBezTo>
                    <a:pt x="1046" y="792"/>
                    <a:pt x="1046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80623" y="3998525"/>
              <a:ext cx="33632" cy="25441"/>
            </a:xfrm>
            <a:custGeom>
              <a:avLst/>
              <a:gdLst/>
              <a:ahLst/>
              <a:cxnLst/>
              <a:rect l="l" t="t" r="r" b="b"/>
              <a:pathLst>
                <a:path w="1047" h="792" extrusionOk="0">
                  <a:moveTo>
                    <a:pt x="508" y="0"/>
                  </a:moveTo>
                  <a:cubicBezTo>
                    <a:pt x="1" y="0"/>
                    <a:pt x="1" y="792"/>
                    <a:pt x="508" y="792"/>
                  </a:cubicBezTo>
                  <a:cubicBezTo>
                    <a:pt x="1046" y="792"/>
                    <a:pt x="1046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17276" y="3948670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3" y="824"/>
                    <a:pt x="1013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34558" y="4002572"/>
              <a:ext cx="33600" cy="26501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6" y="824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3185" y="4382042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0717" y="4366784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1" y="0"/>
                    <a:pt x="1" y="792"/>
                    <a:pt x="539" y="792"/>
                  </a:cubicBezTo>
                  <a:cubicBezTo>
                    <a:pt x="1046" y="792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81212" y="4209092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171061" y="4150081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1" y="1"/>
                    <a:pt x="1" y="792"/>
                    <a:pt x="539" y="792"/>
                  </a:cubicBezTo>
                  <a:cubicBezTo>
                    <a:pt x="1046" y="792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3424" y="3698398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3" y="824"/>
                    <a:pt x="1013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323647" y="4202025"/>
              <a:ext cx="1084456" cy="970453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26434" y="1"/>
                  </a:moveTo>
                  <a:cubicBezTo>
                    <a:pt x="23619" y="1"/>
                    <a:pt x="19864" y="5566"/>
                    <a:pt x="18622" y="6428"/>
                  </a:cubicBezTo>
                  <a:cubicBezTo>
                    <a:pt x="17066" y="2072"/>
                    <a:pt x="15627" y="355"/>
                    <a:pt x="14288" y="355"/>
                  </a:cubicBezTo>
                  <a:cubicBezTo>
                    <a:pt x="11810" y="355"/>
                    <a:pt x="9671" y="6228"/>
                    <a:pt x="7759" y="12128"/>
                  </a:cubicBezTo>
                  <a:cubicBezTo>
                    <a:pt x="7092" y="8792"/>
                    <a:pt x="5610" y="5650"/>
                    <a:pt x="4036" y="5650"/>
                  </a:cubicBezTo>
                  <a:cubicBezTo>
                    <a:pt x="3071" y="5650"/>
                    <a:pt x="2071" y="6833"/>
                    <a:pt x="1204" y="9880"/>
                  </a:cubicBezTo>
                  <a:cubicBezTo>
                    <a:pt x="1" y="14725"/>
                    <a:pt x="539" y="25334"/>
                    <a:pt x="792" y="30211"/>
                  </a:cubicBezTo>
                  <a:cubicBezTo>
                    <a:pt x="5448" y="29831"/>
                    <a:pt x="16943" y="29831"/>
                    <a:pt x="21155" y="27709"/>
                  </a:cubicBezTo>
                  <a:cubicBezTo>
                    <a:pt x="27584" y="24891"/>
                    <a:pt x="22201" y="22167"/>
                    <a:pt x="18654" y="20299"/>
                  </a:cubicBezTo>
                  <a:cubicBezTo>
                    <a:pt x="21599" y="18842"/>
                    <a:pt x="26729" y="18177"/>
                    <a:pt x="29073" y="15802"/>
                  </a:cubicBezTo>
                  <a:cubicBezTo>
                    <a:pt x="33760" y="11020"/>
                    <a:pt x="26729" y="10513"/>
                    <a:pt x="23372" y="10228"/>
                  </a:cubicBezTo>
                  <a:cubicBezTo>
                    <a:pt x="24417" y="8518"/>
                    <a:pt x="29294" y="2976"/>
                    <a:pt x="28313" y="1202"/>
                  </a:cubicBezTo>
                  <a:cubicBezTo>
                    <a:pt x="27781" y="348"/>
                    <a:pt x="27137" y="1"/>
                    <a:pt x="2643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0123" y="4272599"/>
              <a:ext cx="826833" cy="92535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25059" y="1"/>
                  </a:moveTo>
                  <a:cubicBezTo>
                    <a:pt x="24944" y="1"/>
                    <a:pt x="24826" y="53"/>
                    <a:pt x="24725" y="177"/>
                  </a:cubicBezTo>
                  <a:cubicBezTo>
                    <a:pt x="18739" y="7683"/>
                    <a:pt x="12406" y="14935"/>
                    <a:pt x="5882" y="21997"/>
                  </a:cubicBezTo>
                  <a:cubicBezTo>
                    <a:pt x="4045" y="23992"/>
                    <a:pt x="2208" y="25987"/>
                    <a:pt x="340" y="27951"/>
                  </a:cubicBezTo>
                  <a:cubicBezTo>
                    <a:pt x="1" y="28314"/>
                    <a:pt x="328" y="28806"/>
                    <a:pt x="699" y="28806"/>
                  </a:cubicBezTo>
                  <a:cubicBezTo>
                    <a:pt x="813" y="28806"/>
                    <a:pt x="932" y="28759"/>
                    <a:pt x="1036" y="28647"/>
                  </a:cubicBezTo>
                  <a:cubicBezTo>
                    <a:pt x="7655" y="21680"/>
                    <a:pt x="14116" y="14555"/>
                    <a:pt x="20291" y="7176"/>
                  </a:cubicBezTo>
                  <a:cubicBezTo>
                    <a:pt x="22033" y="5086"/>
                    <a:pt x="23743" y="2996"/>
                    <a:pt x="25453" y="874"/>
                  </a:cubicBezTo>
                  <a:cubicBezTo>
                    <a:pt x="25740" y="491"/>
                    <a:pt x="25414" y="1"/>
                    <a:pt x="25059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8700" y="4371859"/>
              <a:ext cx="376444" cy="353476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967" y="1"/>
                  </a:moveTo>
                  <a:cubicBezTo>
                    <a:pt x="721" y="1"/>
                    <a:pt x="476" y="159"/>
                    <a:pt x="476" y="476"/>
                  </a:cubicBezTo>
                  <a:cubicBezTo>
                    <a:pt x="476" y="3801"/>
                    <a:pt x="1" y="7126"/>
                    <a:pt x="318" y="10451"/>
                  </a:cubicBezTo>
                  <a:cubicBezTo>
                    <a:pt x="349" y="10736"/>
                    <a:pt x="508" y="10895"/>
                    <a:pt x="824" y="10926"/>
                  </a:cubicBezTo>
                  <a:cubicBezTo>
                    <a:pt x="1412" y="10981"/>
                    <a:pt x="1999" y="11003"/>
                    <a:pt x="2587" y="11003"/>
                  </a:cubicBezTo>
                  <a:cubicBezTo>
                    <a:pt x="5420" y="11003"/>
                    <a:pt x="8252" y="10478"/>
                    <a:pt x="11085" y="10451"/>
                  </a:cubicBezTo>
                  <a:cubicBezTo>
                    <a:pt x="11718" y="10451"/>
                    <a:pt x="11718" y="9470"/>
                    <a:pt x="11085" y="9470"/>
                  </a:cubicBezTo>
                  <a:cubicBezTo>
                    <a:pt x="8235" y="9470"/>
                    <a:pt x="5385" y="10019"/>
                    <a:pt x="2534" y="10019"/>
                  </a:cubicBezTo>
                  <a:cubicBezTo>
                    <a:pt x="2109" y="10019"/>
                    <a:pt x="1685" y="10007"/>
                    <a:pt x="1260" y="9979"/>
                  </a:cubicBezTo>
                  <a:lnTo>
                    <a:pt x="1260" y="9979"/>
                  </a:lnTo>
                  <a:cubicBezTo>
                    <a:pt x="1027" y="6811"/>
                    <a:pt x="1458" y="3643"/>
                    <a:pt x="1458" y="476"/>
                  </a:cubicBezTo>
                  <a:cubicBezTo>
                    <a:pt x="1458" y="159"/>
                    <a:pt x="1212" y="1"/>
                    <a:pt x="967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171061" y="4670958"/>
              <a:ext cx="401917" cy="362181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686" y="0"/>
                  </a:moveTo>
                  <a:cubicBezTo>
                    <a:pt x="436" y="0"/>
                    <a:pt x="191" y="159"/>
                    <a:pt x="191" y="475"/>
                  </a:cubicBezTo>
                  <a:cubicBezTo>
                    <a:pt x="191" y="3959"/>
                    <a:pt x="1" y="7474"/>
                    <a:pt x="698" y="10894"/>
                  </a:cubicBezTo>
                  <a:cubicBezTo>
                    <a:pt x="729" y="11084"/>
                    <a:pt x="983" y="11274"/>
                    <a:pt x="1173" y="11274"/>
                  </a:cubicBezTo>
                  <a:cubicBezTo>
                    <a:pt x="2260" y="11226"/>
                    <a:pt x="3351" y="11219"/>
                    <a:pt x="4442" y="11219"/>
                  </a:cubicBezTo>
                  <a:cubicBezTo>
                    <a:pt x="4905" y="11219"/>
                    <a:pt x="5367" y="11220"/>
                    <a:pt x="5830" y="11220"/>
                  </a:cubicBezTo>
                  <a:cubicBezTo>
                    <a:pt x="7865" y="11220"/>
                    <a:pt x="9897" y="11195"/>
                    <a:pt x="11908" y="10926"/>
                  </a:cubicBezTo>
                  <a:cubicBezTo>
                    <a:pt x="12512" y="10835"/>
                    <a:pt x="12282" y="9969"/>
                    <a:pt x="11739" y="9969"/>
                  </a:cubicBezTo>
                  <a:cubicBezTo>
                    <a:pt x="11712" y="9969"/>
                    <a:pt x="11684" y="9971"/>
                    <a:pt x="11655" y="9976"/>
                  </a:cubicBezTo>
                  <a:cubicBezTo>
                    <a:pt x="10061" y="10193"/>
                    <a:pt x="8461" y="10238"/>
                    <a:pt x="6859" y="10238"/>
                  </a:cubicBezTo>
                  <a:cubicBezTo>
                    <a:pt x="5729" y="10238"/>
                    <a:pt x="4599" y="10216"/>
                    <a:pt x="3470" y="10216"/>
                  </a:cubicBezTo>
                  <a:cubicBezTo>
                    <a:pt x="2837" y="10216"/>
                    <a:pt x="2204" y="10223"/>
                    <a:pt x="1573" y="10245"/>
                  </a:cubicBezTo>
                  <a:lnTo>
                    <a:pt x="1573" y="10245"/>
                  </a:lnTo>
                  <a:cubicBezTo>
                    <a:pt x="1000" y="7042"/>
                    <a:pt x="1204" y="3729"/>
                    <a:pt x="1204" y="475"/>
                  </a:cubicBezTo>
                  <a:cubicBezTo>
                    <a:pt x="1188" y="159"/>
                    <a:pt x="935" y="0"/>
                    <a:pt x="686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2256" y="4564116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2256" y="4466462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231" y="4481720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55631" y="4589558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32919" y="4621103"/>
              <a:ext cx="49886" cy="38675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61" y="0"/>
                  </a:moveTo>
                  <a:cubicBezTo>
                    <a:pt x="1" y="0"/>
                    <a:pt x="1" y="1204"/>
                    <a:pt x="761" y="1204"/>
                  </a:cubicBezTo>
                  <a:cubicBezTo>
                    <a:pt x="1553" y="1204"/>
                    <a:pt x="1553" y="0"/>
                    <a:pt x="761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14803" y="4863214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3" y="1"/>
                  </a:moveTo>
                  <a:cubicBezTo>
                    <a:pt x="1" y="1"/>
                    <a:pt x="1" y="1204"/>
                    <a:pt x="793" y="1204"/>
                  </a:cubicBezTo>
                  <a:cubicBezTo>
                    <a:pt x="1553" y="1204"/>
                    <a:pt x="1553" y="1"/>
                    <a:pt x="793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6431" y="4966972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189372" y="4517345"/>
              <a:ext cx="49886" cy="38675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93" y="0"/>
                  </a:moveTo>
                  <a:cubicBezTo>
                    <a:pt x="1" y="0"/>
                    <a:pt x="1" y="1204"/>
                    <a:pt x="793" y="1204"/>
                  </a:cubicBezTo>
                  <a:cubicBezTo>
                    <a:pt x="1553" y="1204"/>
                    <a:pt x="1553" y="0"/>
                    <a:pt x="79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51402" y="4888656"/>
              <a:ext cx="49854" cy="38675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"/>
          <p:cNvSpPr/>
          <p:nvPr/>
        </p:nvSpPr>
        <p:spPr>
          <a:xfrm>
            <a:off x="2037678" y="4093452"/>
            <a:ext cx="3960929" cy="1157277"/>
          </a:xfrm>
          <a:custGeom>
            <a:avLst/>
            <a:gdLst/>
            <a:ahLst/>
            <a:cxnLst/>
            <a:rect l="l" t="t" r="r" b="b"/>
            <a:pathLst>
              <a:path w="123307" h="36027" extrusionOk="0">
                <a:moveTo>
                  <a:pt x="24819" y="0"/>
                </a:moveTo>
                <a:cubicBezTo>
                  <a:pt x="24230" y="0"/>
                  <a:pt x="23617" y="156"/>
                  <a:pt x="22979" y="494"/>
                </a:cubicBezTo>
                <a:cubicBezTo>
                  <a:pt x="13763" y="5403"/>
                  <a:pt x="24689" y="19970"/>
                  <a:pt x="24055" y="26399"/>
                </a:cubicBezTo>
                <a:cubicBezTo>
                  <a:pt x="23880" y="28374"/>
                  <a:pt x="23209" y="29160"/>
                  <a:pt x="22228" y="29160"/>
                </a:cubicBezTo>
                <a:cubicBezTo>
                  <a:pt x="18430" y="29160"/>
                  <a:pt x="9993" y="17360"/>
                  <a:pt x="7778" y="17183"/>
                </a:cubicBezTo>
                <a:cubicBezTo>
                  <a:pt x="7629" y="17174"/>
                  <a:pt x="7486" y="17169"/>
                  <a:pt x="7350" y="17169"/>
                </a:cubicBezTo>
                <a:cubicBezTo>
                  <a:pt x="0" y="17169"/>
                  <a:pt x="10542" y="31207"/>
                  <a:pt x="14460" y="36026"/>
                </a:cubicBezTo>
                <a:lnTo>
                  <a:pt x="117923" y="36026"/>
                </a:lnTo>
                <a:cubicBezTo>
                  <a:pt x="120678" y="31339"/>
                  <a:pt x="123306" y="25386"/>
                  <a:pt x="120614" y="23422"/>
                </a:cubicBezTo>
                <a:cubicBezTo>
                  <a:pt x="119592" y="22663"/>
                  <a:pt x="118709" y="22349"/>
                  <a:pt x="117927" y="22349"/>
                </a:cubicBezTo>
                <a:cubicBezTo>
                  <a:pt x="114150" y="22349"/>
                  <a:pt x="112724" y="29679"/>
                  <a:pt x="109326" y="29679"/>
                </a:cubicBezTo>
                <a:cubicBezTo>
                  <a:pt x="108260" y="29679"/>
                  <a:pt x="107000" y="28958"/>
                  <a:pt x="105413" y="27064"/>
                </a:cubicBezTo>
                <a:cubicBezTo>
                  <a:pt x="101865" y="22934"/>
                  <a:pt x="94677" y="2569"/>
                  <a:pt x="86780" y="2569"/>
                </a:cubicBezTo>
                <a:cubicBezTo>
                  <a:pt x="85655" y="2569"/>
                  <a:pt x="84516" y="2982"/>
                  <a:pt x="83372" y="3914"/>
                </a:cubicBezTo>
                <a:cubicBezTo>
                  <a:pt x="75454" y="10343"/>
                  <a:pt x="90845" y="24055"/>
                  <a:pt x="84638" y="29819"/>
                </a:cubicBezTo>
                <a:cubicBezTo>
                  <a:pt x="83903" y="30530"/>
                  <a:pt x="83200" y="30837"/>
                  <a:pt x="82524" y="30837"/>
                </a:cubicBezTo>
                <a:cubicBezTo>
                  <a:pt x="78228" y="30837"/>
                  <a:pt x="74981" y="18451"/>
                  <a:pt x="70866" y="18451"/>
                </a:cubicBezTo>
                <a:cubicBezTo>
                  <a:pt x="70749" y="18451"/>
                  <a:pt x="70632" y="18461"/>
                  <a:pt x="70514" y="18482"/>
                </a:cubicBezTo>
                <a:cubicBezTo>
                  <a:pt x="65175" y="19274"/>
                  <a:pt x="64782" y="30907"/>
                  <a:pt x="59644" y="30907"/>
                </a:cubicBezTo>
                <a:cubicBezTo>
                  <a:pt x="59235" y="30907"/>
                  <a:pt x="58795" y="30833"/>
                  <a:pt x="58321" y="30674"/>
                </a:cubicBezTo>
                <a:cubicBezTo>
                  <a:pt x="50816" y="28331"/>
                  <a:pt x="61963" y="11641"/>
                  <a:pt x="53159" y="9709"/>
                </a:cubicBezTo>
                <a:cubicBezTo>
                  <a:pt x="52511" y="9553"/>
                  <a:pt x="51904" y="9479"/>
                  <a:pt x="51335" y="9479"/>
                </a:cubicBezTo>
                <a:cubicBezTo>
                  <a:pt x="43263" y="9479"/>
                  <a:pt x="42768" y="24281"/>
                  <a:pt x="37768" y="27476"/>
                </a:cubicBezTo>
                <a:cubicBezTo>
                  <a:pt x="36691" y="26399"/>
                  <a:pt x="36470" y="25101"/>
                  <a:pt x="36058" y="23390"/>
                </a:cubicBezTo>
                <a:cubicBezTo>
                  <a:pt x="34867" y="19265"/>
                  <a:pt x="31357" y="0"/>
                  <a:pt x="248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>
            <a:off x="-389193" y="2750301"/>
            <a:ext cx="913435" cy="635126"/>
            <a:chOff x="-389193" y="2750301"/>
            <a:chExt cx="913435" cy="635126"/>
          </a:xfrm>
        </p:grpSpPr>
        <p:sp>
          <p:nvSpPr>
            <p:cNvPr id="169" name="Google Shape;169;p2"/>
            <p:cNvSpPr/>
            <p:nvPr/>
          </p:nvSpPr>
          <p:spPr>
            <a:xfrm>
              <a:off x="-389193" y="2750301"/>
              <a:ext cx="913435" cy="635126"/>
            </a:xfrm>
            <a:custGeom>
              <a:avLst/>
              <a:gdLst/>
              <a:ahLst/>
              <a:cxnLst/>
              <a:rect l="l" t="t" r="r" b="b"/>
              <a:pathLst>
                <a:path w="28436" h="19772" extrusionOk="0">
                  <a:moveTo>
                    <a:pt x="7593" y="581"/>
                  </a:moveTo>
                  <a:cubicBezTo>
                    <a:pt x="9625" y="1400"/>
                    <a:pt x="11714" y="2047"/>
                    <a:pt x="13773" y="2754"/>
                  </a:cubicBezTo>
                  <a:cubicBezTo>
                    <a:pt x="16877" y="3799"/>
                    <a:pt x="19980" y="4844"/>
                    <a:pt x="23084" y="5953"/>
                  </a:cubicBezTo>
                  <a:cubicBezTo>
                    <a:pt x="24551" y="6461"/>
                    <a:pt x="26019" y="6994"/>
                    <a:pt x="27486" y="7552"/>
                  </a:cubicBezTo>
                  <a:lnTo>
                    <a:pt x="27486" y="7552"/>
                  </a:lnTo>
                  <a:cubicBezTo>
                    <a:pt x="20762" y="10906"/>
                    <a:pt x="13830" y="13872"/>
                    <a:pt x="6837" y="16657"/>
                  </a:cubicBezTo>
                  <a:cubicBezTo>
                    <a:pt x="4773" y="17483"/>
                    <a:pt x="2708" y="18309"/>
                    <a:pt x="643" y="19109"/>
                  </a:cubicBezTo>
                  <a:lnTo>
                    <a:pt x="643" y="19109"/>
                  </a:lnTo>
                  <a:cubicBezTo>
                    <a:pt x="2550" y="12810"/>
                    <a:pt x="4706" y="6491"/>
                    <a:pt x="7593" y="581"/>
                  </a:cubicBezTo>
                  <a:close/>
                  <a:moveTo>
                    <a:pt x="7463" y="1"/>
                  </a:moveTo>
                  <a:cubicBezTo>
                    <a:pt x="7392" y="1"/>
                    <a:pt x="7324" y="35"/>
                    <a:pt x="7284" y="118"/>
                  </a:cubicBezTo>
                  <a:lnTo>
                    <a:pt x="7284" y="118"/>
                  </a:lnTo>
                  <a:cubicBezTo>
                    <a:pt x="7279" y="127"/>
                    <a:pt x="7275" y="137"/>
                    <a:pt x="7271" y="146"/>
                  </a:cubicBezTo>
                  <a:lnTo>
                    <a:pt x="7271" y="146"/>
                  </a:lnTo>
                  <a:cubicBezTo>
                    <a:pt x="4236" y="6284"/>
                    <a:pt x="2022" y="12896"/>
                    <a:pt x="29" y="19444"/>
                  </a:cubicBezTo>
                  <a:cubicBezTo>
                    <a:pt x="1" y="19583"/>
                    <a:pt x="120" y="19771"/>
                    <a:pt x="279" y="19771"/>
                  </a:cubicBezTo>
                  <a:cubicBezTo>
                    <a:pt x="300" y="19771"/>
                    <a:pt x="323" y="19768"/>
                    <a:pt x="345" y="19760"/>
                  </a:cubicBezTo>
                  <a:cubicBezTo>
                    <a:pt x="7851" y="16847"/>
                    <a:pt x="15325" y="13838"/>
                    <a:pt x="22609" y="10450"/>
                  </a:cubicBezTo>
                  <a:cubicBezTo>
                    <a:pt x="24509" y="9563"/>
                    <a:pt x="26377" y="8676"/>
                    <a:pt x="28214" y="7726"/>
                  </a:cubicBezTo>
                  <a:cubicBezTo>
                    <a:pt x="28436" y="7631"/>
                    <a:pt x="28341" y="7346"/>
                    <a:pt x="28151" y="7283"/>
                  </a:cubicBezTo>
                  <a:cubicBezTo>
                    <a:pt x="22355" y="5034"/>
                    <a:pt x="16402" y="3166"/>
                    <a:pt x="10511" y="1107"/>
                  </a:cubicBezTo>
                  <a:cubicBezTo>
                    <a:pt x="9544" y="764"/>
                    <a:pt x="8545" y="421"/>
                    <a:pt x="7607" y="47"/>
                  </a:cubicBezTo>
                  <a:lnTo>
                    <a:pt x="7607" y="47"/>
                  </a:lnTo>
                  <a:cubicBezTo>
                    <a:pt x="7563" y="18"/>
                    <a:pt x="7512" y="1"/>
                    <a:pt x="746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37604" y="2870345"/>
              <a:ext cx="517718" cy="361507"/>
            </a:xfrm>
            <a:custGeom>
              <a:avLst/>
              <a:gdLst/>
              <a:ahLst/>
              <a:cxnLst/>
              <a:rect l="l" t="t" r="r" b="b"/>
              <a:pathLst>
                <a:path w="16117" h="11254" extrusionOk="0">
                  <a:moveTo>
                    <a:pt x="4427" y="582"/>
                  </a:moveTo>
                  <a:cubicBezTo>
                    <a:pt x="5984" y="1210"/>
                    <a:pt x="7597" y="1698"/>
                    <a:pt x="9181" y="2216"/>
                  </a:cubicBezTo>
                  <a:cubicBezTo>
                    <a:pt x="11186" y="2913"/>
                    <a:pt x="13192" y="3584"/>
                    <a:pt x="15197" y="4351"/>
                  </a:cubicBezTo>
                  <a:lnTo>
                    <a:pt x="15197" y="4351"/>
                  </a:lnTo>
                  <a:cubicBezTo>
                    <a:pt x="10447" y="6684"/>
                    <a:pt x="5560" y="8688"/>
                    <a:pt x="642" y="10602"/>
                  </a:cubicBezTo>
                  <a:lnTo>
                    <a:pt x="642" y="10602"/>
                  </a:lnTo>
                  <a:cubicBezTo>
                    <a:pt x="1693" y="7210"/>
                    <a:pt x="2867" y="3801"/>
                    <a:pt x="4427" y="582"/>
                  </a:cubicBezTo>
                  <a:close/>
                  <a:moveTo>
                    <a:pt x="4279" y="1"/>
                  </a:moveTo>
                  <a:cubicBezTo>
                    <a:pt x="4204" y="1"/>
                    <a:pt x="4131" y="37"/>
                    <a:pt x="4082" y="126"/>
                  </a:cubicBezTo>
                  <a:cubicBezTo>
                    <a:pt x="2372" y="3578"/>
                    <a:pt x="1137" y="7251"/>
                    <a:pt x="28" y="10925"/>
                  </a:cubicBezTo>
                  <a:cubicBezTo>
                    <a:pt x="1" y="11089"/>
                    <a:pt x="116" y="11254"/>
                    <a:pt x="271" y="11254"/>
                  </a:cubicBezTo>
                  <a:cubicBezTo>
                    <a:pt x="295" y="11254"/>
                    <a:pt x="320" y="11250"/>
                    <a:pt x="345" y="11241"/>
                  </a:cubicBezTo>
                  <a:cubicBezTo>
                    <a:pt x="5602" y="9183"/>
                    <a:pt x="10859" y="7061"/>
                    <a:pt x="15926" y="4528"/>
                  </a:cubicBezTo>
                  <a:cubicBezTo>
                    <a:pt x="16116" y="4433"/>
                    <a:pt x="16053" y="4148"/>
                    <a:pt x="15863" y="4084"/>
                  </a:cubicBezTo>
                  <a:cubicBezTo>
                    <a:pt x="13709" y="3229"/>
                    <a:pt x="11493" y="2501"/>
                    <a:pt x="9307" y="1741"/>
                  </a:cubicBezTo>
                  <a:cubicBezTo>
                    <a:pt x="7687" y="1211"/>
                    <a:pt x="6036" y="712"/>
                    <a:pt x="4445" y="63"/>
                  </a:cubicBezTo>
                  <a:lnTo>
                    <a:pt x="4445" y="63"/>
                  </a:lnTo>
                  <a:cubicBezTo>
                    <a:pt x="4397" y="24"/>
                    <a:pt x="4338" y="1"/>
                    <a:pt x="427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24498" y="3271724"/>
              <a:ext cx="27497" cy="42562"/>
            </a:xfrm>
            <a:custGeom>
              <a:avLst/>
              <a:gdLst/>
              <a:ahLst/>
              <a:cxnLst/>
              <a:rect l="l" t="t" r="r" b="b"/>
              <a:pathLst>
                <a:path w="856" h="1325" extrusionOk="0">
                  <a:moveTo>
                    <a:pt x="256" y="0"/>
                  </a:moveTo>
                  <a:cubicBezTo>
                    <a:pt x="203" y="0"/>
                    <a:pt x="149" y="22"/>
                    <a:pt x="127" y="45"/>
                  </a:cubicBezTo>
                  <a:cubicBezTo>
                    <a:pt x="64" y="76"/>
                    <a:pt x="0" y="108"/>
                    <a:pt x="0" y="171"/>
                  </a:cubicBezTo>
                  <a:cubicBezTo>
                    <a:pt x="0" y="266"/>
                    <a:pt x="0" y="298"/>
                    <a:pt x="32" y="361"/>
                  </a:cubicBezTo>
                  <a:cubicBezTo>
                    <a:pt x="159" y="647"/>
                    <a:pt x="285" y="932"/>
                    <a:pt x="412" y="1217"/>
                  </a:cubicBezTo>
                  <a:cubicBezTo>
                    <a:pt x="412" y="1248"/>
                    <a:pt x="507" y="1312"/>
                    <a:pt x="539" y="1312"/>
                  </a:cubicBezTo>
                  <a:cubicBezTo>
                    <a:pt x="557" y="1321"/>
                    <a:pt x="576" y="1325"/>
                    <a:pt x="594" y="1325"/>
                  </a:cubicBezTo>
                  <a:cubicBezTo>
                    <a:pt x="639" y="1325"/>
                    <a:pt x="684" y="1302"/>
                    <a:pt x="729" y="1280"/>
                  </a:cubicBezTo>
                  <a:cubicBezTo>
                    <a:pt x="792" y="1248"/>
                    <a:pt x="824" y="1217"/>
                    <a:pt x="855" y="1153"/>
                  </a:cubicBezTo>
                  <a:cubicBezTo>
                    <a:pt x="855" y="1090"/>
                    <a:pt x="855" y="1027"/>
                    <a:pt x="824" y="963"/>
                  </a:cubicBezTo>
                  <a:cubicBezTo>
                    <a:pt x="697" y="678"/>
                    <a:pt x="570" y="393"/>
                    <a:pt x="444" y="140"/>
                  </a:cubicBezTo>
                  <a:cubicBezTo>
                    <a:pt x="412" y="76"/>
                    <a:pt x="349" y="13"/>
                    <a:pt x="317" y="13"/>
                  </a:cubicBezTo>
                  <a:cubicBezTo>
                    <a:pt x="298" y="4"/>
                    <a:pt x="277" y="0"/>
                    <a:pt x="25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103457" y="3207028"/>
              <a:ext cx="32604" cy="50882"/>
            </a:xfrm>
            <a:custGeom>
              <a:avLst/>
              <a:gdLst/>
              <a:ahLst/>
              <a:cxnLst/>
              <a:rect l="l" t="t" r="r" b="b"/>
              <a:pathLst>
                <a:path w="1015" h="1584" extrusionOk="0">
                  <a:moveTo>
                    <a:pt x="267" y="0"/>
                  </a:moveTo>
                  <a:cubicBezTo>
                    <a:pt x="219" y="0"/>
                    <a:pt x="170" y="11"/>
                    <a:pt x="128" y="32"/>
                  </a:cubicBezTo>
                  <a:cubicBezTo>
                    <a:pt x="33" y="127"/>
                    <a:pt x="1" y="254"/>
                    <a:pt x="64" y="380"/>
                  </a:cubicBezTo>
                  <a:cubicBezTo>
                    <a:pt x="223" y="729"/>
                    <a:pt x="381" y="1109"/>
                    <a:pt x="539" y="1457"/>
                  </a:cubicBezTo>
                  <a:cubicBezTo>
                    <a:pt x="582" y="1542"/>
                    <a:pt x="666" y="1584"/>
                    <a:pt x="755" y="1584"/>
                  </a:cubicBezTo>
                  <a:cubicBezTo>
                    <a:pt x="800" y="1584"/>
                    <a:pt x="845" y="1573"/>
                    <a:pt x="888" y="1552"/>
                  </a:cubicBezTo>
                  <a:cubicBezTo>
                    <a:pt x="1014" y="1457"/>
                    <a:pt x="1014" y="1330"/>
                    <a:pt x="951" y="1204"/>
                  </a:cubicBezTo>
                  <a:cubicBezTo>
                    <a:pt x="793" y="855"/>
                    <a:pt x="634" y="475"/>
                    <a:pt x="476" y="127"/>
                  </a:cubicBezTo>
                  <a:cubicBezTo>
                    <a:pt x="455" y="43"/>
                    <a:pt x="363" y="0"/>
                    <a:pt x="26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081" y="3159807"/>
              <a:ext cx="28525" cy="42145"/>
            </a:xfrm>
            <a:custGeom>
              <a:avLst/>
              <a:gdLst/>
              <a:ahLst/>
              <a:cxnLst/>
              <a:rect l="l" t="t" r="r" b="b"/>
              <a:pathLst>
                <a:path w="888" h="1312" extrusionOk="0">
                  <a:moveTo>
                    <a:pt x="262" y="0"/>
                  </a:moveTo>
                  <a:cubicBezTo>
                    <a:pt x="217" y="0"/>
                    <a:pt x="172" y="23"/>
                    <a:pt x="127" y="45"/>
                  </a:cubicBezTo>
                  <a:cubicBezTo>
                    <a:pt x="96" y="77"/>
                    <a:pt x="32" y="109"/>
                    <a:pt x="32" y="172"/>
                  </a:cubicBezTo>
                  <a:cubicBezTo>
                    <a:pt x="1" y="235"/>
                    <a:pt x="1" y="299"/>
                    <a:pt x="32" y="362"/>
                  </a:cubicBezTo>
                  <a:cubicBezTo>
                    <a:pt x="159" y="647"/>
                    <a:pt x="286" y="932"/>
                    <a:pt x="412" y="1185"/>
                  </a:cubicBezTo>
                  <a:cubicBezTo>
                    <a:pt x="444" y="1249"/>
                    <a:pt x="507" y="1312"/>
                    <a:pt x="571" y="1312"/>
                  </a:cubicBezTo>
                  <a:cubicBezTo>
                    <a:pt x="602" y="1312"/>
                    <a:pt x="697" y="1312"/>
                    <a:pt x="761" y="1280"/>
                  </a:cubicBezTo>
                  <a:cubicBezTo>
                    <a:pt x="792" y="1249"/>
                    <a:pt x="856" y="1217"/>
                    <a:pt x="856" y="1154"/>
                  </a:cubicBezTo>
                  <a:cubicBezTo>
                    <a:pt x="887" y="1090"/>
                    <a:pt x="856" y="1027"/>
                    <a:pt x="824" y="964"/>
                  </a:cubicBezTo>
                  <a:cubicBezTo>
                    <a:pt x="729" y="679"/>
                    <a:pt x="602" y="394"/>
                    <a:pt x="476" y="109"/>
                  </a:cubicBezTo>
                  <a:cubicBezTo>
                    <a:pt x="444" y="77"/>
                    <a:pt x="381" y="14"/>
                    <a:pt x="317" y="14"/>
                  </a:cubicBezTo>
                  <a:cubicBezTo>
                    <a:pt x="299" y="4"/>
                    <a:pt x="280" y="0"/>
                    <a:pt x="26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22112" y="3083932"/>
              <a:ext cx="26469" cy="39446"/>
            </a:xfrm>
            <a:custGeom>
              <a:avLst/>
              <a:gdLst/>
              <a:ahLst/>
              <a:cxnLst/>
              <a:rect l="l" t="t" r="r" b="b"/>
              <a:pathLst>
                <a:path w="824" h="1228" extrusionOk="0">
                  <a:moveTo>
                    <a:pt x="317" y="0"/>
                  </a:moveTo>
                  <a:cubicBezTo>
                    <a:pt x="253" y="0"/>
                    <a:pt x="190" y="0"/>
                    <a:pt x="127" y="32"/>
                  </a:cubicBezTo>
                  <a:cubicBezTo>
                    <a:pt x="63" y="64"/>
                    <a:pt x="32" y="127"/>
                    <a:pt x="32" y="190"/>
                  </a:cubicBezTo>
                  <a:cubicBezTo>
                    <a:pt x="0" y="254"/>
                    <a:pt x="0" y="317"/>
                    <a:pt x="32" y="380"/>
                  </a:cubicBezTo>
                  <a:cubicBezTo>
                    <a:pt x="158" y="602"/>
                    <a:pt x="253" y="855"/>
                    <a:pt x="380" y="1109"/>
                  </a:cubicBezTo>
                  <a:cubicBezTo>
                    <a:pt x="380" y="1140"/>
                    <a:pt x="475" y="1204"/>
                    <a:pt x="507" y="1204"/>
                  </a:cubicBezTo>
                  <a:cubicBezTo>
                    <a:pt x="538" y="1220"/>
                    <a:pt x="578" y="1228"/>
                    <a:pt x="614" y="1228"/>
                  </a:cubicBezTo>
                  <a:cubicBezTo>
                    <a:pt x="649" y="1228"/>
                    <a:pt x="681" y="1220"/>
                    <a:pt x="697" y="1204"/>
                  </a:cubicBezTo>
                  <a:cubicBezTo>
                    <a:pt x="760" y="1140"/>
                    <a:pt x="792" y="1109"/>
                    <a:pt x="823" y="1045"/>
                  </a:cubicBezTo>
                  <a:cubicBezTo>
                    <a:pt x="823" y="982"/>
                    <a:pt x="823" y="919"/>
                    <a:pt x="792" y="855"/>
                  </a:cubicBezTo>
                  <a:cubicBezTo>
                    <a:pt x="697" y="602"/>
                    <a:pt x="570" y="380"/>
                    <a:pt x="475" y="127"/>
                  </a:cubicBezTo>
                  <a:cubicBezTo>
                    <a:pt x="443" y="64"/>
                    <a:pt x="380" y="32"/>
                    <a:pt x="31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80800" y="3004845"/>
              <a:ext cx="27497" cy="41213"/>
            </a:xfrm>
            <a:custGeom>
              <a:avLst/>
              <a:gdLst/>
              <a:ahLst/>
              <a:cxnLst/>
              <a:rect l="l" t="t" r="r" b="b"/>
              <a:pathLst>
                <a:path w="856" h="1283" extrusionOk="0">
                  <a:moveTo>
                    <a:pt x="222" y="0"/>
                  </a:moveTo>
                  <a:cubicBezTo>
                    <a:pt x="190" y="0"/>
                    <a:pt x="159" y="8"/>
                    <a:pt x="127" y="24"/>
                  </a:cubicBezTo>
                  <a:cubicBezTo>
                    <a:pt x="95" y="87"/>
                    <a:pt x="32" y="119"/>
                    <a:pt x="32" y="182"/>
                  </a:cubicBezTo>
                  <a:cubicBezTo>
                    <a:pt x="0" y="246"/>
                    <a:pt x="0" y="309"/>
                    <a:pt x="32" y="372"/>
                  </a:cubicBezTo>
                  <a:cubicBezTo>
                    <a:pt x="159" y="626"/>
                    <a:pt x="285" y="911"/>
                    <a:pt x="380" y="1164"/>
                  </a:cubicBezTo>
                  <a:cubicBezTo>
                    <a:pt x="412" y="1196"/>
                    <a:pt x="475" y="1259"/>
                    <a:pt x="539" y="1259"/>
                  </a:cubicBezTo>
                  <a:cubicBezTo>
                    <a:pt x="570" y="1275"/>
                    <a:pt x="602" y="1283"/>
                    <a:pt x="634" y="1283"/>
                  </a:cubicBezTo>
                  <a:cubicBezTo>
                    <a:pt x="665" y="1283"/>
                    <a:pt x="697" y="1275"/>
                    <a:pt x="729" y="1259"/>
                  </a:cubicBezTo>
                  <a:cubicBezTo>
                    <a:pt x="792" y="1196"/>
                    <a:pt x="824" y="1164"/>
                    <a:pt x="855" y="1101"/>
                  </a:cubicBezTo>
                  <a:cubicBezTo>
                    <a:pt x="855" y="1037"/>
                    <a:pt x="855" y="974"/>
                    <a:pt x="824" y="911"/>
                  </a:cubicBezTo>
                  <a:cubicBezTo>
                    <a:pt x="697" y="657"/>
                    <a:pt x="570" y="372"/>
                    <a:pt x="475" y="119"/>
                  </a:cubicBezTo>
                  <a:cubicBezTo>
                    <a:pt x="444" y="87"/>
                    <a:pt x="380" y="24"/>
                    <a:pt x="317" y="24"/>
                  </a:cubicBezTo>
                  <a:cubicBezTo>
                    <a:pt x="285" y="8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20128" y="3174937"/>
              <a:ext cx="56985" cy="28236"/>
            </a:xfrm>
            <a:custGeom>
              <a:avLst/>
              <a:gdLst/>
              <a:ahLst/>
              <a:cxnLst/>
              <a:rect l="l" t="t" r="r" b="b"/>
              <a:pathLst>
                <a:path w="1774" h="879" extrusionOk="0">
                  <a:moveTo>
                    <a:pt x="270" y="0"/>
                  </a:moveTo>
                  <a:cubicBezTo>
                    <a:pt x="190" y="0"/>
                    <a:pt x="106" y="28"/>
                    <a:pt x="64" y="113"/>
                  </a:cubicBezTo>
                  <a:cubicBezTo>
                    <a:pt x="0" y="239"/>
                    <a:pt x="32" y="398"/>
                    <a:pt x="159" y="461"/>
                  </a:cubicBezTo>
                  <a:cubicBezTo>
                    <a:pt x="570" y="651"/>
                    <a:pt x="1014" y="746"/>
                    <a:pt x="1426" y="873"/>
                  </a:cubicBezTo>
                  <a:cubicBezTo>
                    <a:pt x="1442" y="877"/>
                    <a:pt x="1459" y="879"/>
                    <a:pt x="1477" y="879"/>
                  </a:cubicBezTo>
                  <a:cubicBezTo>
                    <a:pt x="1592" y="879"/>
                    <a:pt x="1715" y="793"/>
                    <a:pt x="1742" y="683"/>
                  </a:cubicBezTo>
                  <a:cubicBezTo>
                    <a:pt x="1774" y="556"/>
                    <a:pt x="1711" y="429"/>
                    <a:pt x="1584" y="398"/>
                  </a:cubicBezTo>
                  <a:cubicBezTo>
                    <a:pt x="1362" y="334"/>
                    <a:pt x="1172" y="271"/>
                    <a:pt x="951" y="239"/>
                  </a:cubicBezTo>
                  <a:cubicBezTo>
                    <a:pt x="856" y="208"/>
                    <a:pt x="760" y="176"/>
                    <a:pt x="665" y="113"/>
                  </a:cubicBezTo>
                  <a:cubicBezTo>
                    <a:pt x="602" y="113"/>
                    <a:pt x="570" y="81"/>
                    <a:pt x="507" y="81"/>
                  </a:cubicBezTo>
                  <a:cubicBezTo>
                    <a:pt x="507" y="81"/>
                    <a:pt x="475" y="49"/>
                    <a:pt x="475" y="49"/>
                  </a:cubicBezTo>
                  <a:cubicBezTo>
                    <a:pt x="444" y="49"/>
                    <a:pt x="412" y="49"/>
                    <a:pt x="380" y="18"/>
                  </a:cubicBezTo>
                  <a:cubicBezTo>
                    <a:pt x="349" y="7"/>
                    <a:pt x="310" y="0"/>
                    <a:pt x="27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78432" y="3048693"/>
              <a:ext cx="47863" cy="26662"/>
            </a:xfrm>
            <a:custGeom>
              <a:avLst/>
              <a:gdLst/>
              <a:ahLst/>
              <a:cxnLst/>
              <a:rect l="l" t="t" r="r" b="b"/>
              <a:pathLst>
                <a:path w="1490" h="830" extrusionOk="0">
                  <a:moveTo>
                    <a:pt x="235" y="0"/>
                  </a:moveTo>
                  <a:cubicBezTo>
                    <a:pt x="140" y="0"/>
                    <a:pt x="57" y="80"/>
                    <a:pt x="33" y="179"/>
                  </a:cubicBezTo>
                  <a:cubicBezTo>
                    <a:pt x="1" y="337"/>
                    <a:pt x="64" y="432"/>
                    <a:pt x="191" y="496"/>
                  </a:cubicBezTo>
                  <a:cubicBezTo>
                    <a:pt x="508" y="591"/>
                    <a:pt x="856" y="686"/>
                    <a:pt x="1173" y="812"/>
                  </a:cubicBezTo>
                  <a:cubicBezTo>
                    <a:pt x="1196" y="824"/>
                    <a:pt x="1221" y="829"/>
                    <a:pt x="1246" y="829"/>
                  </a:cubicBezTo>
                  <a:cubicBezTo>
                    <a:pt x="1353" y="829"/>
                    <a:pt x="1458" y="731"/>
                    <a:pt x="1458" y="654"/>
                  </a:cubicBezTo>
                  <a:cubicBezTo>
                    <a:pt x="1489" y="496"/>
                    <a:pt x="1426" y="401"/>
                    <a:pt x="1299" y="337"/>
                  </a:cubicBezTo>
                  <a:cubicBezTo>
                    <a:pt x="983" y="211"/>
                    <a:pt x="634" y="116"/>
                    <a:pt x="318" y="21"/>
                  </a:cubicBezTo>
                  <a:cubicBezTo>
                    <a:pt x="290" y="7"/>
                    <a:pt x="262" y="0"/>
                    <a:pt x="23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24498" y="2926240"/>
              <a:ext cx="44779" cy="26244"/>
            </a:xfrm>
            <a:custGeom>
              <a:avLst/>
              <a:gdLst/>
              <a:ahLst/>
              <a:cxnLst/>
              <a:rect l="l" t="t" r="r" b="b"/>
              <a:pathLst>
                <a:path w="1394" h="817" extrusionOk="0">
                  <a:moveTo>
                    <a:pt x="349" y="1"/>
                  </a:moveTo>
                  <a:cubicBezTo>
                    <a:pt x="285" y="1"/>
                    <a:pt x="190" y="1"/>
                    <a:pt x="159" y="32"/>
                  </a:cubicBezTo>
                  <a:cubicBezTo>
                    <a:pt x="95" y="64"/>
                    <a:pt x="64" y="127"/>
                    <a:pt x="32" y="191"/>
                  </a:cubicBezTo>
                  <a:cubicBezTo>
                    <a:pt x="0" y="317"/>
                    <a:pt x="64" y="444"/>
                    <a:pt x="222" y="476"/>
                  </a:cubicBezTo>
                  <a:cubicBezTo>
                    <a:pt x="507" y="602"/>
                    <a:pt x="760" y="697"/>
                    <a:pt x="1045" y="792"/>
                  </a:cubicBezTo>
                  <a:cubicBezTo>
                    <a:pt x="1077" y="808"/>
                    <a:pt x="1117" y="816"/>
                    <a:pt x="1152" y="816"/>
                  </a:cubicBezTo>
                  <a:cubicBezTo>
                    <a:pt x="1188" y="816"/>
                    <a:pt x="1220" y="808"/>
                    <a:pt x="1235" y="792"/>
                  </a:cubicBezTo>
                  <a:cubicBezTo>
                    <a:pt x="1299" y="761"/>
                    <a:pt x="1362" y="697"/>
                    <a:pt x="1362" y="634"/>
                  </a:cubicBezTo>
                  <a:cubicBezTo>
                    <a:pt x="1394" y="507"/>
                    <a:pt x="1330" y="381"/>
                    <a:pt x="1204" y="317"/>
                  </a:cubicBezTo>
                  <a:cubicBezTo>
                    <a:pt x="919" y="222"/>
                    <a:pt x="634" y="127"/>
                    <a:pt x="34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747" y="2819173"/>
              <a:ext cx="27497" cy="48344"/>
            </a:xfrm>
            <a:custGeom>
              <a:avLst/>
              <a:gdLst/>
              <a:ahLst/>
              <a:cxnLst/>
              <a:rect l="l" t="t" r="r" b="b"/>
              <a:pathLst>
                <a:path w="856" h="1505" extrusionOk="0">
                  <a:moveTo>
                    <a:pt x="569" y="0"/>
                  </a:moveTo>
                  <a:cubicBezTo>
                    <a:pt x="467" y="0"/>
                    <a:pt x="375" y="62"/>
                    <a:pt x="349" y="167"/>
                  </a:cubicBezTo>
                  <a:cubicBezTo>
                    <a:pt x="254" y="515"/>
                    <a:pt x="127" y="832"/>
                    <a:pt x="32" y="1180"/>
                  </a:cubicBezTo>
                  <a:cubicBezTo>
                    <a:pt x="1" y="1307"/>
                    <a:pt x="64" y="1465"/>
                    <a:pt x="222" y="1497"/>
                  </a:cubicBezTo>
                  <a:cubicBezTo>
                    <a:pt x="243" y="1502"/>
                    <a:pt x="264" y="1505"/>
                    <a:pt x="285" y="1505"/>
                  </a:cubicBezTo>
                  <a:cubicBezTo>
                    <a:pt x="388" y="1505"/>
                    <a:pt x="481" y="1439"/>
                    <a:pt x="507" y="1307"/>
                  </a:cubicBezTo>
                  <a:cubicBezTo>
                    <a:pt x="602" y="959"/>
                    <a:pt x="729" y="642"/>
                    <a:pt x="824" y="294"/>
                  </a:cubicBezTo>
                  <a:cubicBezTo>
                    <a:pt x="856" y="167"/>
                    <a:pt x="792" y="40"/>
                    <a:pt x="634" y="8"/>
                  </a:cubicBezTo>
                  <a:cubicBezTo>
                    <a:pt x="612" y="3"/>
                    <a:pt x="590" y="0"/>
                    <a:pt x="56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1045" y="2875389"/>
              <a:ext cx="21394" cy="37326"/>
            </a:xfrm>
            <a:custGeom>
              <a:avLst/>
              <a:gdLst/>
              <a:ahLst/>
              <a:cxnLst/>
              <a:rect l="l" t="t" r="r" b="b"/>
              <a:pathLst>
                <a:path w="666" h="1162" extrusionOk="0">
                  <a:moveTo>
                    <a:pt x="476" y="0"/>
                  </a:moveTo>
                  <a:cubicBezTo>
                    <a:pt x="413" y="0"/>
                    <a:pt x="349" y="0"/>
                    <a:pt x="286" y="32"/>
                  </a:cubicBezTo>
                  <a:cubicBezTo>
                    <a:pt x="223" y="64"/>
                    <a:pt x="191" y="127"/>
                    <a:pt x="159" y="190"/>
                  </a:cubicBezTo>
                  <a:cubicBezTo>
                    <a:pt x="96" y="380"/>
                    <a:pt x="33" y="602"/>
                    <a:pt x="1" y="855"/>
                  </a:cubicBezTo>
                  <a:cubicBezTo>
                    <a:pt x="1" y="919"/>
                    <a:pt x="1" y="982"/>
                    <a:pt x="33" y="1045"/>
                  </a:cubicBezTo>
                  <a:cubicBezTo>
                    <a:pt x="64" y="1077"/>
                    <a:pt x="128" y="1140"/>
                    <a:pt x="159" y="1140"/>
                  </a:cubicBezTo>
                  <a:cubicBezTo>
                    <a:pt x="185" y="1153"/>
                    <a:pt x="217" y="1161"/>
                    <a:pt x="248" y="1161"/>
                  </a:cubicBezTo>
                  <a:cubicBezTo>
                    <a:pt x="290" y="1161"/>
                    <a:pt x="331" y="1146"/>
                    <a:pt x="349" y="1109"/>
                  </a:cubicBezTo>
                  <a:cubicBezTo>
                    <a:pt x="413" y="1077"/>
                    <a:pt x="476" y="1045"/>
                    <a:pt x="476" y="982"/>
                  </a:cubicBezTo>
                  <a:cubicBezTo>
                    <a:pt x="508" y="760"/>
                    <a:pt x="571" y="539"/>
                    <a:pt x="634" y="317"/>
                  </a:cubicBezTo>
                  <a:cubicBezTo>
                    <a:pt x="666" y="254"/>
                    <a:pt x="634" y="159"/>
                    <a:pt x="634" y="127"/>
                  </a:cubicBezTo>
                  <a:cubicBezTo>
                    <a:pt x="603" y="64"/>
                    <a:pt x="539" y="32"/>
                    <a:pt x="47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38076" y="2935138"/>
              <a:ext cx="26469" cy="44297"/>
            </a:xfrm>
            <a:custGeom>
              <a:avLst/>
              <a:gdLst/>
              <a:ahLst/>
              <a:cxnLst/>
              <a:rect l="l" t="t" r="r" b="b"/>
              <a:pathLst>
                <a:path w="824" h="1379" extrusionOk="0">
                  <a:moveTo>
                    <a:pt x="537" y="1"/>
                  </a:moveTo>
                  <a:cubicBezTo>
                    <a:pt x="435" y="1"/>
                    <a:pt x="343" y="62"/>
                    <a:pt x="317" y="167"/>
                  </a:cubicBezTo>
                  <a:cubicBezTo>
                    <a:pt x="222" y="484"/>
                    <a:pt x="127" y="769"/>
                    <a:pt x="0" y="1085"/>
                  </a:cubicBezTo>
                  <a:cubicBezTo>
                    <a:pt x="0" y="1117"/>
                    <a:pt x="0" y="1212"/>
                    <a:pt x="32" y="1275"/>
                  </a:cubicBezTo>
                  <a:cubicBezTo>
                    <a:pt x="64" y="1307"/>
                    <a:pt x="127" y="1370"/>
                    <a:pt x="190" y="1370"/>
                  </a:cubicBezTo>
                  <a:cubicBezTo>
                    <a:pt x="212" y="1376"/>
                    <a:pt x="234" y="1379"/>
                    <a:pt x="255" y="1379"/>
                  </a:cubicBezTo>
                  <a:cubicBezTo>
                    <a:pt x="358" y="1379"/>
                    <a:pt x="449" y="1317"/>
                    <a:pt x="475" y="1212"/>
                  </a:cubicBezTo>
                  <a:cubicBezTo>
                    <a:pt x="602" y="895"/>
                    <a:pt x="697" y="610"/>
                    <a:pt x="792" y="294"/>
                  </a:cubicBezTo>
                  <a:cubicBezTo>
                    <a:pt x="824" y="167"/>
                    <a:pt x="760" y="40"/>
                    <a:pt x="602" y="9"/>
                  </a:cubicBezTo>
                  <a:cubicBezTo>
                    <a:pt x="580" y="3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1679151" y="4561454"/>
            <a:ext cx="1022395" cy="812378"/>
            <a:chOff x="1679151" y="4561454"/>
            <a:chExt cx="1022395" cy="812378"/>
          </a:xfrm>
        </p:grpSpPr>
        <p:sp>
          <p:nvSpPr>
            <p:cNvPr id="183" name="Google Shape;183;p2"/>
            <p:cNvSpPr/>
            <p:nvPr/>
          </p:nvSpPr>
          <p:spPr>
            <a:xfrm>
              <a:off x="1679151" y="4561454"/>
              <a:ext cx="1022395" cy="812378"/>
            </a:xfrm>
            <a:custGeom>
              <a:avLst/>
              <a:gdLst/>
              <a:ahLst/>
              <a:cxnLst/>
              <a:rect l="l" t="t" r="r" b="b"/>
              <a:pathLst>
                <a:path w="31828" h="25290" extrusionOk="0">
                  <a:moveTo>
                    <a:pt x="24414" y="483"/>
                  </a:moveTo>
                  <a:cubicBezTo>
                    <a:pt x="25461" y="483"/>
                    <a:pt x="26509" y="613"/>
                    <a:pt x="27521" y="873"/>
                  </a:cubicBezTo>
                  <a:cubicBezTo>
                    <a:pt x="28864" y="1239"/>
                    <a:pt x="30149" y="1841"/>
                    <a:pt x="31289" y="2678"/>
                  </a:cubicBezTo>
                  <a:lnTo>
                    <a:pt x="31289" y="2678"/>
                  </a:lnTo>
                  <a:lnTo>
                    <a:pt x="31289" y="21584"/>
                  </a:lnTo>
                  <a:lnTo>
                    <a:pt x="31289" y="24605"/>
                  </a:lnTo>
                  <a:lnTo>
                    <a:pt x="31289" y="24605"/>
                  </a:lnTo>
                  <a:cubicBezTo>
                    <a:pt x="29059" y="23382"/>
                    <a:pt x="26711" y="22230"/>
                    <a:pt x="24164" y="21901"/>
                  </a:cubicBezTo>
                  <a:cubicBezTo>
                    <a:pt x="23664" y="21828"/>
                    <a:pt x="23169" y="21793"/>
                    <a:pt x="22679" y="21793"/>
                  </a:cubicBezTo>
                  <a:cubicBezTo>
                    <a:pt x="20245" y="21793"/>
                    <a:pt x="17948" y="22663"/>
                    <a:pt x="15943" y="24110"/>
                  </a:cubicBezTo>
                  <a:lnTo>
                    <a:pt x="15943" y="24110"/>
                  </a:lnTo>
                  <a:cubicBezTo>
                    <a:pt x="14031" y="22379"/>
                    <a:pt x="11750" y="21725"/>
                    <a:pt x="9386" y="21725"/>
                  </a:cubicBezTo>
                  <a:cubicBezTo>
                    <a:pt x="6374" y="21725"/>
                    <a:pt x="3227" y="22787"/>
                    <a:pt x="532" y="24037"/>
                  </a:cubicBezTo>
                  <a:lnTo>
                    <a:pt x="532" y="24037"/>
                  </a:lnTo>
                  <a:cubicBezTo>
                    <a:pt x="455" y="19071"/>
                    <a:pt x="669" y="14104"/>
                    <a:pt x="792" y="9138"/>
                  </a:cubicBezTo>
                  <a:cubicBezTo>
                    <a:pt x="824" y="7903"/>
                    <a:pt x="887" y="6636"/>
                    <a:pt x="919" y="5401"/>
                  </a:cubicBezTo>
                  <a:cubicBezTo>
                    <a:pt x="919" y="4894"/>
                    <a:pt x="950" y="4419"/>
                    <a:pt x="982" y="3944"/>
                  </a:cubicBezTo>
                  <a:cubicBezTo>
                    <a:pt x="982" y="3691"/>
                    <a:pt x="1077" y="3596"/>
                    <a:pt x="1267" y="3374"/>
                  </a:cubicBezTo>
                  <a:cubicBezTo>
                    <a:pt x="1426" y="3184"/>
                    <a:pt x="1647" y="2994"/>
                    <a:pt x="1837" y="2804"/>
                  </a:cubicBezTo>
                  <a:cubicBezTo>
                    <a:pt x="3610" y="1352"/>
                    <a:pt x="6049" y="698"/>
                    <a:pt x="8347" y="698"/>
                  </a:cubicBezTo>
                  <a:cubicBezTo>
                    <a:pt x="8554" y="698"/>
                    <a:pt x="8759" y="704"/>
                    <a:pt x="8963" y="714"/>
                  </a:cubicBezTo>
                  <a:cubicBezTo>
                    <a:pt x="11781" y="873"/>
                    <a:pt x="14663" y="2203"/>
                    <a:pt x="15613" y="5053"/>
                  </a:cubicBezTo>
                  <a:cubicBezTo>
                    <a:pt x="15663" y="5165"/>
                    <a:pt x="15767" y="5214"/>
                    <a:pt x="15867" y="5214"/>
                  </a:cubicBezTo>
                  <a:cubicBezTo>
                    <a:pt x="15975" y="5214"/>
                    <a:pt x="16078" y="5157"/>
                    <a:pt x="16103" y="5064"/>
                  </a:cubicBezTo>
                  <a:lnTo>
                    <a:pt x="16103" y="5064"/>
                  </a:lnTo>
                  <a:cubicBezTo>
                    <a:pt x="16110" y="5051"/>
                    <a:pt x="16115" y="5037"/>
                    <a:pt x="16120" y="5021"/>
                  </a:cubicBezTo>
                  <a:cubicBezTo>
                    <a:pt x="16690" y="3058"/>
                    <a:pt x="18527" y="1823"/>
                    <a:pt x="20364" y="1158"/>
                  </a:cubicBezTo>
                  <a:cubicBezTo>
                    <a:pt x="21659" y="708"/>
                    <a:pt x="23037" y="483"/>
                    <a:pt x="24414" y="483"/>
                  </a:cubicBezTo>
                  <a:close/>
                  <a:moveTo>
                    <a:pt x="24420" y="0"/>
                  </a:moveTo>
                  <a:cubicBezTo>
                    <a:pt x="23577" y="0"/>
                    <a:pt x="22737" y="80"/>
                    <a:pt x="21915" y="239"/>
                  </a:cubicBezTo>
                  <a:cubicBezTo>
                    <a:pt x="19551" y="706"/>
                    <a:pt x="16865" y="1953"/>
                    <a:pt x="15838" y="4278"/>
                  </a:cubicBezTo>
                  <a:lnTo>
                    <a:pt x="15838" y="4278"/>
                  </a:lnTo>
                  <a:cubicBezTo>
                    <a:pt x="14555" y="1414"/>
                    <a:pt x="11496" y="213"/>
                    <a:pt x="8390" y="213"/>
                  </a:cubicBezTo>
                  <a:cubicBezTo>
                    <a:pt x="6402" y="213"/>
                    <a:pt x="4393" y="705"/>
                    <a:pt x="2819" y="1569"/>
                  </a:cubicBezTo>
                  <a:cubicBezTo>
                    <a:pt x="2281" y="1854"/>
                    <a:pt x="1806" y="2203"/>
                    <a:pt x="1362" y="2583"/>
                  </a:cubicBezTo>
                  <a:cubicBezTo>
                    <a:pt x="1014" y="2931"/>
                    <a:pt x="507" y="3311"/>
                    <a:pt x="475" y="3818"/>
                  </a:cubicBezTo>
                  <a:cubicBezTo>
                    <a:pt x="444" y="4958"/>
                    <a:pt x="412" y="6130"/>
                    <a:pt x="380" y="7270"/>
                  </a:cubicBezTo>
                  <a:cubicBezTo>
                    <a:pt x="254" y="10342"/>
                    <a:pt x="190" y="13413"/>
                    <a:pt x="127" y="16485"/>
                  </a:cubicBezTo>
                  <a:cubicBezTo>
                    <a:pt x="64" y="19145"/>
                    <a:pt x="0" y="21774"/>
                    <a:pt x="32" y="24434"/>
                  </a:cubicBezTo>
                  <a:cubicBezTo>
                    <a:pt x="32" y="24573"/>
                    <a:pt x="151" y="24661"/>
                    <a:pt x="277" y="24661"/>
                  </a:cubicBezTo>
                  <a:cubicBezTo>
                    <a:pt x="323" y="24661"/>
                    <a:pt x="370" y="24650"/>
                    <a:pt x="412" y="24624"/>
                  </a:cubicBezTo>
                  <a:cubicBezTo>
                    <a:pt x="3080" y="23345"/>
                    <a:pt x="6291" y="22208"/>
                    <a:pt x="9351" y="22208"/>
                  </a:cubicBezTo>
                  <a:cubicBezTo>
                    <a:pt x="11668" y="22208"/>
                    <a:pt x="13898" y="22860"/>
                    <a:pt x="15740" y="24593"/>
                  </a:cubicBezTo>
                  <a:cubicBezTo>
                    <a:pt x="15785" y="24637"/>
                    <a:pt x="15877" y="24682"/>
                    <a:pt x="15961" y="24682"/>
                  </a:cubicBezTo>
                  <a:cubicBezTo>
                    <a:pt x="15996" y="24682"/>
                    <a:pt x="16029" y="24674"/>
                    <a:pt x="16057" y="24656"/>
                  </a:cubicBezTo>
                  <a:cubicBezTo>
                    <a:pt x="18040" y="23169"/>
                    <a:pt x="20324" y="22283"/>
                    <a:pt x="22749" y="22283"/>
                  </a:cubicBezTo>
                  <a:cubicBezTo>
                    <a:pt x="23268" y="22283"/>
                    <a:pt x="23792" y="22324"/>
                    <a:pt x="24322" y="22407"/>
                  </a:cubicBezTo>
                  <a:cubicBezTo>
                    <a:pt x="26856" y="22819"/>
                    <a:pt x="29199" y="23991"/>
                    <a:pt x="31416" y="25258"/>
                  </a:cubicBezTo>
                  <a:cubicBezTo>
                    <a:pt x="31453" y="25280"/>
                    <a:pt x="31494" y="25290"/>
                    <a:pt x="31534" y="25290"/>
                  </a:cubicBezTo>
                  <a:cubicBezTo>
                    <a:pt x="31666" y="25290"/>
                    <a:pt x="31796" y="25181"/>
                    <a:pt x="31796" y="25036"/>
                  </a:cubicBezTo>
                  <a:lnTo>
                    <a:pt x="31796" y="9201"/>
                  </a:lnTo>
                  <a:lnTo>
                    <a:pt x="31796" y="4831"/>
                  </a:lnTo>
                  <a:lnTo>
                    <a:pt x="31796" y="2931"/>
                  </a:lnTo>
                  <a:cubicBezTo>
                    <a:pt x="31796" y="2709"/>
                    <a:pt x="31828" y="2519"/>
                    <a:pt x="31669" y="2329"/>
                  </a:cubicBezTo>
                  <a:cubicBezTo>
                    <a:pt x="31416" y="2044"/>
                    <a:pt x="30973" y="1854"/>
                    <a:pt x="30656" y="1633"/>
                  </a:cubicBezTo>
                  <a:cubicBezTo>
                    <a:pt x="28783" y="536"/>
                    <a:pt x="26598" y="0"/>
                    <a:pt x="2442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180691" y="4714071"/>
              <a:ext cx="18342" cy="629119"/>
            </a:xfrm>
            <a:custGeom>
              <a:avLst/>
              <a:gdLst/>
              <a:ahLst/>
              <a:cxnLst/>
              <a:rect l="l" t="t" r="r" b="b"/>
              <a:pathLst>
                <a:path w="571" h="19585" extrusionOk="0">
                  <a:moveTo>
                    <a:pt x="254" y="1"/>
                  </a:moveTo>
                  <a:cubicBezTo>
                    <a:pt x="127" y="1"/>
                    <a:pt x="0" y="80"/>
                    <a:pt x="0" y="239"/>
                  </a:cubicBezTo>
                  <a:cubicBezTo>
                    <a:pt x="0" y="5527"/>
                    <a:pt x="32" y="10848"/>
                    <a:pt x="64" y="16136"/>
                  </a:cubicBezTo>
                  <a:cubicBezTo>
                    <a:pt x="64" y="17213"/>
                    <a:pt x="64" y="18290"/>
                    <a:pt x="64" y="19335"/>
                  </a:cubicBezTo>
                  <a:cubicBezTo>
                    <a:pt x="64" y="19497"/>
                    <a:pt x="196" y="19584"/>
                    <a:pt x="326" y="19584"/>
                  </a:cubicBezTo>
                  <a:cubicBezTo>
                    <a:pt x="450" y="19584"/>
                    <a:pt x="570" y="19505"/>
                    <a:pt x="570" y="19335"/>
                  </a:cubicBezTo>
                  <a:cubicBezTo>
                    <a:pt x="570" y="14046"/>
                    <a:pt x="539" y="8726"/>
                    <a:pt x="507" y="3437"/>
                  </a:cubicBezTo>
                  <a:cubicBezTo>
                    <a:pt x="507" y="2360"/>
                    <a:pt x="507" y="1315"/>
                    <a:pt x="507" y="239"/>
                  </a:cubicBezTo>
                  <a:cubicBezTo>
                    <a:pt x="507" y="80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737969" y="4705494"/>
              <a:ext cx="388200" cy="52103"/>
            </a:xfrm>
            <a:custGeom>
              <a:avLst/>
              <a:gdLst/>
              <a:ahLst/>
              <a:cxnLst/>
              <a:rect l="l" t="t" r="r" b="b"/>
              <a:pathLst>
                <a:path w="12085" h="1622" extrusionOk="0">
                  <a:moveTo>
                    <a:pt x="6892" y="0"/>
                  </a:moveTo>
                  <a:cubicBezTo>
                    <a:pt x="6366" y="0"/>
                    <a:pt x="5847" y="155"/>
                    <a:pt x="5327" y="442"/>
                  </a:cubicBezTo>
                  <a:cubicBezTo>
                    <a:pt x="4947" y="664"/>
                    <a:pt x="4567" y="949"/>
                    <a:pt x="4123" y="1044"/>
                  </a:cubicBezTo>
                  <a:cubicBezTo>
                    <a:pt x="4018" y="1067"/>
                    <a:pt x="3912" y="1078"/>
                    <a:pt x="3807" y="1078"/>
                  </a:cubicBezTo>
                  <a:cubicBezTo>
                    <a:pt x="3344" y="1078"/>
                    <a:pt x="2889" y="876"/>
                    <a:pt x="2476" y="696"/>
                  </a:cubicBezTo>
                  <a:cubicBezTo>
                    <a:pt x="2183" y="589"/>
                    <a:pt x="1889" y="459"/>
                    <a:pt x="1576" y="459"/>
                  </a:cubicBezTo>
                  <a:cubicBezTo>
                    <a:pt x="1518" y="459"/>
                    <a:pt x="1459" y="464"/>
                    <a:pt x="1400" y="474"/>
                  </a:cubicBezTo>
                  <a:cubicBezTo>
                    <a:pt x="925" y="537"/>
                    <a:pt x="513" y="854"/>
                    <a:pt x="196" y="1202"/>
                  </a:cubicBezTo>
                  <a:cubicBezTo>
                    <a:pt x="0" y="1374"/>
                    <a:pt x="165" y="1622"/>
                    <a:pt x="367" y="1622"/>
                  </a:cubicBezTo>
                  <a:cubicBezTo>
                    <a:pt x="425" y="1622"/>
                    <a:pt x="487" y="1601"/>
                    <a:pt x="545" y="1551"/>
                  </a:cubicBezTo>
                  <a:cubicBezTo>
                    <a:pt x="872" y="1223"/>
                    <a:pt x="1200" y="956"/>
                    <a:pt x="1607" y="956"/>
                  </a:cubicBezTo>
                  <a:cubicBezTo>
                    <a:pt x="1712" y="956"/>
                    <a:pt x="1821" y="973"/>
                    <a:pt x="1938" y="1012"/>
                  </a:cubicBezTo>
                  <a:cubicBezTo>
                    <a:pt x="2381" y="1171"/>
                    <a:pt x="2793" y="1392"/>
                    <a:pt x="3268" y="1519"/>
                  </a:cubicBezTo>
                  <a:cubicBezTo>
                    <a:pt x="3432" y="1560"/>
                    <a:pt x="3589" y="1578"/>
                    <a:pt x="3741" y="1578"/>
                  </a:cubicBezTo>
                  <a:cubicBezTo>
                    <a:pt x="4413" y="1578"/>
                    <a:pt x="4986" y="1221"/>
                    <a:pt x="5580" y="886"/>
                  </a:cubicBezTo>
                  <a:cubicBezTo>
                    <a:pt x="5993" y="638"/>
                    <a:pt x="6430" y="462"/>
                    <a:pt x="6912" y="462"/>
                  </a:cubicBezTo>
                  <a:cubicBezTo>
                    <a:pt x="6984" y="462"/>
                    <a:pt x="7057" y="466"/>
                    <a:pt x="7132" y="474"/>
                  </a:cubicBezTo>
                  <a:cubicBezTo>
                    <a:pt x="7765" y="537"/>
                    <a:pt x="8304" y="917"/>
                    <a:pt x="8874" y="1171"/>
                  </a:cubicBezTo>
                  <a:cubicBezTo>
                    <a:pt x="9258" y="1335"/>
                    <a:pt x="9641" y="1500"/>
                    <a:pt x="10067" y="1500"/>
                  </a:cubicBezTo>
                  <a:cubicBezTo>
                    <a:pt x="10132" y="1500"/>
                    <a:pt x="10199" y="1496"/>
                    <a:pt x="10267" y="1487"/>
                  </a:cubicBezTo>
                  <a:cubicBezTo>
                    <a:pt x="10837" y="1392"/>
                    <a:pt x="11249" y="949"/>
                    <a:pt x="11787" y="791"/>
                  </a:cubicBezTo>
                  <a:cubicBezTo>
                    <a:pt x="12084" y="731"/>
                    <a:pt x="11991" y="310"/>
                    <a:pt x="11717" y="310"/>
                  </a:cubicBezTo>
                  <a:cubicBezTo>
                    <a:pt x="11699" y="310"/>
                    <a:pt x="11680" y="312"/>
                    <a:pt x="11660" y="315"/>
                  </a:cubicBezTo>
                  <a:cubicBezTo>
                    <a:pt x="11122" y="474"/>
                    <a:pt x="10615" y="981"/>
                    <a:pt x="10014" y="1012"/>
                  </a:cubicBezTo>
                  <a:cubicBezTo>
                    <a:pt x="9380" y="1012"/>
                    <a:pt x="8684" y="537"/>
                    <a:pt x="8113" y="284"/>
                  </a:cubicBezTo>
                  <a:cubicBezTo>
                    <a:pt x="7701" y="91"/>
                    <a:pt x="7295" y="0"/>
                    <a:pt x="689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737969" y="4791969"/>
              <a:ext cx="388200" cy="52103"/>
            </a:xfrm>
            <a:custGeom>
              <a:avLst/>
              <a:gdLst/>
              <a:ahLst/>
              <a:cxnLst/>
              <a:rect l="l" t="t" r="r" b="b"/>
              <a:pathLst>
                <a:path w="12085" h="1622" extrusionOk="0">
                  <a:moveTo>
                    <a:pt x="6892" y="0"/>
                  </a:moveTo>
                  <a:cubicBezTo>
                    <a:pt x="6366" y="0"/>
                    <a:pt x="5847" y="155"/>
                    <a:pt x="5327" y="442"/>
                  </a:cubicBezTo>
                  <a:cubicBezTo>
                    <a:pt x="4947" y="664"/>
                    <a:pt x="4567" y="949"/>
                    <a:pt x="4123" y="1044"/>
                  </a:cubicBezTo>
                  <a:cubicBezTo>
                    <a:pt x="4008" y="1069"/>
                    <a:pt x="3893" y="1081"/>
                    <a:pt x="3778" y="1081"/>
                  </a:cubicBezTo>
                  <a:cubicBezTo>
                    <a:pt x="3325" y="1081"/>
                    <a:pt x="2881" y="904"/>
                    <a:pt x="2476" y="727"/>
                  </a:cubicBezTo>
                  <a:cubicBezTo>
                    <a:pt x="2182" y="593"/>
                    <a:pt x="1888" y="459"/>
                    <a:pt x="1574" y="459"/>
                  </a:cubicBezTo>
                  <a:cubicBezTo>
                    <a:pt x="1517" y="459"/>
                    <a:pt x="1458" y="464"/>
                    <a:pt x="1400" y="474"/>
                  </a:cubicBezTo>
                  <a:cubicBezTo>
                    <a:pt x="925" y="537"/>
                    <a:pt x="513" y="885"/>
                    <a:pt x="196" y="1202"/>
                  </a:cubicBezTo>
                  <a:cubicBezTo>
                    <a:pt x="0" y="1374"/>
                    <a:pt x="165" y="1621"/>
                    <a:pt x="367" y="1621"/>
                  </a:cubicBezTo>
                  <a:cubicBezTo>
                    <a:pt x="425" y="1621"/>
                    <a:pt x="487" y="1600"/>
                    <a:pt x="545" y="1550"/>
                  </a:cubicBezTo>
                  <a:cubicBezTo>
                    <a:pt x="863" y="1232"/>
                    <a:pt x="1181" y="971"/>
                    <a:pt x="1572" y="971"/>
                  </a:cubicBezTo>
                  <a:cubicBezTo>
                    <a:pt x="1687" y="971"/>
                    <a:pt x="1809" y="993"/>
                    <a:pt x="1938" y="1044"/>
                  </a:cubicBezTo>
                  <a:cubicBezTo>
                    <a:pt x="2381" y="1170"/>
                    <a:pt x="2793" y="1424"/>
                    <a:pt x="3268" y="1519"/>
                  </a:cubicBezTo>
                  <a:cubicBezTo>
                    <a:pt x="3432" y="1560"/>
                    <a:pt x="3589" y="1578"/>
                    <a:pt x="3741" y="1578"/>
                  </a:cubicBezTo>
                  <a:cubicBezTo>
                    <a:pt x="4413" y="1578"/>
                    <a:pt x="4986" y="1221"/>
                    <a:pt x="5580" y="885"/>
                  </a:cubicBezTo>
                  <a:cubicBezTo>
                    <a:pt x="5993" y="638"/>
                    <a:pt x="6430" y="461"/>
                    <a:pt x="6912" y="461"/>
                  </a:cubicBezTo>
                  <a:cubicBezTo>
                    <a:pt x="6984" y="461"/>
                    <a:pt x="7057" y="465"/>
                    <a:pt x="7132" y="474"/>
                  </a:cubicBezTo>
                  <a:cubicBezTo>
                    <a:pt x="7765" y="537"/>
                    <a:pt x="8304" y="917"/>
                    <a:pt x="8874" y="1170"/>
                  </a:cubicBezTo>
                  <a:cubicBezTo>
                    <a:pt x="9258" y="1335"/>
                    <a:pt x="9641" y="1500"/>
                    <a:pt x="10067" y="1500"/>
                  </a:cubicBezTo>
                  <a:cubicBezTo>
                    <a:pt x="10132" y="1500"/>
                    <a:pt x="10199" y="1496"/>
                    <a:pt x="10267" y="1487"/>
                  </a:cubicBezTo>
                  <a:cubicBezTo>
                    <a:pt x="10837" y="1392"/>
                    <a:pt x="11249" y="949"/>
                    <a:pt x="11787" y="822"/>
                  </a:cubicBezTo>
                  <a:cubicBezTo>
                    <a:pt x="12084" y="733"/>
                    <a:pt x="11991" y="310"/>
                    <a:pt x="11717" y="310"/>
                  </a:cubicBezTo>
                  <a:cubicBezTo>
                    <a:pt x="11699" y="310"/>
                    <a:pt x="11680" y="311"/>
                    <a:pt x="11660" y="315"/>
                  </a:cubicBezTo>
                  <a:cubicBezTo>
                    <a:pt x="11122" y="474"/>
                    <a:pt x="10615" y="1012"/>
                    <a:pt x="10014" y="1012"/>
                  </a:cubicBezTo>
                  <a:cubicBezTo>
                    <a:pt x="9380" y="1012"/>
                    <a:pt x="8684" y="537"/>
                    <a:pt x="8113" y="284"/>
                  </a:cubicBezTo>
                  <a:cubicBezTo>
                    <a:pt x="7701" y="91"/>
                    <a:pt x="7295" y="0"/>
                    <a:pt x="689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737969" y="4878509"/>
              <a:ext cx="387911" cy="52038"/>
            </a:xfrm>
            <a:custGeom>
              <a:avLst/>
              <a:gdLst/>
              <a:ahLst/>
              <a:cxnLst/>
              <a:rect l="l" t="t" r="r" b="b"/>
              <a:pathLst>
                <a:path w="12076" h="1620" extrusionOk="0">
                  <a:moveTo>
                    <a:pt x="6909" y="1"/>
                  </a:moveTo>
                  <a:cubicBezTo>
                    <a:pt x="6377" y="1"/>
                    <a:pt x="5852" y="164"/>
                    <a:pt x="5327" y="472"/>
                  </a:cubicBezTo>
                  <a:cubicBezTo>
                    <a:pt x="4947" y="693"/>
                    <a:pt x="4567" y="947"/>
                    <a:pt x="4123" y="1073"/>
                  </a:cubicBezTo>
                  <a:cubicBezTo>
                    <a:pt x="4018" y="1097"/>
                    <a:pt x="3912" y="1107"/>
                    <a:pt x="3807" y="1107"/>
                  </a:cubicBezTo>
                  <a:cubicBezTo>
                    <a:pt x="3344" y="1107"/>
                    <a:pt x="2889" y="906"/>
                    <a:pt x="2476" y="725"/>
                  </a:cubicBezTo>
                  <a:cubicBezTo>
                    <a:pt x="2164" y="583"/>
                    <a:pt x="1852" y="467"/>
                    <a:pt x="1518" y="467"/>
                  </a:cubicBezTo>
                  <a:cubicBezTo>
                    <a:pt x="1479" y="467"/>
                    <a:pt x="1439" y="468"/>
                    <a:pt x="1400" y="472"/>
                  </a:cubicBezTo>
                  <a:cubicBezTo>
                    <a:pt x="925" y="535"/>
                    <a:pt x="513" y="883"/>
                    <a:pt x="196" y="1200"/>
                  </a:cubicBezTo>
                  <a:cubicBezTo>
                    <a:pt x="0" y="1372"/>
                    <a:pt x="165" y="1619"/>
                    <a:pt x="367" y="1619"/>
                  </a:cubicBezTo>
                  <a:cubicBezTo>
                    <a:pt x="425" y="1619"/>
                    <a:pt x="487" y="1598"/>
                    <a:pt x="545" y="1548"/>
                  </a:cubicBezTo>
                  <a:cubicBezTo>
                    <a:pt x="867" y="1226"/>
                    <a:pt x="1189" y="981"/>
                    <a:pt x="1587" y="981"/>
                  </a:cubicBezTo>
                  <a:cubicBezTo>
                    <a:pt x="1698" y="981"/>
                    <a:pt x="1814" y="1000"/>
                    <a:pt x="1938" y="1042"/>
                  </a:cubicBezTo>
                  <a:cubicBezTo>
                    <a:pt x="2381" y="1168"/>
                    <a:pt x="2793" y="1422"/>
                    <a:pt x="3268" y="1517"/>
                  </a:cubicBezTo>
                  <a:cubicBezTo>
                    <a:pt x="3432" y="1558"/>
                    <a:pt x="3589" y="1576"/>
                    <a:pt x="3741" y="1576"/>
                  </a:cubicBezTo>
                  <a:cubicBezTo>
                    <a:pt x="4413" y="1576"/>
                    <a:pt x="4986" y="1219"/>
                    <a:pt x="5580" y="883"/>
                  </a:cubicBezTo>
                  <a:cubicBezTo>
                    <a:pt x="6020" y="648"/>
                    <a:pt x="6488" y="468"/>
                    <a:pt x="7007" y="468"/>
                  </a:cubicBezTo>
                  <a:cubicBezTo>
                    <a:pt x="7048" y="468"/>
                    <a:pt x="7090" y="469"/>
                    <a:pt x="7132" y="472"/>
                  </a:cubicBezTo>
                  <a:cubicBezTo>
                    <a:pt x="7765" y="567"/>
                    <a:pt x="8304" y="915"/>
                    <a:pt x="8874" y="1168"/>
                  </a:cubicBezTo>
                  <a:cubicBezTo>
                    <a:pt x="9258" y="1333"/>
                    <a:pt x="9641" y="1497"/>
                    <a:pt x="10067" y="1497"/>
                  </a:cubicBezTo>
                  <a:cubicBezTo>
                    <a:pt x="10132" y="1497"/>
                    <a:pt x="10199" y="1493"/>
                    <a:pt x="10267" y="1485"/>
                  </a:cubicBezTo>
                  <a:cubicBezTo>
                    <a:pt x="10837" y="1390"/>
                    <a:pt x="11249" y="947"/>
                    <a:pt x="11787" y="820"/>
                  </a:cubicBezTo>
                  <a:cubicBezTo>
                    <a:pt x="12075" y="733"/>
                    <a:pt x="11996" y="332"/>
                    <a:pt x="11741" y="332"/>
                  </a:cubicBezTo>
                  <a:cubicBezTo>
                    <a:pt x="11716" y="332"/>
                    <a:pt x="11689" y="336"/>
                    <a:pt x="11660" y="345"/>
                  </a:cubicBezTo>
                  <a:cubicBezTo>
                    <a:pt x="11122" y="472"/>
                    <a:pt x="10615" y="1010"/>
                    <a:pt x="10014" y="1010"/>
                  </a:cubicBezTo>
                  <a:cubicBezTo>
                    <a:pt x="9380" y="1010"/>
                    <a:pt x="8684" y="535"/>
                    <a:pt x="8113" y="282"/>
                  </a:cubicBezTo>
                  <a:cubicBezTo>
                    <a:pt x="7707" y="92"/>
                    <a:pt x="7306" y="1"/>
                    <a:pt x="690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7969" y="4964888"/>
              <a:ext cx="388200" cy="52135"/>
            </a:xfrm>
            <a:custGeom>
              <a:avLst/>
              <a:gdLst/>
              <a:ahLst/>
              <a:cxnLst/>
              <a:rect l="l" t="t" r="r" b="b"/>
              <a:pathLst>
                <a:path w="12085" h="1623" extrusionOk="0">
                  <a:moveTo>
                    <a:pt x="6892" y="1"/>
                  </a:moveTo>
                  <a:cubicBezTo>
                    <a:pt x="6366" y="1"/>
                    <a:pt x="5847" y="156"/>
                    <a:pt x="5327" y="443"/>
                  </a:cubicBezTo>
                  <a:cubicBezTo>
                    <a:pt x="4947" y="664"/>
                    <a:pt x="4567" y="949"/>
                    <a:pt x="4123" y="1044"/>
                  </a:cubicBezTo>
                  <a:cubicBezTo>
                    <a:pt x="4008" y="1070"/>
                    <a:pt x="3893" y="1081"/>
                    <a:pt x="3778" y="1081"/>
                  </a:cubicBezTo>
                  <a:cubicBezTo>
                    <a:pt x="3325" y="1081"/>
                    <a:pt x="2881" y="905"/>
                    <a:pt x="2476" y="728"/>
                  </a:cubicBezTo>
                  <a:cubicBezTo>
                    <a:pt x="2182" y="594"/>
                    <a:pt x="1888" y="460"/>
                    <a:pt x="1574" y="460"/>
                  </a:cubicBezTo>
                  <a:cubicBezTo>
                    <a:pt x="1517" y="460"/>
                    <a:pt x="1458" y="465"/>
                    <a:pt x="1400" y="474"/>
                  </a:cubicBezTo>
                  <a:cubicBezTo>
                    <a:pt x="925" y="538"/>
                    <a:pt x="513" y="886"/>
                    <a:pt x="196" y="1203"/>
                  </a:cubicBezTo>
                  <a:cubicBezTo>
                    <a:pt x="0" y="1374"/>
                    <a:pt x="165" y="1622"/>
                    <a:pt x="367" y="1622"/>
                  </a:cubicBezTo>
                  <a:cubicBezTo>
                    <a:pt x="425" y="1622"/>
                    <a:pt x="487" y="1601"/>
                    <a:pt x="545" y="1551"/>
                  </a:cubicBezTo>
                  <a:cubicBezTo>
                    <a:pt x="867" y="1229"/>
                    <a:pt x="1189" y="984"/>
                    <a:pt x="1587" y="984"/>
                  </a:cubicBezTo>
                  <a:cubicBezTo>
                    <a:pt x="1698" y="984"/>
                    <a:pt x="1814" y="1003"/>
                    <a:pt x="1938" y="1044"/>
                  </a:cubicBezTo>
                  <a:cubicBezTo>
                    <a:pt x="2381" y="1171"/>
                    <a:pt x="2793" y="1424"/>
                    <a:pt x="3268" y="1519"/>
                  </a:cubicBezTo>
                  <a:cubicBezTo>
                    <a:pt x="3432" y="1560"/>
                    <a:pt x="3589" y="1579"/>
                    <a:pt x="3741" y="1579"/>
                  </a:cubicBezTo>
                  <a:cubicBezTo>
                    <a:pt x="4413" y="1579"/>
                    <a:pt x="4986" y="1222"/>
                    <a:pt x="5580" y="886"/>
                  </a:cubicBezTo>
                  <a:cubicBezTo>
                    <a:pt x="5993" y="638"/>
                    <a:pt x="6430" y="462"/>
                    <a:pt x="6912" y="462"/>
                  </a:cubicBezTo>
                  <a:cubicBezTo>
                    <a:pt x="6984" y="462"/>
                    <a:pt x="7057" y="466"/>
                    <a:pt x="7132" y="474"/>
                  </a:cubicBezTo>
                  <a:cubicBezTo>
                    <a:pt x="7765" y="538"/>
                    <a:pt x="8304" y="918"/>
                    <a:pt x="8874" y="1171"/>
                  </a:cubicBezTo>
                  <a:cubicBezTo>
                    <a:pt x="9258" y="1336"/>
                    <a:pt x="9641" y="1500"/>
                    <a:pt x="10067" y="1500"/>
                  </a:cubicBezTo>
                  <a:cubicBezTo>
                    <a:pt x="10132" y="1500"/>
                    <a:pt x="10199" y="1496"/>
                    <a:pt x="10267" y="1488"/>
                  </a:cubicBezTo>
                  <a:cubicBezTo>
                    <a:pt x="10837" y="1393"/>
                    <a:pt x="11249" y="949"/>
                    <a:pt x="11787" y="823"/>
                  </a:cubicBezTo>
                  <a:cubicBezTo>
                    <a:pt x="12084" y="734"/>
                    <a:pt x="11991" y="310"/>
                    <a:pt x="11717" y="310"/>
                  </a:cubicBezTo>
                  <a:cubicBezTo>
                    <a:pt x="11699" y="310"/>
                    <a:pt x="11680" y="312"/>
                    <a:pt x="11660" y="316"/>
                  </a:cubicBezTo>
                  <a:cubicBezTo>
                    <a:pt x="11122" y="474"/>
                    <a:pt x="10615" y="1013"/>
                    <a:pt x="10014" y="1013"/>
                  </a:cubicBezTo>
                  <a:cubicBezTo>
                    <a:pt x="9380" y="1013"/>
                    <a:pt x="8684" y="538"/>
                    <a:pt x="8113" y="284"/>
                  </a:cubicBezTo>
                  <a:cubicBezTo>
                    <a:pt x="7701" y="92"/>
                    <a:pt x="7295" y="1"/>
                    <a:pt x="689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7969" y="5051460"/>
              <a:ext cx="387911" cy="52006"/>
            </a:xfrm>
            <a:custGeom>
              <a:avLst/>
              <a:gdLst/>
              <a:ahLst/>
              <a:cxnLst/>
              <a:rect l="l" t="t" r="r" b="b"/>
              <a:pathLst>
                <a:path w="12076" h="1619" extrusionOk="0">
                  <a:moveTo>
                    <a:pt x="6909" y="0"/>
                  </a:moveTo>
                  <a:cubicBezTo>
                    <a:pt x="6377" y="0"/>
                    <a:pt x="5852" y="163"/>
                    <a:pt x="5327" y="471"/>
                  </a:cubicBezTo>
                  <a:cubicBezTo>
                    <a:pt x="4947" y="693"/>
                    <a:pt x="4567" y="946"/>
                    <a:pt x="4123" y="1073"/>
                  </a:cubicBezTo>
                  <a:cubicBezTo>
                    <a:pt x="4018" y="1096"/>
                    <a:pt x="3912" y="1107"/>
                    <a:pt x="3807" y="1107"/>
                  </a:cubicBezTo>
                  <a:cubicBezTo>
                    <a:pt x="3344" y="1107"/>
                    <a:pt x="2889" y="905"/>
                    <a:pt x="2476" y="725"/>
                  </a:cubicBezTo>
                  <a:cubicBezTo>
                    <a:pt x="2164" y="583"/>
                    <a:pt x="1852" y="466"/>
                    <a:pt x="1518" y="466"/>
                  </a:cubicBezTo>
                  <a:cubicBezTo>
                    <a:pt x="1479" y="466"/>
                    <a:pt x="1439" y="468"/>
                    <a:pt x="1400" y="471"/>
                  </a:cubicBezTo>
                  <a:cubicBezTo>
                    <a:pt x="925" y="535"/>
                    <a:pt x="513" y="883"/>
                    <a:pt x="196" y="1200"/>
                  </a:cubicBezTo>
                  <a:cubicBezTo>
                    <a:pt x="0" y="1371"/>
                    <a:pt x="165" y="1619"/>
                    <a:pt x="367" y="1619"/>
                  </a:cubicBezTo>
                  <a:cubicBezTo>
                    <a:pt x="425" y="1619"/>
                    <a:pt x="487" y="1598"/>
                    <a:pt x="545" y="1548"/>
                  </a:cubicBezTo>
                  <a:cubicBezTo>
                    <a:pt x="867" y="1226"/>
                    <a:pt x="1189" y="981"/>
                    <a:pt x="1587" y="981"/>
                  </a:cubicBezTo>
                  <a:cubicBezTo>
                    <a:pt x="1698" y="981"/>
                    <a:pt x="1814" y="1000"/>
                    <a:pt x="1938" y="1041"/>
                  </a:cubicBezTo>
                  <a:cubicBezTo>
                    <a:pt x="2381" y="1168"/>
                    <a:pt x="2793" y="1421"/>
                    <a:pt x="3268" y="1516"/>
                  </a:cubicBezTo>
                  <a:cubicBezTo>
                    <a:pt x="3432" y="1557"/>
                    <a:pt x="3589" y="1575"/>
                    <a:pt x="3741" y="1575"/>
                  </a:cubicBezTo>
                  <a:cubicBezTo>
                    <a:pt x="4413" y="1575"/>
                    <a:pt x="4986" y="1219"/>
                    <a:pt x="5580" y="883"/>
                  </a:cubicBezTo>
                  <a:cubicBezTo>
                    <a:pt x="5999" y="659"/>
                    <a:pt x="6443" y="460"/>
                    <a:pt x="6934" y="460"/>
                  </a:cubicBezTo>
                  <a:cubicBezTo>
                    <a:pt x="6999" y="460"/>
                    <a:pt x="7065" y="464"/>
                    <a:pt x="7132" y="471"/>
                  </a:cubicBezTo>
                  <a:cubicBezTo>
                    <a:pt x="7765" y="566"/>
                    <a:pt x="8304" y="915"/>
                    <a:pt x="8874" y="1168"/>
                  </a:cubicBezTo>
                  <a:cubicBezTo>
                    <a:pt x="9258" y="1333"/>
                    <a:pt x="9641" y="1497"/>
                    <a:pt x="10067" y="1497"/>
                  </a:cubicBezTo>
                  <a:cubicBezTo>
                    <a:pt x="10132" y="1497"/>
                    <a:pt x="10199" y="1493"/>
                    <a:pt x="10267" y="1485"/>
                  </a:cubicBezTo>
                  <a:cubicBezTo>
                    <a:pt x="10837" y="1390"/>
                    <a:pt x="11249" y="946"/>
                    <a:pt x="11787" y="820"/>
                  </a:cubicBezTo>
                  <a:cubicBezTo>
                    <a:pt x="12075" y="733"/>
                    <a:pt x="11996" y="332"/>
                    <a:pt x="11741" y="332"/>
                  </a:cubicBezTo>
                  <a:cubicBezTo>
                    <a:pt x="11716" y="332"/>
                    <a:pt x="11689" y="336"/>
                    <a:pt x="11660" y="345"/>
                  </a:cubicBezTo>
                  <a:cubicBezTo>
                    <a:pt x="11122" y="471"/>
                    <a:pt x="10615" y="1010"/>
                    <a:pt x="10014" y="1010"/>
                  </a:cubicBezTo>
                  <a:cubicBezTo>
                    <a:pt x="9380" y="1010"/>
                    <a:pt x="8684" y="535"/>
                    <a:pt x="8113" y="281"/>
                  </a:cubicBezTo>
                  <a:cubicBezTo>
                    <a:pt x="7707" y="92"/>
                    <a:pt x="7306" y="0"/>
                    <a:pt x="690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7969" y="5137839"/>
              <a:ext cx="388200" cy="52103"/>
            </a:xfrm>
            <a:custGeom>
              <a:avLst/>
              <a:gdLst/>
              <a:ahLst/>
              <a:cxnLst/>
              <a:rect l="l" t="t" r="r" b="b"/>
              <a:pathLst>
                <a:path w="12085" h="1622" extrusionOk="0">
                  <a:moveTo>
                    <a:pt x="6892" y="1"/>
                  </a:moveTo>
                  <a:cubicBezTo>
                    <a:pt x="6366" y="1"/>
                    <a:pt x="5847" y="156"/>
                    <a:pt x="5327" y="442"/>
                  </a:cubicBezTo>
                  <a:cubicBezTo>
                    <a:pt x="4947" y="664"/>
                    <a:pt x="4567" y="949"/>
                    <a:pt x="4123" y="1044"/>
                  </a:cubicBezTo>
                  <a:cubicBezTo>
                    <a:pt x="4017" y="1068"/>
                    <a:pt x="3910" y="1078"/>
                    <a:pt x="3804" y="1078"/>
                  </a:cubicBezTo>
                  <a:cubicBezTo>
                    <a:pt x="3342" y="1078"/>
                    <a:pt x="2888" y="882"/>
                    <a:pt x="2476" y="727"/>
                  </a:cubicBezTo>
                  <a:cubicBezTo>
                    <a:pt x="2182" y="594"/>
                    <a:pt x="1888" y="460"/>
                    <a:pt x="1574" y="460"/>
                  </a:cubicBezTo>
                  <a:cubicBezTo>
                    <a:pt x="1517" y="460"/>
                    <a:pt x="1458" y="464"/>
                    <a:pt x="1400" y="474"/>
                  </a:cubicBezTo>
                  <a:cubicBezTo>
                    <a:pt x="925" y="537"/>
                    <a:pt x="513" y="886"/>
                    <a:pt x="196" y="1202"/>
                  </a:cubicBezTo>
                  <a:cubicBezTo>
                    <a:pt x="0" y="1374"/>
                    <a:pt x="165" y="1622"/>
                    <a:pt x="367" y="1622"/>
                  </a:cubicBezTo>
                  <a:cubicBezTo>
                    <a:pt x="425" y="1622"/>
                    <a:pt x="487" y="1601"/>
                    <a:pt x="545" y="1551"/>
                  </a:cubicBezTo>
                  <a:cubicBezTo>
                    <a:pt x="867" y="1229"/>
                    <a:pt x="1189" y="984"/>
                    <a:pt x="1587" y="984"/>
                  </a:cubicBezTo>
                  <a:cubicBezTo>
                    <a:pt x="1698" y="984"/>
                    <a:pt x="1814" y="1003"/>
                    <a:pt x="1938" y="1044"/>
                  </a:cubicBezTo>
                  <a:cubicBezTo>
                    <a:pt x="2381" y="1171"/>
                    <a:pt x="2793" y="1424"/>
                    <a:pt x="3268" y="1519"/>
                  </a:cubicBezTo>
                  <a:cubicBezTo>
                    <a:pt x="3432" y="1560"/>
                    <a:pt x="3589" y="1578"/>
                    <a:pt x="3741" y="1578"/>
                  </a:cubicBezTo>
                  <a:cubicBezTo>
                    <a:pt x="4413" y="1578"/>
                    <a:pt x="4986" y="1222"/>
                    <a:pt x="5580" y="886"/>
                  </a:cubicBezTo>
                  <a:cubicBezTo>
                    <a:pt x="5993" y="638"/>
                    <a:pt x="6430" y="462"/>
                    <a:pt x="6912" y="462"/>
                  </a:cubicBezTo>
                  <a:cubicBezTo>
                    <a:pt x="6984" y="462"/>
                    <a:pt x="7057" y="466"/>
                    <a:pt x="7132" y="474"/>
                  </a:cubicBezTo>
                  <a:cubicBezTo>
                    <a:pt x="7765" y="537"/>
                    <a:pt x="8304" y="917"/>
                    <a:pt x="8874" y="1171"/>
                  </a:cubicBezTo>
                  <a:cubicBezTo>
                    <a:pt x="9258" y="1335"/>
                    <a:pt x="9641" y="1500"/>
                    <a:pt x="10067" y="1500"/>
                  </a:cubicBezTo>
                  <a:cubicBezTo>
                    <a:pt x="10132" y="1500"/>
                    <a:pt x="10199" y="1496"/>
                    <a:pt x="10267" y="1488"/>
                  </a:cubicBezTo>
                  <a:cubicBezTo>
                    <a:pt x="10837" y="1393"/>
                    <a:pt x="11249" y="949"/>
                    <a:pt x="11787" y="822"/>
                  </a:cubicBezTo>
                  <a:cubicBezTo>
                    <a:pt x="12084" y="733"/>
                    <a:pt x="11991" y="310"/>
                    <a:pt x="11717" y="310"/>
                  </a:cubicBezTo>
                  <a:cubicBezTo>
                    <a:pt x="11699" y="310"/>
                    <a:pt x="11680" y="312"/>
                    <a:pt x="11660" y="316"/>
                  </a:cubicBezTo>
                  <a:cubicBezTo>
                    <a:pt x="11122" y="474"/>
                    <a:pt x="10615" y="1012"/>
                    <a:pt x="10014" y="1012"/>
                  </a:cubicBezTo>
                  <a:cubicBezTo>
                    <a:pt x="9380" y="1012"/>
                    <a:pt x="8684" y="537"/>
                    <a:pt x="8113" y="284"/>
                  </a:cubicBezTo>
                  <a:cubicBezTo>
                    <a:pt x="7701" y="92"/>
                    <a:pt x="7295" y="1"/>
                    <a:pt x="689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233148" y="4705494"/>
              <a:ext cx="388425" cy="52103"/>
            </a:xfrm>
            <a:custGeom>
              <a:avLst/>
              <a:gdLst/>
              <a:ahLst/>
              <a:cxnLst/>
              <a:rect l="l" t="t" r="r" b="b"/>
              <a:pathLst>
                <a:path w="12092" h="1622" extrusionOk="0">
                  <a:moveTo>
                    <a:pt x="6877" y="0"/>
                  </a:moveTo>
                  <a:cubicBezTo>
                    <a:pt x="6349" y="0"/>
                    <a:pt x="5836" y="155"/>
                    <a:pt x="5334" y="442"/>
                  </a:cubicBezTo>
                  <a:cubicBezTo>
                    <a:pt x="4923" y="664"/>
                    <a:pt x="4543" y="949"/>
                    <a:pt x="4099" y="1044"/>
                  </a:cubicBezTo>
                  <a:cubicBezTo>
                    <a:pt x="3994" y="1067"/>
                    <a:pt x="3889" y="1078"/>
                    <a:pt x="3786" y="1078"/>
                  </a:cubicBezTo>
                  <a:cubicBezTo>
                    <a:pt x="3331" y="1078"/>
                    <a:pt x="2897" y="876"/>
                    <a:pt x="2484" y="696"/>
                  </a:cubicBezTo>
                  <a:cubicBezTo>
                    <a:pt x="2191" y="589"/>
                    <a:pt x="1897" y="459"/>
                    <a:pt x="1565" y="459"/>
                  </a:cubicBezTo>
                  <a:cubicBezTo>
                    <a:pt x="1503" y="459"/>
                    <a:pt x="1440" y="464"/>
                    <a:pt x="1376" y="474"/>
                  </a:cubicBezTo>
                  <a:cubicBezTo>
                    <a:pt x="901" y="537"/>
                    <a:pt x="521" y="854"/>
                    <a:pt x="172" y="1202"/>
                  </a:cubicBezTo>
                  <a:cubicBezTo>
                    <a:pt x="1" y="1374"/>
                    <a:pt x="171" y="1622"/>
                    <a:pt x="359" y="1622"/>
                  </a:cubicBezTo>
                  <a:cubicBezTo>
                    <a:pt x="414" y="1622"/>
                    <a:pt x="471" y="1601"/>
                    <a:pt x="521" y="1551"/>
                  </a:cubicBezTo>
                  <a:cubicBezTo>
                    <a:pt x="848" y="1223"/>
                    <a:pt x="1176" y="956"/>
                    <a:pt x="1599" y="956"/>
                  </a:cubicBezTo>
                  <a:cubicBezTo>
                    <a:pt x="1708" y="956"/>
                    <a:pt x="1823" y="973"/>
                    <a:pt x="1946" y="1012"/>
                  </a:cubicBezTo>
                  <a:cubicBezTo>
                    <a:pt x="2389" y="1171"/>
                    <a:pt x="2801" y="1392"/>
                    <a:pt x="3244" y="1519"/>
                  </a:cubicBezTo>
                  <a:cubicBezTo>
                    <a:pt x="3414" y="1560"/>
                    <a:pt x="3575" y="1578"/>
                    <a:pt x="3729" y="1578"/>
                  </a:cubicBezTo>
                  <a:cubicBezTo>
                    <a:pt x="4411" y="1578"/>
                    <a:pt x="4968" y="1221"/>
                    <a:pt x="5588" y="886"/>
                  </a:cubicBezTo>
                  <a:cubicBezTo>
                    <a:pt x="6001" y="638"/>
                    <a:pt x="6438" y="462"/>
                    <a:pt x="6899" y="462"/>
                  </a:cubicBezTo>
                  <a:cubicBezTo>
                    <a:pt x="6968" y="462"/>
                    <a:pt x="7038" y="466"/>
                    <a:pt x="7108" y="474"/>
                  </a:cubicBezTo>
                  <a:cubicBezTo>
                    <a:pt x="7741" y="537"/>
                    <a:pt x="8311" y="917"/>
                    <a:pt x="8881" y="1171"/>
                  </a:cubicBezTo>
                  <a:cubicBezTo>
                    <a:pt x="9238" y="1335"/>
                    <a:pt x="9642" y="1500"/>
                    <a:pt x="10052" y="1500"/>
                  </a:cubicBezTo>
                  <a:cubicBezTo>
                    <a:pt x="10116" y="1500"/>
                    <a:pt x="10180" y="1496"/>
                    <a:pt x="10243" y="1487"/>
                  </a:cubicBezTo>
                  <a:cubicBezTo>
                    <a:pt x="10813" y="1392"/>
                    <a:pt x="11257" y="949"/>
                    <a:pt x="11795" y="791"/>
                  </a:cubicBezTo>
                  <a:cubicBezTo>
                    <a:pt x="12092" y="731"/>
                    <a:pt x="11971" y="310"/>
                    <a:pt x="11720" y="310"/>
                  </a:cubicBezTo>
                  <a:cubicBezTo>
                    <a:pt x="11703" y="310"/>
                    <a:pt x="11686" y="312"/>
                    <a:pt x="11668" y="315"/>
                  </a:cubicBezTo>
                  <a:cubicBezTo>
                    <a:pt x="11098" y="474"/>
                    <a:pt x="10592" y="981"/>
                    <a:pt x="10021" y="1012"/>
                  </a:cubicBezTo>
                  <a:cubicBezTo>
                    <a:pt x="9356" y="1012"/>
                    <a:pt x="8691" y="537"/>
                    <a:pt x="8121" y="284"/>
                  </a:cubicBezTo>
                  <a:cubicBezTo>
                    <a:pt x="7695" y="91"/>
                    <a:pt x="7281" y="0"/>
                    <a:pt x="687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233148" y="4791969"/>
              <a:ext cx="388425" cy="52103"/>
            </a:xfrm>
            <a:custGeom>
              <a:avLst/>
              <a:gdLst/>
              <a:ahLst/>
              <a:cxnLst/>
              <a:rect l="l" t="t" r="r" b="b"/>
              <a:pathLst>
                <a:path w="12092" h="1622" extrusionOk="0">
                  <a:moveTo>
                    <a:pt x="6877" y="0"/>
                  </a:moveTo>
                  <a:cubicBezTo>
                    <a:pt x="6349" y="0"/>
                    <a:pt x="5836" y="155"/>
                    <a:pt x="5334" y="442"/>
                  </a:cubicBezTo>
                  <a:cubicBezTo>
                    <a:pt x="4923" y="664"/>
                    <a:pt x="4543" y="949"/>
                    <a:pt x="4099" y="1044"/>
                  </a:cubicBezTo>
                  <a:cubicBezTo>
                    <a:pt x="3984" y="1069"/>
                    <a:pt x="3870" y="1081"/>
                    <a:pt x="3757" y="1081"/>
                  </a:cubicBezTo>
                  <a:cubicBezTo>
                    <a:pt x="3313" y="1081"/>
                    <a:pt x="2888" y="904"/>
                    <a:pt x="2484" y="727"/>
                  </a:cubicBezTo>
                  <a:cubicBezTo>
                    <a:pt x="2190" y="593"/>
                    <a:pt x="1895" y="459"/>
                    <a:pt x="1563" y="459"/>
                  </a:cubicBezTo>
                  <a:cubicBezTo>
                    <a:pt x="1502" y="459"/>
                    <a:pt x="1440" y="464"/>
                    <a:pt x="1376" y="474"/>
                  </a:cubicBezTo>
                  <a:cubicBezTo>
                    <a:pt x="901" y="537"/>
                    <a:pt x="521" y="885"/>
                    <a:pt x="172" y="1202"/>
                  </a:cubicBezTo>
                  <a:cubicBezTo>
                    <a:pt x="1" y="1374"/>
                    <a:pt x="171" y="1621"/>
                    <a:pt x="359" y="1621"/>
                  </a:cubicBezTo>
                  <a:cubicBezTo>
                    <a:pt x="414" y="1621"/>
                    <a:pt x="471" y="1600"/>
                    <a:pt x="521" y="1550"/>
                  </a:cubicBezTo>
                  <a:cubicBezTo>
                    <a:pt x="839" y="1232"/>
                    <a:pt x="1157" y="971"/>
                    <a:pt x="1563" y="971"/>
                  </a:cubicBezTo>
                  <a:cubicBezTo>
                    <a:pt x="1682" y="971"/>
                    <a:pt x="1809" y="993"/>
                    <a:pt x="1946" y="1044"/>
                  </a:cubicBezTo>
                  <a:cubicBezTo>
                    <a:pt x="2389" y="1170"/>
                    <a:pt x="2801" y="1424"/>
                    <a:pt x="3244" y="1519"/>
                  </a:cubicBezTo>
                  <a:cubicBezTo>
                    <a:pt x="3414" y="1560"/>
                    <a:pt x="3575" y="1578"/>
                    <a:pt x="3729" y="1578"/>
                  </a:cubicBezTo>
                  <a:cubicBezTo>
                    <a:pt x="4411" y="1578"/>
                    <a:pt x="4968" y="1221"/>
                    <a:pt x="5588" y="885"/>
                  </a:cubicBezTo>
                  <a:cubicBezTo>
                    <a:pt x="6001" y="638"/>
                    <a:pt x="6438" y="461"/>
                    <a:pt x="6899" y="461"/>
                  </a:cubicBezTo>
                  <a:cubicBezTo>
                    <a:pt x="6968" y="461"/>
                    <a:pt x="7038" y="465"/>
                    <a:pt x="7108" y="474"/>
                  </a:cubicBezTo>
                  <a:cubicBezTo>
                    <a:pt x="7741" y="537"/>
                    <a:pt x="8311" y="917"/>
                    <a:pt x="8881" y="1170"/>
                  </a:cubicBezTo>
                  <a:cubicBezTo>
                    <a:pt x="9238" y="1335"/>
                    <a:pt x="9642" y="1500"/>
                    <a:pt x="10052" y="1500"/>
                  </a:cubicBezTo>
                  <a:cubicBezTo>
                    <a:pt x="10116" y="1500"/>
                    <a:pt x="10180" y="1496"/>
                    <a:pt x="10243" y="1487"/>
                  </a:cubicBezTo>
                  <a:cubicBezTo>
                    <a:pt x="10813" y="1392"/>
                    <a:pt x="11257" y="949"/>
                    <a:pt x="11795" y="822"/>
                  </a:cubicBezTo>
                  <a:cubicBezTo>
                    <a:pt x="12092" y="733"/>
                    <a:pt x="11971" y="310"/>
                    <a:pt x="11720" y="310"/>
                  </a:cubicBezTo>
                  <a:cubicBezTo>
                    <a:pt x="11703" y="310"/>
                    <a:pt x="11686" y="311"/>
                    <a:pt x="11668" y="315"/>
                  </a:cubicBezTo>
                  <a:cubicBezTo>
                    <a:pt x="11098" y="474"/>
                    <a:pt x="10592" y="1012"/>
                    <a:pt x="10021" y="1012"/>
                  </a:cubicBezTo>
                  <a:cubicBezTo>
                    <a:pt x="9356" y="1012"/>
                    <a:pt x="8691" y="537"/>
                    <a:pt x="8121" y="284"/>
                  </a:cubicBezTo>
                  <a:cubicBezTo>
                    <a:pt x="7695" y="91"/>
                    <a:pt x="7281" y="0"/>
                    <a:pt x="687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233148" y="4878509"/>
              <a:ext cx="388168" cy="52038"/>
            </a:xfrm>
            <a:custGeom>
              <a:avLst/>
              <a:gdLst/>
              <a:ahLst/>
              <a:cxnLst/>
              <a:rect l="l" t="t" r="r" b="b"/>
              <a:pathLst>
                <a:path w="12084" h="1620" extrusionOk="0">
                  <a:moveTo>
                    <a:pt x="6893" y="1"/>
                  </a:moveTo>
                  <a:cubicBezTo>
                    <a:pt x="6359" y="1"/>
                    <a:pt x="5842" y="164"/>
                    <a:pt x="5334" y="472"/>
                  </a:cubicBezTo>
                  <a:cubicBezTo>
                    <a:pt x="4923" y="693"/>
                    <a:pt x="4543" y="947"/>
                    <a:pt x="4099" y="1073"/>
                  </a:cubicBezTo>
                  <a:cubicBezTo>
                    <a:pt x="3994" y="1097"/>
                    <a:pt x="3889" y="1107"/>
                    <a:pt x="3786" y="1107"/>
                  </a:cubicBezTo>
                  <a:cubicBezTo>
                    <a:pt x="3331" y="1107"/>
                    <a:pt x="2897" y="906"/>
                    <a:pt x="2484" y="725"/>
                  </a:cubicBezTo>
                  <a:cubicBezTo>
                    <a:pt x="2172" y="583"/>
                    <a:pt x="1860" y="467"/>
                    <a:pt x="1503" y="467"/>
                  </a:cubicBezTo>
                  <a:cubicBezTo>
                    <a:pt x="1461" y="467"/>
                    <a:pt x="1419" y="468"/>
                    <a:pt x="1376" y="472"/>
                  </a:cubicBezTo>
                  <a:cubicBezTo>
                    <a:pt x="901" y="535"/>
                    <a:pt x="521" y="883"/>
                    <a:pt x="172" y="1200"/>
                  </a:cubicBezTo>
                  <a:cubicBezTo>
                    <a:pt x="1" y="1372"/>
                    <a:pt x="171" y="1619"/>
                    <a:pt x="359" y="1619"/>
                  </a:cubicBezTo>
                  <a:cubicBezTo>
                    <a:pt x="414" y="1619"/>
                    <a:pt x="471" y="1598"/>
                    <a:pt x="521" y="1548"/>
                  </a:cubicBezTo>
                  <a:cubicBezTo>
                    <a:pt x="843" y="1226"/>
                    <a:pt x="1165" y="981"/>
                    <a:pt x="1579" y="981"/>
                  </a:cubicBezTo>
                  <a:cubicBezTo>
                    <a:pt x="1693" y="981"/>
                    <a:pt x="1815" y="1000"/>
                    <a:pt x="1946" y="1042"/>
                  </a:cubicBezTo>
                  <a:cubicBezTo>
                    <a:pt x="2389" y="1168"/>
                    <a:pt x="2801" y="1422"/>
                    <a:pt x="3244" y="1517"/>
                  </a:cubicBezTo>
                  <a:cubicBezTo>
                    <a:pt x="3414" y="1558"/>
                    <a:pt x="3575" y="1576"/>
                    <a:pt x="3729" y="1576"/>
                  </a:cubicBezTo>
                  <a:cubicBezTo>
                    <a:pt x="4411" y="1576"/>
                    <a:pt x="4968" y="1219"/>
                    <a:pt x="5588" y="883"/>
                  </a:cubicBezTo>
                  <a:cubicBezTo>
                    <a:pt x="6028" y="648"/>
                    <a:pt x="6495" y="468"/>
                    <a:pt x="6990" y="468"/>
                  </a:cubicBezTo>
                  <a:cubicBezTo>
                    <a:pt x="7029" y="468"/>
                    <a:pt x="7068" y="469"/>
                    <a:pt x="7108" y="472"/>
                  </a:cubicBezTo>
                  <a:cubicBezTo>
                    <a:pt x="7741" y="567"/>
                    <a:pt x="8311" y="915"/>
                    <a:pt x="8881" y="1168"/>
                  </a:cubicBezTo>
                  <a:cubicBezTo>
                    <a:pt x="9238" y="1333"/>
                    <a:pt x="9642" y="1497"/>
                    <a:pt x="10052" y="1497"/>
                  </a:cubicBezTo>
                  <a:cubicBezTo>
                    <a:pt x="10116" y="1497"/>
                    <a:pt x="10180" y="1493"/>
                    <a:pt x="10243" y="1485"/>
                  </a:cubicBezTo>
                  <a:cubicBezTo>
                    <a:pt x="10813" y="1390"/>
                    <a:pt x="11257" y="947"/>
                    <a:pt x="11795" y="820"/>
                  </a:cubicBezTo>
                  <a:cubicBezTo>
                    <a:pt x="12083" y="733"/>
                    <a:pt x="11978" y="332"/>
                    <a:pt x="11742" y="332"/>
                  </a:cubicBezTo>
                  <a:cubicBezTo>
                    <a:pt x="11719" y="332"/>
                    <a:pt x="11694" y="336"/>
                    <a:pt x="11668" y="345"/>
                  </a:cubicBezTo>
                  <a:cubicBezTo>
                    <a:pt x="11098" y="472"/>
                    <a:pt x="10592" y="1010"/>
                    <a:pt x="10021" y="1010"/>
                  </a:cubicBezTo>
                  <a:cubicBezTo>
                    <a:pt x="9356" y="1010"/>
                    <a:pt x="8691" y="535"/>
                    <a:pt x="8121" y="282"/>
                  </a:cubicBezTo>
                  <a:cubicBezTo>
                    <a:pt x="7701" y="92"/>
                    <a:pt x="7293" y="1"/>
                    <a:pt x="689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233148" y="4964888"/>
              <a:ext cx="388425" cy="52135"/>
            </a:xfrm>
            <a:custGeom>
              <a:avLst/>
              <a:gdLst/>
              <a:ahLst/>
              <a:cxnLst/>
              <a:rect l="l" t="t" r="r" b="b"/>
              <a:pathLst>
                <a:path w="12092" h="1623" extrusionOk="0">
                  <a:moveTo>
                    <a:pt x="6877" y="1"/>
                  </a:moveTo>
                  <a:cubicBezTo>
                    <a:pt x="6349" y="1"/>
                    <a:pt x="5836" y="156"/>
                    <a:pt x="5334" y="443"/>
                  </a:cubicBezTo>
                  <a:cubicBezTo>
                    <a:pt x="4923" y="664"/>
                    <a:pt x="4543" y="949"/>
                    <a:pt x="4099" y="1044"/>
                  </a:cubicBezTo>
                  <a:cubicBezTo>
                    <a:pt x="3984" y="1070"/>
                    <a:pt x="3870" y="1081"/>
                    <a:pt x="3757" y="1081"/>
                  </a:cubicBezTo>
                  <a:cubicBezTo>
                    <a:pt x="3313" y="1081"/>
                    <a:pt x="2888" y="905"/>
                    <a:pt x="2484" y="728"/>
                  </a:cubicBezTo>
                  <a:cubicBezTo>
                    <a:pt x="2190" y="594"/>
                    <a:pt x="1895" y="460"/>
                    <a:pt x="1563" y="460"/>
                  </a:cubicBezTo>
                  <a:cubicBezTo>
                    <a:pt x="1502" y="460"/>
                    <a:pt x="1440" y="465"/>
                    <a:pt x="1376" y="474"/>
                  </a:cubicBezTo>
                  <a:cubicBezTo>
                    <a:pt x="901" y="538"/>
                    <a:pt x="521" y="886"/>
                    <a:pt x="172" y="1203"/>
                  </a:cubicBezTo>
                  <a:cubicBezTo>
                    <a:pt x="1" y="1374"/>
                    <a:pt x="171" y="1622"/>
                    <a:pt x="359" y="1622"/>
                  </a:cubicBezTo>
                  <a:cubicBezTo>
                    <a:pt x="414" y="1622"/>
                    <a:pt x="471" y="1601"/>
                    <a:pt x="521" y="1551"/>
                  </a:cubicBezTo>
                  <a:cubicBezTo>
                    <a:pt x="843" y="1229"/>
                    <a:pt x="1165" y="984"/>
                    <a:pt x="1579" y="984"/>
                  </a:cubicBezTo>
                  <a:cubicBezTo>
                    <a:pt x="1693" y="984"/>
                    <a:pt x="1815" y="1003"/>
                    <a:pt x="1946" y="1044"/>
                  </a:cubicBezTo>
                  <a:cubicBezTo>
                    <a:pt x="2389" y="1171"/>
                    <a:pt x="2801" y="1424"/>
                    <a:pt x="3244" y="1519"/>
                  </a:cubicBezTo>
                  <a:cubicBezTo>
                    <a:pt x="3414" y="1560"/>
                    <a:pt x="3575" y="1579"/>
                    <a:pt x="3729" y="1579"/>
                  </a:cubicBezTo>
                  <a:cubicBezTo>
                    <a:pt x="4411" y="1579"/>
                    <a:pt x="4968" y="1222"/>
                    <a:pt x="5588" y="886"/>
                  </a:cubicBezTo>
                  <a:cubicBezTo>
                    <a:pt x="6001" y="638"/>
                    <a:pt x="6438" y="462"/>
                    <a:pt x="6899" y="462"/>
                  </a:cubicBezTo>
                  <a:cubicBezTo>
                    <a:pt x="6968" y="462"/>
                    <a:pt x="7038" y="466"/>
                    <a:pt x="7108" y="474"/>
                  </a:cubicBezTo>
                  <a:cubicBezTo>
                    <a:pt x="7741" y="538"/>
                    <a:pt x="8311" y="918"/>
                    <a:pt x="8881" y="1171"/>
                  </a:cubicBezTo>
                  <a:cubicBezTo>
                    <a:pt x="9238" y="1336"/>
                    <a:pt x="9642" y="1500"/>
                    <a:pt x="10052" y="1500"/>
                  </a:cubicBezTo>
                  <a:cubicBezTo>
                    <a:pt x="10116" y="1500"/>
                    <a:pt x="10180" y="1496"/>
                    <a:pt x="10243" y="1488"/>
                  </a:cubicBezTo>
                  <a:cubicBezTo>
                    <a:pt x="10813" y="1393"/>
                    <a:pt x="11257" y="949"/>
                    <a:pt x="11795" y="823"/>
                  </a:cubicBezTo>
                  <a:cubicBezTo>
                    <a:pt x="12092" y="734"/>
                    <a:pt x="11971" y="310"/>
                    <a:pt x="11720" y="310"/>
                  </a:cubicBezTo>
                  <a:cubicBezTo>
                    <a:pt x="11703" y="310"/>
                    <a:pt x="11686" y="312"/>
                    <a:pt x="11668" y="316"/>
                  </a:cubicBezTo>
                  <a:cubicBezTo>
                    <a:pt x="11098" y="474"/>
                    <a:pt x="10592" y="1013"/>
                    <a:pt x="10021" y="1013"/>
                  </a:cubicBezTo>
                  <a:cubicBezTo>
                    <a:pt x="9356" y="1013"/>
                    <a:pt x="8691" y="538"/>
                    <a:pt x="8121" y="284"/>
                  </a:cubicBezTo>
                  <a:cubicBezTo>
                    <a:pt x="7695" y="92"/>
                    <a:pt x="7281" y="1"/>
                    <a:pt x="687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33148" y="5051460"/>
              <a:ext cx="388168" cy="52006"/>
            </a:xfrm>
            <a:custGeom>
              <a:avLst/>
              <a:gdLst/>
              <a:ahLst/>
              <a:cxnLst/>
              <a:rect l="l" t="t" r="r" b="b"/>
              <a:pathLst>
                <a:path w="12084" h="1619" extrusionOk="0">
                  <a:moveTo>
                    <a:pt x="6893" y="0"/>
                  </a:moveTo>
                  <a:cubicBezTo>
                    <a:pt x="6359" y="0"/>
                    <a:pt x="5842" y="163"/>
                    <a:pt x="5334" y="471"/>
                  </a:cubicBezTo>
                  <a:cubicBezTo>
                    <a:pt x="4923" y="693"/>
                    <a:pt x="4543" y="946"/>
                    <a:pt x="4099" y="1073"/>
                  </a:cubicBezTo>
                  <a:cubicBezTo>
                    <a:pt x="3994" y="1096"/>
                    <a:pt x="3889" y="1107"/>
                    <a:pt x="3786" y="1107"/>
                  </a:cubicBezTo>
                  <a:cubicBezTo>
                    <a:pt x="3331" y="1107"/>
                    <a:pt x="2897" y="905"/>
                    <a:pt x="2484" y="725"/>
                  </a:cubicBezTo>
                  <a:cubicBezTo>
                    <a:pt x="2172" y="583"/>
                    <a:pt x="1860" y="466"/>
                    <a:pt x="1503" y="466"/>
                  </a:cubicBezTo>
                  <a:cubicBezTo>
                    <a:pt x="1461" y="466"/>
                    <a:pt x="1419" y="468"/>
                    <a:pt x="1376" y="471"/>
                  </a:cubicBezTo>
                  <a:cubicBezTo>
                    <a:pt x="901" y="535"/>
                    <a:pt x="521" y="883"/>
                    <a:pt x="172" y="1200"/>
                  </a:cubicBezTo>
                  <a:cubicBezTo>
                    <a:pt x="1" y="1371"/>
                    <a:pt x="171" y="1619"/>
                    <a:pt x="359" y="1619"/>
                  </a:cubicBezTo>
                  <a:cubicBezTo>
                    <a:pt x="414" y="1619"/>
                    <a:pt x="471" y="1598"/>
                    <a:pt x="521" y="1548"/>
                  </a:cubicBezTo>
                  <a:cubicBezTo>
                    <a:pt x="843" y="1226"/>
                    <a:pt x="1165" y="981"/>
                    <a:pt x="1579" y="981"/>
                  </a:cubicBezTo>
                  <a:cubicBezTo>
                    <a:pt x="1693" y="981"/>
                    <a:pt x="1815" y="1000"/>
                    <a:pt x="1946" y="1041"/>
                  </a:cubicBezTo>
                  <a:cubicBezTo>
                    <a:pt x="2389" y="1168"/>
                    <a:pt x="2801" y="1421"/>
                    <a:pt x="3244" y="1516"/>
                  </a:cubicBezTo>
                  <a:cubicBezTo>
                    <a:pt x="3414" y="1557"/>
                    <a:pt x="3575" y="1575"/>
                    <a:pt x="3729" y="1575"/>
                  </a:cubicBezTo>
                  <a:cubicBezTo>
                    <a:pt x="4411" y="1575"/>
                    <a:pt x="4968" y="1219"/>
                    <a:pt x="5588" y="883"/>
                  </a:cubicBezTo>
                  <a:cubicBezTo>
                    <a:pt x="6007" y="659"/>
                    <a:pt x="6451" y="460"/>
                    <a:pt x="6920" y="460"/>
                  </a:cubicBezTo>
                  <a:cubicBezTo>
                    <a:pt x="6982" y="460"/>
                    <a:pt x="7045" y="464"/>
                    <a:pt x="7108" y="471"/>
                  </a:cubicBezTo>
                  <a:cubicBezTo>
                    <a:pt x="7741" y="566"/>
                    <a:pt x="8311" y="915"/>
                    <a:pt x="8881" y="1168"/>
                  </a:cubicBezTo>
                  <a:cubicBezTo>
                    <a:pt x="9238" y="1333"/>
                    <a:pt x="9642" y="1497"/>
                    <a:pt x="10052" y="1497"/>
                  </a:cubicBezTo>
                  <a:cubicBezTo>
                    <a:pt x="10116" y="1497"/>
                    <a:pt x="10180" y="1493"/>
                    <a:pt x="10243" y="1485"/>
                  </a:cubicBezTo>
                  <a:cubicBezTo>
                    <a:pt x="10813" y="1390"/>
                    <a:pt x="11257" y="946"/>
                    <a:pt x="11795" y="820"/>
                  </a:cubicBezTo>
                  <a:cubicBezTo>
                    <a:pt x="12083" y="733"/>
                    <a:pt x="11978" y="332"/>
                    <a:pt x="11742" y="332"/>
                  </a:cubicBezTo>
                  <a:cubicBezTo>
                    <a:pt x="11719" y="332"/>
                    <a:pt x="11694" y="336"/>
                    <a:pt x="11668" y="345"/>
                  </a:cubicBezTo>
                  <a:cubicBezTo>
                    <a:pt x="11098" y="471"/>
                    <a:pt x="10592" y="1010"/>
                    <a:pt x="10021" y="1010"/>
                  </a:cubicBezTo>
                  <a:cubicBezTo>
                    <a:pt x="9356" y="1010"/>
                    <a:pt x="8691" y="535"/>
                    <a:pt x="8121" y="281"/>
                  </a:cubicBezTo>
                  <a:cubicBezTo>
                    <a:pt x="7701" y="92"/>
                    <a:pt x="7293" y="0"/>
                    <a:pt x="689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233148" y="5137839"/>
              <a:ext cx="388425" cy="52103"/>
            </a:xfrm>
            <a:custGeom>
              <a:avLst/>
              <a:gdLst/>
              <a:ahLst/>
              <a:cxnLst/>
              <a:rect l="l" t="t" r="r" b="b"/>
              <a:pathLst>
                <a:path w="12092" h="1622" extrusionOk="0">
                  <a:moveTo>
                    <a:pt x="6877" y="1"/>
                  </a:moveTo>
                  <a:cubicBezTo>
                    <a:pt x="6349" y="1"/>
                    <a:pt x="5836" y="156"/>
                    <a:pt x="5334" y="442"/>
                  </a:cubicBezTo>
                  <a:cubicBezTo>
                    <a:pt x="4923" y="664"/>
                    <a:pt x="4543" y="949"/>
                    <a:pt x="4099" y="1044"/>
                  </a:cubicBezTo>
                  <a:cubicBezTo>
                    <a:pt x="3993" y="1068"/>
                    <a:pt x="3887" y="1078"/>
                    <a:pt x="3783" y="1078"/>
                  </a:cubicBezTo>
                  <a:cubicBezTo>
                    <a:pt x="3329" y="1078"/>
                    <a:pt x="2896" y="882"/>
                    <a:pt x="2484" y="727"/>
                  </a:cubicBezTo>
                  <a:cubicBezTo>
                    <a:pt x="2190" y="594"/>
                    <a:pt x="1895" y="460"/>
                    <a:pt x="1563" y="460"/>
                  </a:cubicBezTo>
                  <a:cubicBezTo>
                    <a:pt x="1502" y="460"/>
                    <a:pt x="1440" y="464"/>
                    <a:pt x="1376" y="474"/>
                  </a:cubicBezTo>
                  <a:cubicBezTo>
                    <a:pt x="901" y="537"/>
                    <a:pt x="521" y="886"/>
                    <a:pt x="172" y="1202"/>
                  </a:cubicBezTo>
                  <a:cubicBezTo>
                    <a:pt x="1" y="1374"/>
                    <a:pt x="171" y="1622"/>
                    <a:pt x="359" y="1622"/>
                  </a:cubicBezTo>
                  <a:cubicBezTo>
                    <a:pt x="414" y="1622"/>
                    <a:pt x="471" y="1601"/>
                    <a:pt x="521" y="1551"/>
                  </a:cubicBezTo>
                  <a:cubicBezTo>
                    <a:pt x="843" y="1229"/>
                    <a:pt x="1165" y="984"/>
                    <a:pt x="1579" y="984"/>
                  </a:cubicBezTo>
                  <a:cubicBezTo>
                    <a:pt x="1693" y="984"/>
                    <a:pt x="1815" y="1003"/>
                    <a:pt x="1946" y="1044"/>
                  </a:cubicBezTo>
                  <a:cubicBezTo>
                    <a:pt x="2389" y="1171"/>
                    <a:pt x="2801" y="1424"/>
                    <a:pt x="3244" y="1519"/>
                  </a:cubicBezTo>
                  <a:cubicBezTo>
                    <a:pt x="3414" y="1560"/>
                    <a:pt x="3575" y="1578"/>
                    <a:pt x="3729" y="1578"/>
                  </a:cubicBezTo>
                  <a:cubicBezTo>
                    <a:pt x="4411" y="1578"/>
                    <a:pt x="4968" y="1222"/>
                    <a:pt x="5588" y="886"/>
                  </a:cubicBezTo>
                  <a:cubicBezTo>
                    <a:pt x="6001" y="638"/>
                    <a:pt x="6438" y="462"/>
                    <a:pt x="6899" y="462"/>
                  </a:cubicBezTo>
                  <a:cubicBezTo>
                    <a:pt x="6968" y="462"/>
                    <a:pt x="7038" y="466"/>
                    <a:pt x="7108" y="474"/>
                  </a:cubicBezTo>
                  <a:cubicBezTo>
                    <a:pt x="7741" y="537"/>
                    <a:pt x="8311" y="917"/>
                    <a:pt x="8881" y="1171"/>
                  </a:cubicBezTo>
                  <a:cubicBezTo>
                    <a:pt x="9238" y="1335"/>
                    <a:pt x="9642" y="1500"/>
                    <a:pt x="10052" y="1500"/>
                  </a:cubicBezTo>
                  <a:cubicBezTo>
                    <a:pt x="10116" y="1500"/>
                    <a:pt x="10180" y="1496"/>
                    <a:pt x="10243" y="1488"/>
                  </a:cubicBezTo>
                  <a:cubicBezTo>
                    <a:pt x="10813" y="1393"/>
                    <a:pt x="11257" y="949"/>
                    <a:pt x="11795" y="822"/>
                  </a:cubicBezTo>
                  <a:cubicBezTo>
                    <a:pt x="12092" y="733"/>
                    <a:pt x="11971" y="310"/>
                    <a:pt x="11720" y="310"/>
                  </a:cubicBezTo>
                  <a:cubicBezTo>
                    <a:pt x="11703" y="310"/>
                    <a:pt x="11686" y="312"/>
                    <a:pt x="11668" y="316"/>
                  </a:cubicBezTo>
                  <a:cubicBezTo>
                    <a:pt x="11098" y="474"/>
                    <a:pt x="10592" y="1012"/>
                    <a:pt x="10021" y="1012"/>
                  </a:cubicBezTo>
                  <a:cubicBezTo>
                    <a:pt x="9356" y="1012"/>
                    <a:pt x="8691" y="537"/>
                    <a:pt x="8121" y="284"/>
                  </a:cubicBezTo>
                  <a:cubicBezTo>
                    <a:pt x="7695" y="92"/>
                    <a:pt x="7281" y="1"/>
                    <a:pt x="687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5045087" y="4419374"/>
            <a:ext cx="991236" cy="1095602"/>
            <a:chOff x="5045087" y="4419374"/>
            <a:chExt cx="991236" cy="1095602"/>
          </a:xfrm>
        </p:grpSpPr>
        <p:sp>
          <p:nvSpPr>
            <p:cNvPr id="198" name="Google Shape;198;p2"/>
            <p:cNvSpPr/>
            <p:nvPr/>
          </p:nvSpPr>
          <p:spPr>
            <a:xfrm>
              <a:off x="5045087" y="4419374"/>
              <a:ext cx="991236" cy="1095602"/>
            </a:xfrm>
            <a:custGeom>
              <a:avLst/>
              <a:gdLst/>
              <a:ahLst/>
              <a:cxnLst/>
              <a:rect l="l" t="t" r="r" b="b"/>
              <a:pathLst>
                <a:path w="30858" h="34107" extrusionOk="0">
                  <a:moveTo>
                    <a:pt x="21129" y="540"/>
                  </a:moveTo>
                  <a:cubicBezTo>
                    <a:pt x="23692" y="6739"/>
                    <a:pt x="26099" y="13002"/>
                    <a:pt x="28197" y="19388"/>
                  </a:cubicBezTo>
                  <a:cubicBezTo>
                    <a:pt x="28902" y="21473"/>
                    <a:pt x="29577" y="23587"/>
                    <a:pt x="30280" y="25701"/>
                  </a:cubicBezTo>
                  <a:lnTo>
                    <a:pt x="30280" y="25701"/>
                  </a:lnTo>
                  <a:cubicBezTo>
                    <a:pt x="24662" y="28229"/>
                    <a:pt x="18798" y="30113"/>
                    <a:pt x="13027" y="32277"/>
                  </a:cubicBezTo>
                  <a:cubicBezTo>
                    <a:pt x="11948" y="32657"/>
                    <a:pt x="10895" y="33063"/>
                    <a:pt x="9844" y="33521"/>
                  </a:cubicBezTo>
                  <a:lnTo>
                    <a:pt x="9844" y="33521"/>
                  </a:lnTo>
                  <a:cubicBezTo>
                    <a:pt x="8815" y="30951"/>
                    <a:pt x="7927" y="28352"/>
                    <a:pt x="7010" y="25754"/>
                  </a:cubicBezTo>
                  <a:cubicBezTo>
                    <a:pt x="5585" y="21668"/>
                    <a:pt x="4160" y="17583"/>
                    <a:pt x="2767" y="13498"/>
                  </a:cubicBezTo>
                  <a:cubicBezTo>
                    <a:pt x="2034" y="11391"/>
                    <a:pt x="1331" y="9285"/>
                    <a:pt x="600" y="7150"/>
                  </a:cubicBezTo>
                  <a:lnTo>
                    <a:pt x="600" y="7150"/>
                  </a:lnTo>
                  <a:cubicBezTo>
                    <a:pt x="2198" y="6632"/>
                    <a:pt x="3798" y="6060"/>
                    <a:pt x="5427" y="5517"/>
                  </a:cubicBezTo>
                  <a:cubicBezTo>
                    <a:pt x="8562" y="4472"/>
                    <a:pt x="11697" y="3427"/>
                    <a:pt x="14864" y="2445"/>
                  </a:cubicBezTo>
                  <a:cubicBezTo>
                    <a:pt x="16952" y="1800"/>
                    <a:pt x="19041" y="1156"/>
                    <a:pt x="21129" y="540"/>
                  </a:cubicBezTo>
                  <a:close/>
                  <a:moveTo>
                    <a:pt x="21257" y="1"/>
                  </a:moveTo>
                  <a:cubicBezTo>
                    <a:pt x="21239" y="1"/>
                    <a:pt x="21219" y="3"/>
                    <a:pt x="21198" y="7"/>
                  </a:cubicBezTo>
                  <a:cubicBezTo>
                    <a:pt x="14896" y="1844"/>
                    <a:pt x="8625" y="3902"/>
                    <a:pt x="2418" y="6024"/>
                  </a:cubicBezTo>
                  <a:cubicBezTo>
                    <a:pt x="1690" y="6277"/>
                    <a:pt x="961" y="6531"/>
                    <a:pt x="233" y="6752"/>
                  </a:cubicBezTo>
                  <a:cubicBezTo>
                    <a:pt x="210" y="6759"/>
                    <a:pt x="189" y="6768"/>
                    <a:pt x="170" y="6779"/>
                  </a:cubicBezTo>
                  <a:lnTo>
                    <a:pt x="170" y="6779"/>
                  </a:lnTo>
                  <a:cubicBezTo>
                    <a:pt x="71" y="6825"/>
                    <a:pt x="1" y="6928"/>
                    <a:pt x="43" y="7069"/>
                  </a:cubicBezTo>
                  <a:cubicBezTo>
                    <a:pt x="2672" y="14828"/>
                    <a:pt x="5300" y="22587"/>
                    <a:pt x="8087" y="30282"/>
                  </a:cubicBezTo>
                  <a:cubicBezTo>
                    <a:pt x="8530" y="31517"/>
                    <a:pt x="8974" y="32721"/>
                    <a:pt x="9449" y="33924"/>
                  </a:cubicBezTo>
                  <a:cubicBezTo>
                    <a:pt x="9496" y="34042"/>
                    <a:pt x="9595" y="34107"/>
                    <a:pt x="9708" y="34107"/>
                  </a:cubicBezTo>
                  <a:cubicBezTo>
                    <a:pt x="9747" y="34107"/>
                    <a:pt x="9788" y="34099"/>
                    <a:pt x="9829" y="34083"/>
                  </a:cubicBezTo>
                  <a:cubicBezTo>
                    <a:pt x="12141" y="33069"/>
                    <a:pt x="14516" y="32246"/>
                    <a:pt x="16891" y="31391"/>
                  </a:cubicBezTo>
                  <a:cubicBezTo>
                    <a:pt x="19931" y="30314"/>
                    <a:pt x="22940" y="29237"/>
                    <a:pt x="25917" y="28065"/>
                  </a:cubicBezTo>
                  <a:cubicBezTo>
                    <a:pt x="27532" y="27432"/>
                    <a:pt x="29147" y="26767"/>
                    <a:pt x="30699" y="26070"/>
                  </a:cubicBezTo>
                  <a:cubicBezTo>
                    <a:pt x="30794" y="26007"/>
                    <a:pt x="30857" y="25880"/>
                    <a:pt x="30825" y="25785"/>
                  </a:cubicBezTo>
                  <a:cubicBezTo>
                    <a:pt x="28704" y="19230"/>
                    <a:pt x="26550" y="12706"/>
                    <a:pt x="24017" y="6341"/>
                  </a:cubicBezTo>
                  <a:cubicBezTo>
                    <a:pt x="23193" y="4282"/>
                    <a:pt x="22370" y="2224"/>
                    <a:pt x="21515" y="197"/>
                  </a:cubicBezTo>
                  <a:cubicBezTo>
                    <a:pt x="21460" y="87"/>
                    <a:pt x="21381" y="1"/>
                    <a:pt x="2125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153470" y="4599841"/>
              <a:ext cx="310914" cy="867372"/>
            </a:xfrm>
            <a:custGeom>
              <a:avLst/>
              <a:gdLst/>
              <a:ahLst/>
              <a:cxnLst/>
              <a:rect l="l" t="t" r="r" b="b"/>
              <a:pathLst>
                <a:path w="9679" h="27002" extrusionOk="0">
                  <a:moveTo>
                    <a:pt x="294" y="1"/>
                  </a:moveTo>
                  <a:cubicBezTo>
                    <a:pt x="147" y="1"/>
                    <a:pt x="1" y="122"/>
                    <a:pt x="58" y="311"/>
                  </a:cubicBezTo>
                  <a:cubicBezTo>
                    <a:pt x="2464" y="7405"/>
                    <a:pt x="4903" y="14467"/>
                    <a:pt x="7310" y="21561"/>
                  </a:cubicBezTo>
                  <a:cubicBezTo>
                    <a:pt x="7912" y="23303"/>
                    <a:pt x="8545" y="25076"/>
                    <a:pt x="9147" y="26818"/>
                  </a:cubicBezTo>
                  <a:cubicBezTo>
                    <a:pt x="9185" y="26946"/>
                    <a:pt x="9285" y="27001"/>
                    <a:pt x="9385" y="27001"/>
                  </a:cubicBezTo>
                  <a:cubicBezTo>
                    <a:pt x="9532" y="27001"/>
                    <a:pt x="9678" y="26880"/>
                    <a:pt x="9622" y="26691"/>
                  </a:cubicBezTo>
                  <a:cubicBezTo>
                    <a:pt x="7088" y="19407"/>
                    <a:pt x="4618" y="12123"/>
                    <a:pt x="2116" y="4840"/>
                  </a:cubicBezTo>
                  <a:cubicBezTo>
                    <a:pt x="1609" y="3288"/>
                    <a:pt x="1071" y="1736"/>
                    <a:pt x="533" y="184"/>
                  </a:cubicBezTo>
                  <a:cubicBezTo>
                    <a:pt x="494" y="56"/>
                    <a:pt x="394" y="1"/>
                    <a:pt x="29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48587" y="4711083"/>
              <a:ext cx="334716" cy="168450"/>
            </a:xfrm>
            <a:custGeom>
              <a:avLst/>
              <a:gdLst/>
              <a:ahLst/>
              <a:cxnLst/>
              <a:rect l="l" t="t" r="r" b="b"/>
              <a:pathLst>
                <a:path w="10420" h="5244" extrusionOk="0">
                  <a:moveTo>
                    <a:pt x="9066" y="1"/>
                  </a:moveTo>
                  <a:cubicBezTo>
                    <a:pt x="8043" y="1"/>
                    <a:pt x="6526" y="456"/>
                    <a:pt x="4878" y="1155"/>
                  </a:cubicBezTo>
                  <a:cubicBezTo>
                    <a:pt x="2661" y="1947"/>
                    <a:pt x="1964" y="2105"/>
                    <a:pt x="697" y="3340"/>
                  </a:cubicBezTo>
                  <a:cubicBezTo>
                    <a:pt x="1" y="4037"/>
                    <a:pt x="1" y="5145"/>
                    <a:pt x="1141" y="5240"/>
                  </a:cubicBezTo>
                  <a:cubicBezTo>
                    <a:pt x="1188" y="5243"/>
                    <a:pt x="1236" y="5244"/>
                    <a:pt x="1284" y="5244"/>
                  </a:cubicBezTo>
                  <a:cubicBezTo>
                    <a:pt x="2510" y="5244"/>
                    <a:pt x="4194" y="4495"/>
                    <a:pt x="5321" y="4068"/>
                  </a:cubicBezTo>
                  <a:cubicBezTo>
                    <a:pt x="6556" y="3593"/>
                    <a:pt x="7760" y="3023"/>
                    <a:pt x="8931" y="2453"/>
                  </a:cubicBezTo>
                  <a:cubicBezTo>
                    <a:pt x="9596" y="2105"/>
                    <a:pt x="10420" y="1725"/>
                    <a:pt x="10388" y="902"/>
                  </a:cubicBezTo>
                  <a:cubicBezTo>
                    <a:pt x="10347" y="269"/>
                    <a:pt x="9852" y="1"/>
                    <a:pt x="906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425811" y="4904143"/>
              <a:ext cx="320518" cy="127269"/>
            </a:xfrm>
            <a:custGeom>
              <a:avLst/>
              <a:gdLst/>
              <a:ahLst/>
              <a:cxnLst/>
              <a:rect l="l" t="t" r="r" b="b"/>
              <a:pathLst>
                <a:path w="9978" h="3962" extrusionOk="0">
                  <a:moveTo>
                    <a:pt x="9692" y="1"/>
                  </a:moveTo>
                  <a:cubicBezTo>
                    <a:pt x="9663" y="1"/>
                    <a:pt x="9632" y="7"/>
                    <a:pt x="9599" y="22"/>
                  </a:cubicBezTo>
                  <a:cubicBezTo>
                    <a:pt x="6527" y="1225"/>
                    <a:pt x="3424" y="2429"/>
                    <a:pt x="289" y="3474"/>
                  </a:cubicBezTo>
                  <a:cubicBezTo>
                    <a:pt x="0" y="3560"/>
                    <a:pt x="106" y="3961"/>
                    <a:pt x="342" y="3961"/>
                  </a:cubicBezTo>
                  <a:cubicBezTo>
                    <a:pt x="365" y="3961"/>
                    <a:pt x="390" y="3957"/>
                    <a:pt x="415" y="3949"/>
                  </a:cubicBezTo>
                  <a:cubicBezTo>
                    <a:pt x="3551" y="2904"/>
                    <a:pt x="6654" y="1700"/>
                    <a:pt x="9726" y="497"/>
                  </a:cubicBezTo>
                  <a:cubicBezTo>
                    <a:pt x="9978" y="385"/>
                    <a:pt x="9908" y="1"/>
                    <a:pt x="969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399502" y="4846450"/>
              <a:ext cx="320550" cy="127237"/>
            </a:xfrm>
            <a:custGeom>
              <a:avLst/>
              <a:gdLst/>
              <a:ahLst/>
              <a:cxnLst/>
              <a:rect l="l" t="t" r="r" b="b"/>
              <a:pathLst>
                <a:path w="9979" h="3961" extrusionOk="0">
                  <a:moveTo>
                    <a:pt x="9644" y="0"/>
                  </a:moveTo>
                  <a:cubicBezTo>
                    <a:pt x="9619" y="0"/>
                    <a:pt x="9592" y="4"/>
                    <a:pt x="9563" y="13"/>
                  </a:cubicBezTo>
                  <a:cubicBezTo>
                    <a:pt x="6491" y="1216"/>
                    <a:pt x="3388" y="2420"/>
                    <a:pt x="253" y="3465"/>
                  </a:cubicBezTo>
                  <a:cubicBezTo>
                    <a:pt x="1" y="3577"/>
                    <a:pt x="70" y="3961"/>
                    <a:pt x="287" y="3961"/>
                  </a:cubicBezTo>
                  <a:cubicBezTo>
                    <a:pt x="315" y="3961"/>
                    <a:pt x="346" y="3954"/>
                    <a:pt x="379" y="3940"/>
                  </a:cubicBezTo>
                  <a:cubicBezTo>
                    <a:pt x="3546" y="2895"/>
                    <a:pt x="6618" y="1691"/>
                    <a:pt x="9690" y="488"/>
                  </a:cubicBezTo>
                  <a:cubicBezTo>
                    <a:pt x="9978" y="401"/>
                    <a:pt x="9899" y="0"/>
                    <a:pt x="964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"/>
          <p:cNvGrpSpPr/>
          <p:nvPr/>
        </p:nvGrpSpPr>
        <p:grpSpPr>
          <a:xfrm>
            <a:off x="6138015" y="4450083"/>
            <a:ext cx="965451" cy="782343"/>
            <a:chOff x="6138015" y="4450083"/>
            <a:chExt cx="965451" cy="782343"/>
          </a:xfrm>
        </p:grpSpPr>
        <p:sp>
          <p:nvSpPr>
            <p:cNvPr id="204" name="Google Shape;204;p2"/>
            <p:cNvSpPr/>
            <p:nvPr/>
          </p:nvSpPr>
          <p:spPr>
            <a:xfrm>
              <a:off x="6528666" y="4638999"/>
              <a:ext cx="574800" cy="570014"/>
            </a:xfrm>
            <a:custGeom>
              <a:avLst/>
              <a:gdLst/>
              <a:ahLst/>
              <a:cxnLst/>
              <a:rect l="l" t="t" r="r" b="b"/>
              <a:pathLst>
                <a:path w="17894" h="17745" extrusionOk="0">
                  <a:moveTo>
                    <a:pt x="15445" y="0"/>
                  </a:moveTo>
                  <a:cubicBezTo>
                    <a:pt x="13378" y="0"/>
                    <a:pt x="11132" y="4304"/>
                    <a:pt x="9628" y="4982"/>
                  </a:cubicBezTo>
                  <a:cubicBezTo>
                    <a:pt x="9553" y="3906"/>
                    <a:pt x="10052" y="1324"/>
                    <a:pt x="9074" y="1324"/>
                  </a:cubicBezTo>
                  <a:cubicBezTo>
                    <a:pt x="8816" y="1324"/>
                    <a:pt x="8453" y="1505"/>
                    <a:pt x="7950" y="1942"/>
                  </a:cubicBezTo>
                  <a:cubicBezTo>
                    <a:pt x="6176" y="3367"/>
                    <a:pt x="6176" y="6186"/>
                    <a:pt x="4720" y="7801"/>
                  </a:cubicBezTo>
                  <a:cubicBezTo>
                    <a:pt x="4403" y="6977"/>
                    <a:pt x="4561" y="4412"/>
                    <a:pt x="3611" y="4032"/>
                  </a:cubicBezTo>
                  <a:cubicBezTo>
                    <a:pt x="3480" y="3968"/>
                    <a:pt x="3354" y="3939"/>
                    <a:pt x="3233" y="3939"/>
                  </a:cubicBezTo>
                  <a:cubicBezTo>
                    <a:pt x="2095" y="3939"/>
                    <a:pt x="1395" y="6525"/>
                    <a:pt x="1109" y="7326"/>
                  </a:cubicBezTo>
                  <a:cubicBezTo>
                    <a:pt x="1" y="10778"/>
                    <a:pt x="571" y="13976"/>
                    <a:pt x="793" y="17523"/>
                  </a:cubicBezTo>
                  <a:lnTo>
                    <a:pt x="1046" y="17745"/>
                  </a:lnTo>
                  <a:cubicBezTo>
                    <a:pt x="3928" y="16446"/>
                    <a:pt x="6588" y="15180"/>
                    <a:pt x="9723" y="14388"/>
                  </a:cubicBezTo>
                  <a:cubicBezTo>
                    <a:pt x="10832" y="14040"/>
                    <a:pt x="14695" y="13818"/>
                    <a:pt x="14917" y="12298"/>
                  </a:cubicBezTo>
                  <a:cubicBezTo>
                    <a:pt x="15070" y="11032"/>
                    <a:pt x="13574" y="10916"/>
                    <a:pt x="12151" y="10916"/>
                  </a:cubicBezTo>
                  <a:cubicBezTo>
                    <a:pt x="11834" y="10916"/>
                    <a:pt x="11520" y="10922"/>
                    <a:pt x="11228" y="10922"/>
                  </a:cubicBezTo>
                  <a:cubicBezTo>
                    <a:pt x="10672" y="10922"/>
                    <a:pt x="10199" y="10901"/>
                    <a:pt x="9945" y="10778"/>
                  </a:cubicBezTo>
                  <a:cubicBezTo>
                    <a:pt x="10610" y="8846"/>
                    <a:pt x="14537" y="8909"/>
                    <a:pt x="16057" y="8023"/>
                  </a:cubicBezTo>
                  <a:cubicBezTo>
                    <a:pt x="17514" y="7072"/>
                    <a:pt x="16944" y="6091"/>
                    <a:pt x="15424" y="6027"/>
                  </a:cubicBezTo>
                  <a:cubicBezTo>
                    <a:pt x="15353" y="6021"/>
                    <a:pt x="15283" y="6018"/>
                    <a:pt x="15213" y="6018"/>
                  </a:cubicBezTo>
                  <a:cubicBezTo>
                    <a:pt x="14350" y="6018"/>
                    <a:pt x="13491" y="6464"/>
                    <a:pt x="12670" y="6464"/>
                  </a:cubicBezTo>
                  <a:cubicBezTo>
                    <a:pt x="12563" y="6464"/>
                    <a:pt x="12457" y="6456"/>
                    <a:pt x="12352" y="6439"/>
                  </a:cubicBezTo>
                  <a:cubicBezTo>
                    <a:pt x="12922" y="5457"/>
                    <a:pt x="17894" y="802"/>
                    <a:pt x="15899" y="74"/>
                  </a:cubicBezTo>
                  <a:cubicBezTo>
                    <a:pt x="15749" y="24"/>
                    <a:pt x="15597" y="0"/>
                    <a:pt x="15445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548550" y="4695953"/>
              <a:ext cx="452413" cy="510523"/>
            </a:xfrm>
            <a:custGeom>
              <a:avLst/>
              <a:gdLst/>
              <a:ahLst/>
              <a:cxnLst/>
              <a:rect l="l" t="t" r="r" b="b"/>
              <a:pathLst>
                <a:path w="14084" h="15893" extrusionOk="0">
                  <a:moveTo>
                    <a:pt x="13741" y="1"/>
                  </a:moveTo>
                  <a:cubicBezTo>
                    <a:pt x="13668" y="1"/>
                    <a:pt x="13594" y="32"/>
                    <a:pt x="13538" y="106"/>
                  </a:cubicBezTo>
                  <a:cubicBezTo>
                    <a:pt x="9421" y="5585"/>
                    <a:pt x="3879" y="9796"/>
                    <a:pt x="110" y="15529"/>
                  </a:cubicBezTo>
                  <a:cubicBezTo>
                    <a:pt x="1" y="15726"/>
                    <a:pt x="164" y="15893"/>
                    <a:pt x="338" y="15893"/>
                  </a:cubicBezTo>
                  <a:cubicBezTo>
                    <a:pt x="416" y="15893"/>
                    <a:pt x="495" y="15860"/>
                    <a:pt x="554" y="15782"/>
                  </a:cubicBezTo>
                  <a:cubicBezTo>
                    <a:pt x="4322" y="10050"/>
                    <a:pt x="9864" y="5806"/>
                    <a:pt x="13950" y="359"/>
                  </a:cubicBezTo>
                  <a:cubicBezTo>
                    <a:pt x="14084" y="180"/>
                    <a:pt x="13917" y="1"/>
                    <a:pt x="1374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742317" y="4775844"/>
              <a:ext cx="253157" cy="193313"/>
            </a:xfrm>
            <a:custGeom>
              <a:avLst/>
              <a:gdLst/>
              <a:ahLst/>
              <a:cxnLst/>
              <a:rect l="l" t="t" r="r" b="b"/>
              <a:pathLst>
                <a:path w="7881" h="6018" extrusionOk="0">
                  <a:moveTo>
                    <a:pt x="944" y="1"/>
                  </a:moveTo>
                  <a:cubicBezTo>
                    <a:pt x="847" y="1"/>
                    <a:pt x="754" y="56"/>
                    <a:pt x="729" y="184"/>
                  </a:cubicBezTo>
                  <a:cubicBezTo>
                    <a:pt x="380" y="2021"/>
                    <a:pt x="0" y="3921"/>
                    <a:pt x="159" y="5789"/>
                  </a:cubicBezTo>
                  <a:cubicBezTo>
                    <a:pt x="159" y="5927"/>
                    <a:pt x="279" y="6017"/>
                    <a:pt x="414" y="6017"/>
                  </a:cubicBezTo>
                  <a:cubicBezTo>
                    <a:pt x="434" y="6017"/>
                    <a:pt x="455" y="6015"/>
                    <a:pt x="475" y="6011"/>
                  </a:cubicBezTo>
                  <a:cubicBezTo>
                    <a:pt x="2946" y="5504"/>
                    <a:pt x="5226" y="4364"/>
                    <a:pt x="7601" y="3541"/>
                  </a:cubicBezTo>
                  <a:cubicBezTo>
                    <a:pt x="7881" y="3429"/>
                    <a:pt x="7814" y="3045"/>
                    <a:pt x="7576" y="3045"/>
                  </a:cubicBezTo>
                  <a:cubicBezTo>
                    <a:pt x="7545" y="3045"/>
                    <a:pt x="7511" y="3051"/>
                    <a:pt x="7474" y="3066"/>
                  </a:cubicBezTo>
                  <a:cubicBezTo>
                    <a:pt x="5192" y="3857"/>
                    <a:pt x="2998" y="4940"/>
                    <a:pt x="638" y="5474"/>
                  </a:cubicBezTo>
                  <a:lnTo>
                    <a:pt x="638" y="5474"/>
                  </a:lnTo>
                  <a:cubicBezTo>
                    <a:pt x="519" y="3739"/>
                    <a:pt x="875" y="1983"/>
                    <a:pt x="1204" y="311"/>
                  </a:cubicBezTo>
                  <a:cubicBezTo>
                    <a:pt x="1242" y="122"/>
                    <a:pt x="1088" y="1"/>
                    <a:pt x="94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618193" y="4881946"/>
              <a:ext cx="267259" cy="221806"/>
            </a:xfrm>
            <a:custGeom>
              <a:avLst/>
              <a:gdLst/>
              <a:ahLst/>
              <a:cxnLst/>
              <a:rect l="l" t="t" r="r" b="b"/>
              <a:pathLst>
                <a:path w="8320" h="6905" extrusionOk="0">
                  <a:moveTo>
                    <a:pt x="242" y="0"/>
                  </a:moveTo>
                  <a:cubicBezTo>
                    <a:pt x="119" y="0"/>
                    <a:pt x="1" y="80"/>
                    <a:pt x="1" y="238"/>
                  </a:cubicBezTo>
                  <a:cubicBezTo>
                    <a:pt x="159" y="2360"/>
                    <a:pt x="412" y="4513"/>
                    <a:pt x="317" y="6667"/>
                  </a:cubicBezTo>
                  <a:cubicBezTo>
                    <a:pt x="317" y="6796"/>
                    <a:pt x="445" y="6905"/>
                    <a:pt x="561" y="6905"/>
                  </a:cubicBezTo>
                  <a:cubicBezTo>
                    <a:pt x="586" y="6905"/>
                    <a:pt x="611" y="6900"/>
                    <a:pt x="634" y="6888"/>
                  </a:cubicBezTo>
                  <a:cubicBezTo>
                    <a:pt x="3073" y="6160"/>
                    <a:pt x="5543" y="5590"/>
                    <a:pt x="8013" y="5115"/>
                  </a:cubicBezTo>
                  <a:cubicBezTo>
                    <a:pt x="8319" y="5084"/>
                    <a:pt x="8211" y="4638"/>
                    <a:pt x="7916" y="4638"/>
                  </a:cubicBezTo>
                  <a:cubicBezTo>
                    <a:pt x="7907" y="4638"/>
                    <a:pt x="7897" y="4639"/>
                    <a:pt x="7886" y="4640"/>
                  </a:cubicBezTo>
                  <a:cubicBezTo>
                    <a:pt x="5526" y="5094"/>
                    <a:pt x="3165" y="5635"/>
                    <a:pt x="832" y="6317"/>
                  </a:cubicBezTo>
                  <a:lnTo>
                    <a:pt x="832" y="6317"/>
                  </a:lnTo>
                  <a:cubicBezTo>
                    <a:pt x="864" y="4280"/>
                    <a:pt x="657" y="2245"/>
                    <a:pt x="507" y="238"/>
                  </a:cubicBezTo>
                  <a:cubicBezTo>
                    <a:pt x="492" y="80"/>
                    <a:pt x="365" y="0"/>
                    <a:pt x="24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38015" y="4450083"/>
              <a:ext cx="492406" cy="782343"/>
            </a:xfrm>
            <a:custGeom>
              <a:avLst/>
              <a:gdLst/>
              <a:ahLst/>
              <a:cxnLst/>
              <a:rect l="l" t="t" r="r" b="b"/>
              <a:pathLst>
                <a:path w="15329" h="24355" extrusionOk="0">
                  <a:moveTo>
                    <a:pt x="1" y="1"/>
                  </a:moveTo>
                  <a:lnTo>
                    <a:pt x="1" y="1"/>
                  </a:lnTo>
                  <a:cubicBezTo>
                    <a:pt x="191" y="9977"/>
                    <a:pt x="1933" y="21124"/>
                    <a:pt x="13460" y="24354"/>
                  </a:cubicBezTo>
                  <a:cubicBezTo>
                    <a:pt x="15329" y="15930"/>
                    <a:pt x="9533" y="4213"/>
                    <a:pt x="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205731" y="4548830"/>
              <a:ext cx="359033" cy="681061"/>
            </a:xfrm>
            <a:custGeom>
              <a:avLst/>
              <a:gdLst/>
              <a:ahLst/>
              <a:cxnLst/>
              <a:rect l="l" t="t" r="r" b="b"/>
              <a:pathLst>
                <a:path w="11177" h="21202" extrusionOk="0">
                  <a:moveTo>
                    <a:pt x="350" y="1"/>
                  </a:moveTo>
                  <a:cubicBezTo>
                    <a:pt x="178" y="1"/>
                    <a:pt x="0" y="182"/>
                    <a:pt x="110" y="379"/>
                  </a:cubicBezTo>
                  <a:cubicBezTo>
                    <a:pt x="3847" y="7156"/>
                    <a:pt x="6697" y="14408"/>
                    <a:pt x="10624" y="21090"/>
                  </a:cubicBezTo>
                  <a:cubicBezTo>
                    <a:pt x="10673" y="21168"/>
                    <a:pt x="10748" y="21201"/>
                    <a:pt x="10825" y="21201"/>
                  </a:cubicBezTo>
                  <a:cubicBezTo>
                    <a:pt x="10998" y="21201"/>
                    <a:pt x="11177" y="21034"/>
                    <a:pt x="11067" y="20837"/>
                  </a:cubicBezTo>
                  <a:cubicBezTo>
                    <a:pt x="7140" y="14155"/>
                    <a:pt x="4290" y="6903"/>
                    <a:pt x="553" y="125"/>
                  </a:cubicBezTo>
                  <a:cubicBezTo>
                    <a:pt x="504" y="37"/>
                    <a:pt x="428" y="1"/>
                    <a:pt x="350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231429" y="4752747"/>
              <a:ext cx="181813" cy="154927"/>
            </a:xfrm>
            <a:custGeom>
              <a:avLst/>
              <a:gdLst/>
              <a:ahLst/>
              <a:cxnLst/>
              <a:rect l="l" t="t" r="r" b="b"/>
              <a:pathLst>
                <a:path w="5660" h="4823" extrusionOk="0">
                  <a:moveTo>
                    <a:pt x="5414" y="0"/>
                  </a:moveTo>
                  <a:cubicBezTo>
                    <a:pt x="5287" y="0"/>
                    <a:pt x="5153" y="80"/>
                    <a:pt x="5137" y="238"/>
                  </a:cubicBezTo>
                  <a:cubicBezTo>
                    <a:pt x="5078" y="1561"/>
                    <a:pt x="4937" y="2884"/>
                    <a:pt x="4715" y="4207"/>
                  </a:cubicBezTo>
                  <a:lnTo>
                    <a:pt x="4715" y="4207"/>
                  </a:lnTo>
                  <a:cubicBezTo>
                    <a:pt x="3300" y="3572"/>
                    <a:pt x="1859" y="3016"/>
                    <a:pt x="418" y="2486"/>
                  </a:cubicBezTo>
                  <a:cubicBezTo>
                    <a:pt x="390" y="2478"/>
                    <a:pt x="363" y="2474"/>
                    <a:pt x="337" y="2474"/>
                  </a:cubicBezTo>
                  <a:cubicBezTo>
                    <a:pt x="82" y="2474"/>
                    <a:pt x="0" y="2875"/>
                    <a:pt x="260" y="2961"/>
                  </a:cubicBezTo>
                  <a:cubicBezTo>
                    <a:pt x="1780" y="3531"/>
                    <a:pt x="3332" y="4102"/>
                    <a:pt x="4789" y="4798"/>
                  </a:cubicBezTo>
                  <a:cubicBezTo>
                    <a:pt x="4821" y="4815"/>
                    <a:pt x="4858" y="4823"/>
                    <a:pt x="4896" y="4823"/>
                  </a:cubicBezTo>
                  <a:cubicBezTo>
                    <a:pt x="5003" y="4823"/>
                    <a:pt x="5113" y="4757"/>
                    <a:pt x="5137" y="4640"/>
                  </a:cubicBezTo>
                  <a:cubicBezTo>
                    <a:pt x="5390" y="3183"/>
                    <a:pt x="5549" y="1726"/>
                    <a:pt x="5644" y="238"/>
                  </a:cubicBezTo>
                  <a:cubicBezTo>
                    <a:pt x="5659" y="80"/>
                    <a:pt x="5541" y="0"/>
                    <a:pt x="5414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303899" y="4923385"/>
              <a:ext cx="196815" cy="139347"/>
            </a:xfrm>
            <a:custGeom>
              <a:avLst/>
              <a:gdLst/>
              <a:ahLst/>
              <a:cxnLst/>
              <a:rect l="l" t="t" r="r" b="b"/>
              <a:pathLst>
                <a:path w="6127" h="4338" extrusionOk="0">
                  <a:moveTo>
                    <a:pt x="5893" y="1"/>
                  </a:moveTo>
                  <a:cubicBezTo>
                    <a:pt x="5771" y="1"/>
                    <a:pt x="5636" y="72"/>
                    <a:pt x="5604" y="215"/>
                  </a:cubicBezTo>
                  <a:cubicBezTo>
                    <a:pt x="5456" y="1430"/>
                    <a:pt x="5280" y="2645"/>
                    <a:pt x="4843" y="3783"/>
                  </a:cubicBezTo>
                  <a:lnTo>
                    <a:pt x="4843" y="3783"/>
                  </a:lnTo>
                  <a:cubicBezTo>
                    <a:pt x="3355" y="3210"/>
                    <a:pt x="1867" y="2690"/>
                    <a:pt x="379" y="2083"/>
                  </a:cubicBezTo>
                  <a:cubicBezTo>
                    <a:pt x="346" y="2068"/>
                    <a:pt x="315" y="2062"/>
                    <a:pt x="287" y="2062"/>
                  </a:cubicBezTo>
                  <a:cubicBezTo>
                    <a:pt x="70" y="2062"/>
                    <a:pt x="0" y="2446"/>
                    <a:pt x="252" y="2558"/>
                  </a:cubicBezTo>
                  <a:cubicBezTo>
                    <a:pt x="1804" y="3192"/>
                    <a:pt x="3356" y="3762"/>
                    <a:pt x="4908" y="4332"/>
                  </a:cubicBezTo>
                  <a:cubicBezTo>
                    <a:pt x="4929" y="4336"/>
                    <a:pt x="4948" y="4338"/>
                    <a:pt x="4967" y="4338"/>
                  </a:cubicBezTo>
                  <a:cubicBezTo>
                    <a:pt x="5090" y="4338"/>
                    <a:pt x="5169" y="4252"/>
                    <a:pt x="5224" y="4142"/>
                  </a:cubicBezTo>
                  <a:cubicBezTo>
                    <a:pt x="5731" y="2906"/>
                    <a:pt x="5921" y="1545"/>
                    <a:pt x="6111" y="215"/>
                  </a:cubicBezTo>
                  <a:cubicBezTo>
                    <a:pt x="6127" y="72"/>
                    <a:pt x="6016" y="1"/>
                    <a:pt x="5893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6570394" y="4049283"/>
            <a:ext cx="686689" cy="705415"/>
            <a:chOff x="6570394" y="4049283"/>
            <a:chExt cx="686689" cy="705415"/>
          </a:xfrm>
        </p:grpSpPr>
        <p:sp>
          <p:nvSpPr>
            <p:cNvPr id="213" name="Google Shape;213;p2"/>
            <p:cNvSpPr/>
            <p:nvPr/>
          </p:nvSpPr>
          <p:spPr>
            <a:xfrm>
              <a:off x="6923396" y="4068429"/>
              <a:ext cx="324341" cy="217823"/>
            </a:xfrm>
            <a:custGeom>
              <a:avLst/>
              <a:gdLst/>
              <a:ahLst/>
              <a:cxnLst/>
              <a:rect l="l" t="t" r="r" b="b"/>
              <a:pathLst>
                <a:path w="10097" h="6781" extrusionOk="0">
                  <a:moveTo>
                    <a:pt x="8599" y="777"/>
                  </a:moveTo>
                  <a:cubicBezTo>
                    <a:pt x="8304" y="930"/>
                    <a:pt x="8007" y="1070"/>
                    <a:pt x="7728" y="1209"/>
                  </a:cubicBezTo>
                  <a:cubicBezTo>
                    <a:pt x="6746" y="1716"/>
                    <a:pt x="5764" y="2223"/>
                    <a:pt x="4814" y="2698"/>
                  </a:cubicBezTo>
                  <a:cubicBezTo>
                    <a:pt x="3991" y="3110"/>
                    <a:pt x="3167" y="3521"/>
                    <a:pt x="2376" y="4028"/>
                  </a:cubicBezTo>
                  <a:cubicBezTo>
                    <a:pt x="1598" y="4537"/>
                    <a:pt x="1161" y="5364"/>
                    <a:pt x="508" y="5990"/>
                  </a:cubicBezTo>
                  <a:lnTo>
                    <a:pt x="508" y="5990"/>
                  </a:lnTo>
                  <a:cubicBezTo>
                    <a:pt x="510" y="5304"/>
                    <a:pt x="520" y="4603"/>
                    <a:pt x="570" y="3901"/>
                  </a:cubicBezTo>
                  <a:cubicBezTo>
                    <a:pt x="602" y="3585"/>
                    <a:pt x="570" y="3078"/>
                    <a:pt x="761" y="2793"/>
                  </a:cubicBezTo>
                  <a:cubicBezTo>
                    <a:pt x="761" y="2761"/>
                    <a:pt x="753" y="2761"/>
                    <a:pt x="757" y="2761"/>
                  </a:cubicBezTo>
                  <a:cubicBezTo>
                    <a:pt x="761" y="2761"/>
                    <a:pt x="776" y="2761"/>
                    <a:pt x="824" y="2730"/>
                  </a:cubicBezTo>
                  <a:cubicBezTo>
                    <a:pt x="919" y="2666"/>
                    <a:pt x="1046" y="2635"/>
                    <a:pt x="1141" y="2603"/>
                  </a:cubicBezTo>
                  <a:cubicBezTo>
                    <a:pt x="2977" y="2001"/>
                    <a:pt x="4909" y="1621"/>
                    <a:pt x="6809" y="1178"/>
                  </a:cubicBezTo>
                  <a:cubicBezTo>
                    <a:pt x="7399" y="1049"/>
                    <a:pt x="8000" y="909"/>
                    <a:pt x="8599" y="777"/>
                  </a:cubicBezTo>
                  <a:close/>
                  <a:moveTo>
                    <a:pt x="9811" y="0"/>
                  </a:moveTo>
                  <a:cubicBezTo>
                    <a:pt x="9793" y="0"/>
                    <a:pt x="9774" y="2"/>
                    <a:pt x="9755" y="6"/>
                  </a:cubicBezTo>
                  <a:cubicBezTo>
                    <a:pt x="7633" y="449"/>
                    <a:pt x="5479" y="924"/>
                    <a:pt x="3389" y="1463"/>
                  </a:cubicBezTo>
                  <a:cubicBezTo>
                    <a:pt x="2566" y="1685"/>
                    <a:pt x="1711" y="1875"/>
                    <a:pt x="887" y="2160"/>
                  </a:cubicBezTo>
                  <a:cubicBezTo>
                    <a:pt x="729" y="2223"/>
                    <a:pt x="507" y="2286"/>
                    <a:pt x="380" y="2413"/>
                  </a:cubicBezTo>
                  <a:cubicBezTo>
                    <a:pt x="190" y="2635"/>
                    <a:pt x="159" y="3046"/>
                    <a:pt x="127" y="3331"/>
                  </a:cubicBezTo>
                  <a:cubicBezTo>
                    <a:pt x="0" y="4376"/>
                    <a:pt x="0" y="5453"/>
                    <a:pt x="0" y="6530"/>
                  </a:cubicBezTo>
                  <a:cubicBezTo>
                    <a:pt x="0" y="6655"/>
                    <a:pt x="139" y="6780"/>
                    <a:pt x="275" y="6780"/>
                  </a:cubicBezTo>
                  <a:cubicBezTo>
                    <a:pt x="311" y="6780"/>
                    <a:pt x="347" y="6771"/>
                    <a:pt x="380" y="6752"/>
                  </a:cubicBezTo>
                  <a:cubicBezTo>
                    <a:pt x="1299" y="6087"/>
                    <a:pt x="1742" y="5010"/>
                    <a:pt x="2692" y="4408"/>
                  </a:cubicBezTo>
                  <a:cubicBezTo>
                    <a:pt x="3484" y="3933"/>
                    <a:pt x="4339" y="3490"/>
                    <a:pt x="5163" y="3078"/>
                  </a:cubicBezTo>
                  <a:cubicBezTo>
                    <a:pt x="6113" y="2571"/>
                    <a:pt x="7094" y="2096"/>
                    <a:pt x="8044" y="1590"/>
                  </a:cubicBezTo>
                  <a:cubicBezTo>
                    <a:pt x="8709" y="1241"/>
                    <a:pt x="9438" y="924"/>
                    <a:pt x="10008" y="449"/>
                  </a:cubicBezTo>
                  <a:cubicBezTo>
                    <a:pt x="10097" y="361"/>
                    <a:pt x="10094" y="252"/>
                    <a:pt x="10045" y="167"/>
                  </a:cubicBezTo>
                  <a:lnTo>
                    <a:pt x="10045" y="167"/>
                  </a:lnTo>
                  <a:cubicBezTo>
                    <a:pt x="10009" y="74"/>
                    <a:pt x="9926" y="0"/>
                    <a:pt x="981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62948" y="4077589"/>
              <a:ext cx="275579" cy="261284"/>
            </a:xfrm>
            <a:custGeom>
              <a:avLst/>
              <a:gdLst/>
              <a:ahLst/>
              <a:cxnLst/>
              <a:rect l="l" t="t" r="r" b="b"/>
              <a:pathLst>
                <a:path w="8579" h="8134" extrusionOk="0">
                  <a:moveTo>
                    <a:pt x="8243" y="0"/>
                  </a:moveTo>
                  <a:cubicBezTo>
                    <a:pt x="8165" y="0"/>
                    <a:pt x="8085" y="37"/>
                    <a:pt x="8026" y="125"/>
                  </a:cubicBezTo>
                  <a:cubicBezTo>
                    <a:pt x="6727" y="2247"/>
                    <a:pt x="5366" y="4369"/>
                    <a:pt x="3941" y="6428"/>
                  </a:cubicBezTo>
                  <a:cubicBezTo>
                    <a:pt x="3719" y="6744"/>
                    <a:pt x="3497" y="7061"/>
                    <a:pt x="3276" y="7378"/>
                  </a:cubicBezTo>
                  <a:cubicBezTo>
                    <a:pt x="3244" y="7441"/>
                    <a:pt x="3149" y="7599"/>
                    <a:pt x="3085" y="7631"/>
                  </a:cubicBezTo>
                  <a:cubicBezTo>
                    <a:pt x="2990" y="7663"/>
                    <a:pt x="3085" y="7663"/>
                    <a:pt x="3054" y="7663"/>
                  </a:cubicBezTo>
                  <a:cubicBezTo>
                    <a:pt x="3022" y="7663"/>
                    <a:pt x="2959" y="7599"/>
                    <a:pt x="2927" y="7568"/>
                  </a:cubicBezTo>
                  <a:cubicBezTo>
                    <a:pt x="2547" y="7283"/>
                    <a:pt x="2262" y="6839"/>
                    <a:pt x="1945" y="6491"/>
                  </a:cubicBezTo>
                  <a:cubicBezTo>
                    <a:pt x="1502" y="5921"/>
                    <a:pt x="1027" y="5382"/>
                    <a:pt x="520" y="4907"/>
                  </a:cubicBezTo>
                  <a:cubicBezTo>
                    <a:pt x="477" y="4857"/>
                    <a:pt x="425" y="4836"/>
                    <a:pt x="372" y="4836"/>
                  </a:cubicBezTo>
                  <a:cubicBezTo>
                    <a:pt x="189" y="4836"/>
                    <a:pt x="0" y="5084"/>
                    <a:pt x="172" y="5256"/>
                  </a:cubicBezTo>
                  <a:cubicBezTo>
                    <a:pt x="964" y="6016"/>
                    <a:pt x="1597" y="6903"/>
                    <a:pt x="2325" y="7694"/>
                  </a:cubicBezTo>
                  <a:cubicBezTo>
                    <a:pt x="2552" y="7921"/>
                    <a:pt x="2818" y="8133"/>
                    <a:pt x="3081" y="8133"/>
                  </a:cubicBezTo>
                  <a:cubicBezTo>
                    <a:pt x="3223" y="8133"/>
                    <a:pt x="3364" y="8071"/>
                    <a:pt x="3497" y="7916"/>
                  </a:cubicBezTo>
                  <a:cubicBezTo>
                    <a:pt x="4542" y="6618"/>
                    <a:pt x="5429" y="5161"/>
                    <a:pt x="6316" y="3767"/>
                  </a:cubicBezTo>
                  <a:cubicBezTo>
                    <a:pt x="7044" y="2627"/>
                    <a:pt x="7773" y="1519"/>
                    <a:pt x="8469" y="379"/>
                  </a:cubicBezTo>
                  <a:cubicBezTo>
                    <a:pt x="8579" y="182"/>
                    <a:pt x="8416" y="0"/>
                    <a:pt x="824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66409" y="4049283"/>
              <a:ext cx="390674" cy="110148"/>
            </a:xfrm>
            <a:custGeom>
              <a:avLst/>
              <a:gdLst/>
              <a:ahLst/>
              <a:cxnLst/>
              <a:rect l="l" t="t" r="r" b="b"/>
              <a:pathLst>
                <a:path w="12162" h="3429" extrusionOk="0">
                  <a:moveTo>
                    <a:pt x="501" y="610"/>
                  </a:moveTo>
                  <a:cubicBezTo>
                    <a:pt x="510" y="610"/>
                    <a:pt x="541" y="636"/>
                    <a:pt x="535" y="661"/>
                  </a:cubicBezTo>
                  <a:lnTo>
                    <a:pt x="535" y="661"/>
                  </a:lnTo>
                  <a:cubicBezTo>
                    <a:pt x="498" y="624"/>
                    <a:pt x="494" y="610"/>
                    <a:pt x="501" y="610"/>
                  </a:cubicBezTo>
                  <a:close/>
                  <a:moveTo>
                    <a:pt x="3061" y="0"/>
                  </a:moveTo>
                  <a:cubicBezTo>
                    <a:pt x="2503" y="0"/>
                    <a:pt x="1949" y="16"/>
                    <a:pt x="1394" y="64"/>
                  </a:cubicBezTo>
                  <a:cubicBezTo>
                    <a:pt x="1046" y="64"/>
                    <a:pt x="64" y="64"/>
                    <a:pt x="33" y="602"/>
                  </a:cubicBezTo>
                  <a:cubicBezTo>
                    <a:pt x="1" y="1045"/>
                    <a:pt x="603" y="1615"/>
                    <a:pt x="856" y="1932"/>
                  </a:cubicBezTo>
                  <a:cubicBezTo>
                    <a:pt x="1268" y="2439"/>
                    <a:pt x="1711" y="2914"/>
                    <a:pt x="2154" y="3357"/>
                  </a:cubicBezTo>
                  <a:cubicBezTo>
                    <a:pt x="2212" y="3407"/>
                    <a:pt x="2274" y="3428"/>
                    <a:pt x="2332" y="3428"/>
                  </a:cubicBezTo>
                  <a:cubicBezTo>
                    <a:pt x="2534" y="3428"/>
                    <a:pt x="2699" y="3181"/>
                    <a:pt x="2503" y="3009"/>
                  </a:cubicBezTo>
                  <a:cubicBezTo>
                    <a:pt x="2186" y="2692"/>
                    <a:pt x="1869" y="2344"/>
                    <a:pt x="1553" y="1996"/>
                  </a:cubicBezTo>
                  <a:cubicBezTo>
                    <a:pt x="1363" y="1742"/>
                    <a:pt x="1141" y="1520"/>
                    <a:pt x="951" y="1299"/>
                  </a:cubicBezTo>
                  <a:cubicBezTo>
                    <a:pt x="830" y="1117"/>
                    <a:pt x="708" y="848"/>
                    <a:pt x="559" y="686"/>
                  </a:cubicBezTo>
                  <a:lnTo>
                    <a:pt x="559" y="686"/>
                  </a:lnTo>
                  <a:cubicBezTo>
                    <a:pt x="629" y="666"/>
                    <a:pt x="746" y="626"/>
                    <a:pt x="793" y="602"/>
                  </a:cubicBezTo>
                  <a:cubicBezTo>
                    <a:pt x="1141" y="539"/>
                    <a:pt x="1521" y="539"/>
                    <a:pt x="1869" y="507"/>
                  </a:cubicBezTo>
                  <a:cubicBezTo>
                    <a:pt x="2288" y="495"/>
                    <a:pt x="2706" y="490"/>
                    <a:pt x="3125" y="490"/>
                  </a:cubicBezTo>
                  <a:cubicBezTo>
                    <a:pt x="4985" y="490"/>
                    <a:pt x="6842" y="594"/>
                    <a:pt x="8678" y="697"/>
                  </a:cubicBezTo>
                  <a:cubicBezTo>
                    <a:pt x="9723" y="729"/>
                    <a:pt x="10768" y="792"/>
                    <a:pt x="11814" y="855"/>
                  </a:cubicBezTo>
                  <a:cubicBezTo>
                    <a:pt x="12162" y="855"/>
                    <a:pt x="12130" y="349"/>
                    <a:pt x="11814" y="349"/>
                  </a:cubicBezTo>
                  <a:cubicBezTo>
                    <a:pt x="9470" y="222"/>
                    <a:pt x="7095" y="95"/>
                    <a:pt x="4751" y="32"/>
                  </a:cubicBezTo>
                  <a:cubicBezTo>
                    <a:pt x="4181" y="16"/>
                    <a:pt x="3619" y="0"/>
                    <a:pt x="306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570394" y="4299522"/>
              <a:ext cx="348947" cy="455176"/>
            </a:xfrm>
            <a:custGeom>
              <a:avLst/>
              <a:gdLst/>
              <a:ahLst/>
              <a:cxnLst/>
              <a:rect l="l" t="t" r="r" b="b"/>
              <a:pathLst>
                <a:path w="10863" h="14170" extrusionOk="0">
                  <a:moveTo>
                    <a:pt x="2694" y="3415"/>
                  </a:moveTo>
                  <a:cubicBezTo>
                    <a:pt x="2735" y="3415"/>
                    <a:pt x="2777" y="3417"/>
                    <a:pt x="2819" y="3421"/>
                  </a:cubicBezTo>
                  <a:cubicBezTo>
                    <a:pt x="3706" y="3516"/>
                    <a:pt x="4466" y="4245"/>
                    <a:pt x="4972" y="4910"/>
                  </a:cubicBezTo>
                  <a:cubicBezTo>
                    <a:pt x="5337" y="5424"/>
                    <a:pt x="5614" y="5982"/>
                    <a:pt x="5755" y="6583"/>
                  </a:cubicBezTo>
                  <a:lnTo>
                    <a:pt x="5755" y="6583"/>
                  </a:lnTo>
                  <a:cubicBezTo>
                    <a:pt x="5024" y="7080"/>
                    <a:pt x="4151" y="7348"/>
                    <a:pt x="3255" y="7348"/>
                  </a:cubicBezTo>
                  <a:cubicBezTo>
                    <a:pt x="3079" y="7348"/>
                    <a:pt x="2901" y="7338"/>
                    <a:pt x="2724" y="7316"/>
                  </a:cubicBezTo>
                  <a:cubicBezTo>
                    <a:pt x="1679" y="7221"/>
                    <a:pt x="602" y="6556"/>
                    <a:pt x="824" y="5353"/>
                  </a:cubicBezTo>
                  <a:cubicBezTo>
                    <a:pt x="1006" y="4472"/>
                    <a:pt x="1713" y="3415"/>
                    <a:pt x="2694" y="3415"/>
                  </a:cubicBezTo>
                  <a:close/>
                  <a:moveTo>
                    <a:pt x="10546" y="1"/>
                  </a:moveTo>
                  <a:cubicBezTo>
                    <a:pt x="9754" y="33"/>
                    <a:pt x="8994" y="666"/>
                    <a:pt x="8583" y="1299"/>
                  </a:cubicBezTo>
                  <a:cubicBezTo>
                    <a:pt x="8108" y="1996"/>
                    <a:pt x="7886" y="2883"/>
                    <a:pt x="7633" y="3706"/>
                  </a:cubicBezTo>
                  <a:cubicBezTo>
                    <a:pt x="7348" y="4593"/>
                    <a:pt x="7062" y="5480"/>
                    <a:pt x="6334" y="6113"/>
                  </a:cubicBezTo>
                  <a:cubicBezTo>
                    <a:pt x="6277" y="6168"/>
                    <a:pt x="6218" y="6222"/>
                    <a:pt x="6158" y="6274"/>
                  </a:cubicBezTo>
                  <a:lnTo>
                    <a:pt x="6158" y="6274"/>
                  </a:lnTo>
                  <a:cubicBezTo>
                    <a:pt x="6066" y="5952"/>
                    <a:pt x="5936" y="5635"/>
                    <a:pt x="5764" y="5321"/>
                  </a:cubicBezTo>
                  <a:cubicBezTo>
                    <a:pt x="5289" y="4435"/>
                    <a:pt x="4561" y="3611"/>
                    <a:pt x="3674" y="3199"/>
                  </a:cubicBezTo>
                  <a:cubicBezTo>
                    <a:pt x="3340" y="3046"/>
                    <a:pt x="2996" y="2964"/>
                    <a:pt x="2661" y="2964"/>
                  </a:cubicBezTo>
                  <a:cubicBezTo>
                    <a:pt x="2168" y="2964"/>
                    <a:pt x="1694" y="3139"/>
                    <a:pt x="1299" y="3516"/>
                  </a:cubicBezTo>
                  <a:cubicBezTo>
                    <a:pt x="539" y="4245"/>
                    <a:pt x="0" y="5543"/>
                    <a:pt x="507" y="6556"/>
                  </a:cubicBezTo>
                  <a:cubicBezTo>
                    <a:pt x="1014" y="7538"/>
                    <a:pt x="2249" y="7855"/>
                    <a:pt x="3262" y="7855"/>
                  </a:cubicBezTo>
                  <a:cubicBezTo>
                    <a:pt x="4172" y="7855"/>
                    <a:pt x="5067" y="7601"/>
                    <a:pt x="5844" y="7139"/>
                  </a:cubicBezTo>
                  <a:lnTo>
                    <a:pt x="5844" y="7139"/>
                  </a:lnTo>
                  <a:cubicBezTo>
                    <a:pt x="5854" y="7250"/>
                    <a:pt x="5859" y="7362"/>
                    <a:pt x="5859" y="7475"/>
                  </a:cubicBezTo>
                  <a:cubicBezTo>
                    <a:pt x="5859" y="10198"/>
                    <a:pt x="3832" y="12795"/>
                    <a:pt x="1267" y="13650"/>
                  </a:cubicBezTo>
                  <a:cubicBezTo>
                    <a:pt x="979" y="13766"/>
                    <a:pt x="1058" y="14169"/>
                    <a:pt x="1313" y="14169"/>
                  </a:cubicBezTo>
                  <a:cubicBezTo>
                    <a:pt x="1338" y="14169"/>
                    <a:pt x="1365" y="14165"/>
                    <a:pt x="1394" y="14157"/>
                  </a:cubicBezTo>
                  <a:cubicBezTo>
                    <a:pt x="3864" y="13334"/>
                    <a:pt x="5859" y="11022"/>
                    <a:pt x="6271" y="8425"/>
                  </a:cubicBezTo>
                  <a:cubicBezTo>
                    <a:pt x="6349" y="7879"/>
                    <a:pt x="6358" y="7356"/>
                    <a:pt x="6282" y="6848"/>
                  </a:cubicBezTo>
                  <a:lnTo>
                    <a:pt x="6282" y="6848"/>
                  </a:lnTo>
                  <a:cubicBezTo>
                    <a:pt x="6503" y="6684"/>
                    <a:pt x="6711" y="6502"/>
                    <a:pt x="6904" y="6303"/>
                  </a:cubicBezTo>
                  <a:cubicBezTo>
                    <a:pt x="7696" y="5448"/>
                    <a:pt x="7981" y="4308"/>
                    <a:pt x="8298" y="3231"/>
                  </a:cubicBezTo>
                  <a:cubicBezTo>
                    <a:pt x="8488" y="2661"/>
                    <a:pt x="8678" y="2091"/>
                    <a:pt x="8994" y="1584"/>
                  </a:cubicBezTo>
                  <a:cubicBezTo>
                    <a:pt x="9311" y="1109"/>
                    <a:pt x="9913" y="508"/>
                    <a:pt x="10546" y="508"/>
                  </a:cubicBezTo>
                  <a:cubicBezTo>
                    <a:pt x="10831" y="476"/>
                    <a:pt x="10863" y="1"/>
                    <a:pt x="1054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"/>
          <p:cNvGrpSpPr/>
          <p:nvPr/>
        </p:nvGrpSpPr>
        <p:grpSpPr>
          <a:xfrm>
            <a:off x="3152033" y="4597111"/>
            <a:ext cx="851712" cy="702652"/>
            <a:chOff x="3152033" y="4597111"/>
            <a:chExt cx="851712" cy="702652"/>
          </a:xfrm>
        </p:grpSpPr>
        <p:sp>
          <p:nvSpPr>
            <p:cNvPr id="218" name="Google Shape;218;p2"/>
            <p:cNvSpPr/>
            <p:nvPr/>
          </p:nvSpPr>
          <p:spPr>
            <a:xfrm>
              <a:off x="3302787" y="4812014"/>
              <a:ext cx="593752" cy="487748"/>
            </a:xfrm>
            <a:custGeom>
              <a:avLst/>
              <a:gdLst/>
              <a:ahLst/>
              <a:cxnLst/>
              <a:rect l="l" t="t" r="r" b="b"/>
              <a:pathLst>
                <a:path w="18484" h="15184" extrusionOk="0">
                  <a:moveTo>
                    <a:pt x="8304" y="1"/>
                  </a:moveTo>
                  <a:cubicBezTo>
                    <a:pt x="5050" y="1"/>
                    <a:pt x="1794" y="1666"/>
                    <a:pt x="570" y="4885"/>
                  </a:cubicBezTo>
                  <a:cubicBezTo>
                    <a:pt x="222" y="5803"/>
                    <a:pt x="95" y="6754"/>
                    <a:pt x="190" y="7672"/>
                  </a:cubicBezTo>
                  <a:cubicBezTo>
                    <a:pt x="0" y="8939"/>
                    <a:pt x="190" y="10237"/>
                    <a:pt x="792" y="11504"/>
                  </a:cubicBezTo>
                  <a:cubicBezTo>
                    <a:pt x="1900" y="13784"/>
                    <a:pt x="4561" y="14892"/>
                    <a:pt x="6936" y="15146"/>
                  </a:cubicBezTo>
                  <a:cubicBezTo>
                    <a:pt x="7199" y="15171"/>
                    <a:pt x="7462" y="15184"/>
                    <a:pt x="7725" y="15184"/>
                  </a:cubicBezTo>
                  <a:cubicBezTo>
                    <a:pt x="13300" y="15184"/>
                    <a:pt x="18484" y="9535"/>
                    <a:pt x="15550" y="4030"/>
                  </a:cubicBezTo>
                  <a:cubicBezTo>
                    <a:pt x="14089" y="1317"/>
                    <a:pt x="11197" y="1"/>
                    <a:pt x="8304" y="1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353638" y="4890138"/>
              <a:ext cx="433397" cy="373681"/>
            </a:xfrm>
            <a:custGeom>
              <a:avLst/>
              <a:gdLst/>
              <a:ahLst/>
              <a:cxnLst/>
              <a:rect l="l" t="t" r="r" b="b"/>
              <a:pathLst>
                <a:path w="13492" h="11633" extrusionOk="0">
                  <a:moveTo>
                    <a:pt x="4980" y="1"/>
                  </a:moveTo>
                  <a:cubicBezTo>
                    <a:pt x="3353" y="1"/>
                    <a:pt x="1820" y="729"/>
                    <a:pt x="1046" y="2326"/>
                  </a:cubicBezTo>
                  <a:cubicBezTo>
                    <a:pt x="1" y="4448"/>
                    <a:pt x="476" y="7203"/>
                    <a:pt x="1584" y="9230"/>
                  </a:cubicBezTo>
                  <a:cubicBezTo>
                    <a:pt x="2186" y="10275"/>
                    <a:pt x="3104" y="11130"/>
                    <a:pt x="4276" y="11447"/>
                  </a:cubicBezTo>
                  <a:cubicBezTo>
                    <a:pt x="4797" y="11577"/>
                    <a:pt x="5351" y="11633"/>
                    <a:pt x="5910" y="11633"/>
                  </a:cubicBezTo>
                  <a:cubicBezTo>
                    <a:pt x="6710" y="11633"/>
                    <a:pt x="7521" y="11520"/>
                    <a:pt x="8266" y="11352"/>
                  </a:cubicBezTo>
                  <a:cubicBezTo>
                    <a:pt x="10673" y="10750"/>
                    <a:pt x="12573" y="9135"/>
                    <a:pt x="12985" y="6602"/>
                  </a:cubicBezTo>
                  <a:cubicBezTo>
                    <a:pt x="13302" y="4575"/>
                    <a:pt x="12763" y="2168"/>
                    <a:pt x="11148" y="806"/>
                  </a:cubicBezTo>
                  <a:cubicBezTo>
                    <a:pt x="10737" y="458"/>
                    <a:pt x="10293" y="205"/>
                    <a:pt x="9818" y="46"/>
                  </a:cubicBezTo>
                  <a:cubicBezTo>
                    <a:pt x="9785" y="32"/>
                    <a:pt x="9754" y="25"/>
                    <a:pt x="9725" y="25"/>
                  </a:cubicBezTo>
                  <a:cubicBezTo>
                    <a:pt x="9503" y="25"/>
                    <a:pt x="9411" y="409"/>
                    <a:pt x="9691" y="521"/>
                  </a:cubicBezTo>
                  <a:cubicBezTo>
                    <a:pt x="13302" y="1915"/>
                    <a:pt x="13492" y="7710"/>
                    <a:pt x="10515" y="9832"/>
                  </a:cubicBezTo>
                  <a:cubicBezTo>
                    <a:pt x="9565" y="10497"/>
                    <a:pt x="8425" y="10877"/>
                    <a:pt x="7253" y="11035"/>
                  </a:cubicBezTo>
                  <a:cubicBezTo>
                    <a:pt x="6817" y="11098"/>
                    <a:pt x="6352" y="11140"/>
                    <a:pt x="5884" y="11140"/>
                  </a:cubicBezTo>
                  <a:cubicBezTo>
                    <a:pt x="5163" y="11140"/>
                    <a:pt x="4435" y="11039"/>
                    <a:pt x="3801" y="10750"/>
                  </a:cubicBezTo>
                  <a:cubicBezTo>
                    <a:pt x="1869" y="9832"/>
                    <a:pt x="1077" y="7235"/>
                    <a:pt x="982" y="5240"/>
                  </a:cubicBezTo>
                  <a:cubicBezTo>
                    <a:pt x="887" y="3466"/>
                    <a:pt x="1584" y="1471"/>
                    <a:pt x="3358" y="743"/>
                  </a:cubicBezTo>
                  <a:cubicBezTo>
                    <a:pt x="3866" y="538"/>
                    <a:pt x="4413" y="443"/>
                    <a:pt x="4967" y="443"/>
                  </a:cubicBezTo>
                  <a:cubicBezTo>
                    <a:pt x="6551" y="443"/>
                    <a:pt x="8191" y="1217"/>
                    <a:pt x="9153" y="2390"/>
                  </a:cubicBezTo>
                  <a:cubicBezTo>
                    <a:pt x="9850" y="3276"/>
                    <a:pt x="10293" y="4417"/>
                    <a:pt x="10008" y="5525"/>
                  </a:cubicBezTo>
                  <a:cubicBezTo>
                    <a:pt x="9818" y="6443"/>
                    <a:pt x="9185" y="7235"/>
                    <a:pt x="8330" y="7615"/>
                  </a:cubicBezTo>
                  <a:cubicBezTo>
                    <a:pt x="7816" y="7845"/>
                    <a:pt x="7164" y="7988"/>
                    <a:pt x="6516" y="7988"/>
                  </a:cubicBezTo>
                  <a:cubicBezTo>
                    <a:pt x="5646" y="7988"/>
                    <a:pt x="4784" y="7730"/>
                    <a:pt x="4276" y="7077"/>
                  </a:cubicBezTo>
                  <a:cubicBezTo>
                    <a:pt x="3477" y="6049"/>
                    <a:pt x="4119" y="3760"/>
                    <a:pt x="5483" y="3760"/>
                  </a:cubicBezTo>
                  <a:cubicBezTo>
                    <a:pt x="5632" y="3760"/>
                    <a:pt x="5789" y="3787"/>
                    <a:pt x="5954" y="3846"/>
                  </a:cubicBezTo>
                  <a:cubicBezTo>
                    <a:pt x="6430" y="4005"/>
                    <a:pt x="6968" y="4417"/>
                    <a:pt x="7095" y="4923"/>
                  </a:cubicBezTo>
                  <a:cubicBezTo>
                    <a:pt x="7316" y="5557"/>
                    <a:pt x="6525" y="5588"/>
                    <a:pt x="6081" y="5588"/>
                  </a:cubicBezTo>
                  <a:cubicBezTo>
                    <a:pt x="5764" y="5588"/>
                    <a:pt x="5764" y="6063"/>
                    <a:pt x="6081" y="6095"/>
                  </a:cubicBezTo>
                  <a:cubicBezTo>
                    <a:pt x="6651" y="6095"/>
                    <a:pt x="7443" y="6000"/>
                    <a:pt x="7601" y="5335"/>
                  </a:cubicBezTo>
                  <a:cubicBezTo>
                    <a:pt x="7728" y="4797"/>
                    <a:pt x="7348" y="4258"/>
                    <a:pt x="7000" y="3910"/>
                  </a:cubicBezTo>
                  <a:cubicBezTo>
                    <a:pt x="6582" y="3548"/>
                    <a:pt x="6018" y="3259"/>
                    <a:pt x="5457" y="3259"/>
                  </a:cubicBezTo>
                  <a:cubicBezTo>
                    <a:pt x="5380" y="3259"/>
                    <a:pt x="5303" y="3265"/>
                    <a:pt x="5226" y="3276"/>
                  </a:cubicBezTo>
                  <a:cubicBezTo>
                    <a:pt x="4434" y="3371"/>
                    <a:pt x="3928" y="4068"/>
                    <a:pt x="3643" y="4765"/>
                  </a:cubicBezTo>
                  <a:cubicBezTo>
                    <a:pt x="3326" y="5620"/>
                    <a:pt x="3294" y="6602"/>
                    <a:pt x="3864" y="7362"/>
                  </a:cubicBezTo>
                  <a:cubicBezTo>
                    <a:pt x="4371" y="8027"/>
                    <a:pt x="5163" y="8343"/>
                    <a:pt x="5954" y="8438"/>
                  </a:cubicBezTo>
                  <a:cubicBezTo>
                    <a:pt x="6160" y="8465"/>
                    <a:pt x="6367" y="8478"/>
                    <a:pt x="6573" y="8478"/>
                  </a:cubicBezTo>
                  <a:cubicBezTo>
                    <a:pt x="8358" y="8478"/>
                    <a:pt x="10057" y="7498"/>
                    <a:pt x="10483" y="5652"/>
                  </a:cubicBezTo>
                  <a:cubicBezTo>
                    <a:pt x="11117" y="3086"/>
                    <a:pt x="8805" y="806"/>
                    <a:pt x="6493" y="205"/>
                  </a:cubicBezTo>
                  <a:cubicBezTo>
                    <a:pt x="5993" y="70"/>
                    <a:pt x="5482" y="1"/>
                    <a:pt x="498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566262" y="4597111"/>
              <a:ext cx="16318" cy="180079"/>
            </a:xfrm>
            <a:custGeom>
              <a:avLst/>
              <a:gdLst/>
              <a:ahLst/>
              <a:cxnLst/>
              <a:rect l="l" t="t" r="r" b="b"/>
              <a:pathLst>
                <a:path w="508" h="5606" extrusionOk="0">
                  <a:moveTo>
                    <a:pt x="254" y="0"/>
                  </a:moveTo>
                  <a:cubicBezTo>
                    <a:pt x="127" y="0"/>
                    <a:pt x="1" y="79"/>
                    <a:pt x="1" y="238"/>
                  </a:cubicBezTo>
                  <a:lnTo>
                    <a:pt x="1" y="5368"/>
                  </a:lnTo>
                  <a:cubicBezTo>
                    <a:pt x="1" y="5526"/>
                    <a:pt x="127" y="5605"/>
                    <a:pt x="254" y="5605"/>
                  </a:cubicBezTo>
                  <a:cubicBezTo>
                    <a:pt x="381" y="5605"/>
                    <a:pt x="507" y="5526"/>
                    <a:pt x="507" y="5368"/>
                  </a:cubicBezTo>
                  <a:lnTo>
                    <a:pt x="507" y="238"/>
                  </a:lnTo>
                  <a:cubicBezTo>
                    <a:pt x="507" y="79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366873" y="4738356"/>
              <a:ext cx="58013" cy="55861"/>
            </a:xfrm>
            <a:custGeom>
              <a:avLst/>
              <a:gdLst/>
              <a:ahLst/>
              <a:cxnLst/>
              <a:rect l="l" t="t" r="r" b="b"/>
              <a:pathLst>
                <a:path w="1806" h="1739" extrusionOk="0">
                  <a:moveTo>
                    <a:pt x="256" y="1"/>
                  </a:moveTo>
                  <a:cubicBezTo>
                    <a:pt x="197" y="1"/>
                    <a:pt x="140" y="25"/>
                    <a:pt x="95" y="84"/>
                  </a:cubicBezTo>
                  <a:cubicBezTo>
                    <a:pt x="0" y="179"/>
                    <a:pt x="0" y="338"/>
                    <a:pt x="95" y="433"/>
                  </a:cubicBezTo>
                  <a:lnTo>
                    <a:pt x="1362" y="1668"/>
                  </a:lnTo>
                  <a:cubicBezTo>
                    <a:pt x="1410" y="1715"/>
                    <a:pt x="1473" y="1739"/>
                    <a:pt x="1536" y="1739"/>
                  </a:cubicBezTo>
                  <a:cubicBezTo>
                    <a:pt x="1600" y="1739"/>
                    <a:pt x="1663" y="1715"/>
                    <a:pt x="1711" y="1668"/>
                  </a:cubicBezTo>
                  <a:cubicBezTo>
                    <a:pt x="1806" y="1573"/>
                    <a:pt x="1806" y="1414"/>
                    <a:pt x="1711" y="1319"/>
                  </a:cubicBezTo>
                  <a:lnTo>
                    <a:pt x="444" y="84"/>
                  </a:lnTo>
                  <a:cubicBezTo>
                    <a:pt x="393" y="33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36162" y="4746901"/>
              <a:ext cx="66140" cy="64630"/>
            </a:xfrm>
            <a:custGeom>
              <a:avLst/>
              <a:gdLst/>
              <a:ahLst/>
              <a:cxnLst/>
              <a:rect l="l" t="t" r="r" b="b"/>
              <a:pathLst>
                <a:path w="2059" h="2012" extrusionOk="0">
                  <a:moveTo>
                    <a:pt x="1790" y="0"/>
                  </a:moveTo>
                  <a:cubicBezTo>
                    <a:pt x="1726" y="0"/>
                    <a:pt x="1663" y="24"/>
                    <a:pt x="1615" y="72"/>
                  </a:cubicBezTo>
                  <a:lnTo>
                    <a:pt x="95" y="1592"/>
                  </a:lnTo>
                  <a:cubicBezTo>
                    <a:pt x="0" y="1687"/>
                    <a:pt x="0" y="1845"/>
                    <a:pt x="95" y="1940"/>
                  </a:cubicBezTo>
                  <a:cubicBezTo>
                    <a:pt x="143" y="1988"/>
                    <a:pt x="206" y="2011"/>
                    <a:pt x="269" y="2011"/>
                  </a:cubicBezTo>
                  <a:cubicBezTo>
                    <a:pt x="333" y="2011"/>
                    <a:pt x="396" y="1988"/>
                    <a:pt x="444" y="1940"/>
                  </a:cubicBezTo>
                  <a:lnTo>
                    <a:pt x="1964" y="420"/>
                  </a:lnTo>
                  <a:cubicBezTo>
                    <a:pt x="2059" y="325"/>
                    <a:pt x="2059" y="167"/>
                    <a:pt x="1964" y="72"/>
                  </a:cubicBezTo>
                  <a:cubicBezTo>
                    <a:pt x="1916" y="24"/>
                    <a:pt x="1853" y="0"/>
                    <a:pt x="179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152033" y="4930870"/>
              <a:ext cx="126370" cy="42145"/>
            </a:xfrm>
            <a:custGeom>
              <a:avLst/>
              <a:gdLst/>
              <a:ahLst/>
              <a:cxnLst/>
              <a:rect l="l" t="t" r="r" b="b"/>
              <a:pathLst>
                <a:path w="3934" h="1312" extrusionOk="0">
                  <a:moveTo>
                    <a:pt x="313" y="1"/>
                  </a:moveTo>
                  <a:cubicBezTo>
                    <a:pt x="82" y="1"/>
                    <a:pt x="0" y="402"/>
                    <a:pt x="260" y="488"/>
                  </a:cubicBezTo>
                  <a:cubicBezTo>
                    <a:pt x="1368" y="868"/>
                    <a:pt x="2445" y="1122"/>
                    <a:pt x="3585" y="1312"/>
                  </a:cubicBezTo>
                  <a:cubicBezTo>
                    <a:pt x="3711" y="1312"/>
                    <a:pt x="3838" y="1280"/>
                    <a:pt x="3902" y="1122"/>
                  </a:cubicBezTo>
                  <a:cubicBezTo>
                    <a:pt x="3933" y="1027"/>
                    <a:pt x="3838" y="837"/>
                    <a:pt x="3711" y="837"/>
                  </a:cubicBezTo>
                  <a:cubicBezTo>
                    <a:pt x="2603" y="647"/>
                    <a:pt x="1495" y="393"/>
                    <a:pt x="386" y="13"/>
                  </a:cubicBezTo>
                  <a:cubicBezTo>
                    <a:pt x="361" y="5"/>
                    <a:pt x="336" y="1"/>
                    <a:pt x="31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877183" y="4951364"/>
              <a:ext cx="126563" cy="29970"/>
            </a:xfrm>
            <a:custGeom>
              <a:avLst/>
              <a:gdLst/>
              <a:ahLst/>
              <a:cxnLst/>
              <a:rect l="l" t="t" r="r" b="b"/>
              <a:pathLst>
                <a:path w="3940" h="933" extrusionOk="0">
                  <a:moveTo>
                    <a:pt x="3685" y="1"/>
                  </a:moveTo>
                  <a:cubicBezTo>
                    <a:pt x="3665" y="1"/>
                    <a:pt x="3644" y="3"/>
                    <a:pt x="3623" y="9"/>
                  </a:cubicBezTo>
                  <a:cubicBezTo>
                    <a:pt x="2514" y="167"/>
                    <a:pt x="1406" y="262"/>
                    <a:pt x="297" y="452"/>
                  </a:cubicBezTo>
                  <a:cubicBezTo>
                    <a:pt x="0" y="511"/>
                    <a:pt x="93" y="933"/>
                    <a:pt x="367" y="933"/>
                  </a:cubicBezTo>
                  <a:cubicBezTo>
                    <a:pt x="385" y="933"/>
                    <a:pt x="404" y="931"/>
                    <a:pt x="424" y="927"/>
                  </a:cubicBezTo>
                  <a:cubicBezTo>
                    <a:pt x="1532" y="769"/>
                    <a:pt x="2641" y="642"/>
                    <a:pt x="3749" y="484"/>
                  </a:cubicBezTo>
                  <a:cubicBezTo>
                    <a:pt x="3876" y="484"/>
                    <a:pt x="3939" y="294"/>
                    <a:pt x="3908" y="199"/>
                  </a:cubicBezTo>
                  <a:cubicBezTo>
                    <a:pt x="3881" y="67"/>
                    <a:pt x="3789" y="1"/>
                    <a:pt x="368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886723" y="5121520"/>
              <a:ext cx="62093" cy="18342"/>
            </a:xfrm>
            <a:custGeom>
              <a:avLst/>
              <a:gdLst/>
              <a:ahLst/>
              <a:cxnLst/>
              <a:rect l="l" t="t" r="r" b="b"/>
              <a:pathLst>
                <a:path w="1933" h="571" extrusionOk="0">
                  <a:moveTo>
                    <a:pt x="254" y="0"/>
                  </a:moveTo>
                  <a:cubicBezTo>
                    <a:pt x="127" y="0"/>
                    <a:pt x="0" y="95"/>
                    <a:pt x="0" y="254"/>
                  </a:cubicBezTo>
                  <a:cubicBezTo>
                    <a:pt x="0" y="380"/>
                    <a:pt x="95" y="507"/>
                    <a:pt x="254" y="507"/>
                  </a:cubicBezTo>
                  <a:cubicBezTo>
                    <a:pt x="729" y="507"/>
                    <a:pt x="1204" y="570"/>
                    <a:pt x="1679" y="570"/>
                  </a:cubicBezTo>
                  <a:cubicBezTo>
                    <a:pt x="1805" y="570"/>
                    <a:pt x="1932" y="475"/>
                    <a:pt x="1932" y="349"/>
                  </a:cubicBezTo>
                  <a:cubicBezTo>
                    <a:pt x="1932" y="190"/>
                    <a:pt x="1805" y="95"/>
                    <a:pt x="1679" y="95"/>
                  </a:cubicBezTo>
                  <a:cubicBezTo>
                    <a:pt x="1204" y="95"/>
                    <a:pt x="729" y="0"/>
                    <a:pt x="2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204105" y="5124315"/>
              <a:ext cx="74299" cy="18599"/>
            </a:xfrm>
            <a:custGeom>
              <a:avLst/>
              <a:gdLst/>
              <a:ahLst/>
              <a:cxnLst/>
              <a:rect l="l" t="t" r="r" b="b"/>
              <a:pathLst>
                <a:path w="2313" h="579" extrusionOk="0">
                  <a:moveTo>
                    <a:pt x="2031" y="0"/>
                  </a:moveTo>
                  <a:cubicBezTo>
                    <a:pt x="2008" y="0"/>
                    <a:pt x="1986" y="3"/>
                    <a:pt x="1964" y="8"/>
                  </a:cubicBezTo>
                  <a:cubicBezTo>
                    <a:pt x="1394" y="72"/>
                    <a:pt x="824" y="72"/>
                    <a:pt x="254" y="72"/>
                  </a:cubicBezTo>
                  <a:cubicBezTo>
                    <a:pt x="95" y="72"/>
                    <a:pt x="0" y="198"/>
                    <a:pt x="0" y="325"/>
                  </a:cubicBezTo>
                  <a:cubicBezTo>
                    <a:pt x="0" y="483"/>
                    <a:pt x="95" y="578"/>
                    <a:pt x="254" y="578"/>
                  </a:cubicBezTo>
                  <a:cubicBezTo>
                    <a:pt x="855" y="578"/>
                    <a:pt x="1489" y="578"/>
                    <a:pt x="2090" y="483"/>
                  </a:cubicBezTo>
                  <a:cubicBezTo>
                    <a:pt x="2217" y="452"/>
                    <a:pt x="2312" y="293"/>
                    <a:pt x="2281" y="167"/>
                  </a:cubicBezTo>
                  <a:cubicBezTo>
                    <a:pt x="2254" y="62"/>
                    <a:pt x="2141" y="0"/>
                    <a:pt x="203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"/>
          <p:cNvGrpSpPr/>
          <p:nvPr/>
        </p:nvGrpSpPr>
        <p:grpSpPr>
          <a:xfrm>
            <a:off x="8137761" y="2825068"/>
            <a:ext cx="1088548" cy="686912"/>
            <a:chOff x="8137761" y="2825068"/>
            <a:chExt cx="1088548" cy="686912"/>
          </a:xfrm>
        </p:grpSpPr>
        <p:sp>
          <p:nvSpPr>
            <p:cNvPr id="228" name="Google Shape;228;p2"/>
            <p:cNvSpPr/>
            <p:nvPr/>
          </p:nvSpPr>
          <p:spPr>
            <a:xfrm>
              <a:off x="8137761" y="2825068"/>
              <a:ext cx="516819" cy="477340"/>
            </a:xfrm>
            <a:custGeom>
              <a:avLst/>
              <a:gdLst/>
              <a:ahLst/>
              <a:cxnLst/>
              <a:rect l="l" t="t" r="r" b="b"/>
              <a:pathLst>
                <a:path w="16089" h="14860" extrusionOk="0">
                  <a:moveTo>
                    <a:pt x="7546" y="507"/>
                  </a:moveTo>
                  <a:cubicBezTo>
                    <a:pt x="7712" y="507"/>
                    <a:pt x="7878" y="513"/>
                    <a:pt x="8045" y="523"/>
                  </a:cubicBezTo>
                  <a:cubicBezTo>
                    <a:pt x="9850" y="713"/>
                    <a:pt x="11718" y="1251"/>
                    <a:pt x="13143" y="2454"/>
                  </a:cubicBezTo>
                  <a:cubicBezTo>
                    <a:pt x="14189" y="3373"/>
                    <a:pt x="14885" y="4608"/>
                    <a:pt x="15202" y="6001"/>
                  </a:cubicBezTo>
                  <a:cubicBezTo>
                    <a:pt x="15804" y="8946"/>
                    <a:pt x="14759" y="12462"/>
                    <a:pt x="11877" y="13792"/>
                  </a:cubicBezTo>
                  <a:cubicBezTo>
                    <a:pt x="10981" y="14189"/>
                    <a:pt x="9983" y="14373"/>
                    <a:pt x="8970" y="14373"/>
                  </a:cubicBezTo>
                  <a:cubicBezTo>
                    <a:pt x="6831" y="14373"/>
                    <a:pt x="4619" y="13552"/>
                    <a:pt x="3136" y="12177"/>
                  </a:cubicBezTo>
                  <a:cubicBezTo>
                    <a:pt x="1173" y="10435"/>
                    <a:pt x="507" y="7648"/>
                    <a:pt x="1268" y="5146"/>
                  </a:cubicBezTo>
                  <a:cubicBezTo>
                    <a:pt x="1648" y="3784"/>
                    <a:pt x="2471" y="2549"/>
                    <a:pt x="3611" y="1726"/>
                  </a:cubicBezTo>
                  <a:cubicBezTo>
                    <a:pt x="4773" y="876"/>
                    <a:pt x="6138" y="507"/>
                    <a:pt x="7546" y="507"/>
                  </a:cubicBezTo>
                  <a:close/>
                  <a:moveTo>
                    <a:pt x="7556" y="0"/>
                  </a:moveTo>
                  <a:cubicBezTo>
                    <a:pt x="4769" y="0"/>
                    <a:pt x="2246" y="1529"/>
                    <a:pt x="1109" y="4133"/>
                  </a:cubicBezTo>
                  <a:cubicBezTo>
                    <a:pt x="1" y="6698"/>
                    <a:pt x="349" y="9770"/>
                    <a:pt x="2154" y="11923"/>
                  </a:cubicBezTo>
                  <a:cubicBezTo>
                    <a:pt x="3755" y="13791"/>
                    <a:pt x="6433" y="14860"/>
                    <a:pt x="8979" y="14860"/>
                  </a:cubicBezTo>
                  <a:cubicBezTo>
                    <a:pt x="9757" y="14860"/>
                    <a:pt x="10524" y="14760"/>
                    <a:pt x="11243" y="14552"/>
                  </a:cubicBezTo>
                  <a:cubicBezTo>
                    <a:pt x="14569" y="13538"/>
                    <a:pt x="16089" y="10150"/>
                    <a:pt x="15804" y="6856"/>
                  </a:cubicBezTo>
                  <a:cubicBezTo>
                    <a:pt x="15677" y="5178"/>
                    <a:pt x="15012" y="3594"/>
                    <a:pt x="13809" y="2423"/>
                  </a:cubicBezTo>
                  <a:cubicBezTo>
                    <a:pt x="12260" y="906"/>
                    <a:pt x="10143" y="272"/>
                    <a:pt x="8057" y="17"/>
                  </a:cubicBezTo>
                  <a:lnTo>
                    <a:pt x="8057" y="17"/>
                  </a:lnTo>
                  <a:cubicBezTo>
                    <a:pt x="8053" y="17"/>
                    <a:pt x="8049" y="16"/>
                    <a:pt x="8045" y="16"/>
                  </a:cubicBezTo>
                  <a:lnTo>
                    <a:pt x="8045" y="16"/>
                  </a:lnTo>
                  <a:cubicBezTo>
                    <a:pt x="8045" y="16"/>
                    <a:pt x="8045" y="16"/>
                    <a:pt x="8045" y="16"/>
                  </a:cubicBezTo>
                  <a:cubicBezTo>
                    <a:pt x="8037" y="15"/>
                    <a:pt x="8030" y="15"/>
                    <a:pt x="8023" y="15"/>
                  </a:cubicBezTo>
                  <a:lnTo>
                    <a:pt x="8023" y="15"/>
                  </a:lnTo>
                  <a:cubicBezTo>
                    <a:pt x="7867" y="5"/>
                    <a:pt x="7711" y="0"/>
                    <a:pt x="755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210006" y="2890342"/>
              <a:ext cx="375416" cy="346634"/>
            </a:xfrm>
            <a:custGeom>
              <a:avLst/>
              <a:gdLst/>
              <a:ahLst/>
              <a:cxnLst/>
              <a:rect l="l" t="t" r="r" b="b"/>
              <a:pathLst>
                <a:path w="11687" h="10791" extrusionOk="0">
                  <a:moveTo>
                    <a:pt x="5462" y="504"/>
                  </a:moveTo>
                  <a:cubicBezTo>
                    <a:pt x="5583" y="504"/>
                    <a:pt x="5705" y="508"/>
                    <a:pt x="5827" y="517"/>
                  </a:cubicBezTo>
                  <a:cubicBezTo>
                    <a:pt x="8171" y="771"/>
                    <a:pt x="10356" y="1911"/>
                    <a:pt x="10894" y="4349"/>
                  </a:cubicBezTo>
                  <a:cubicBezTo>
                    <a:pt x="11338" y="6439"/>
                    <a:pt x="10609" y="8941"/>
                    <a:pt x="8583" y="9860"/>
                  </a:cubicBezTo>
                  <a:cubicBezTo>
                    <a:pt x="7942" y="10160"/>
                    <a:pt x="7223" y="10297"/>
                    <a:pt x="6491" y="10297"/>
                  </a:cubicBezTo>
                  <a:cubicBezTo>
                    <a:pt x="4983" y="10297"/>
                    <a:pt x="3421" y="9711"/>
                    <a:pt x="2375" y="8751"/>
                  </a:cubicBezTo>
                  <a:cubicBezTo>
                    <a:pt x="982" y="7516"/>
                    <a:pt x="507" y="5553"/>
                    <a:pt x="1045" y="3779"/>
                  </a:cubicBezTo>
                  <a:cubicBezTo>
                    <a:pt x="1643" y="1747"/>
                    <a:pt x="3426" y="504"/>
                    <a:pt x="5462" y="504"/>
                  </a:cubicBezTo>
                  <a:close/>
                  <a:moveTo>
                    <a:pt x="5495" y="1"/>
                  </a:moveTo>
                  <a:cubicBezTo>
                    <a:pt x="3471" y="1"/>
                    <a:pt x="1633" y="1095"/>
                    <a:pt x="792" y="2988"/>
                  </a:cubicBezTo>
                  <a:cubicBezTo>
                    <a:pt x="0" y="4856"/>
                    <a:pt x="254" y="7104"/>
                    <a:pt x="1584" y="8656"/>
                  </a:cubicBezTo>
                  <a:cubicBezTo>
                    <a:pt x="2743" y="10009"/>
                    <a:pt x="4675" y="10790"/>
                    <a:pt x="6525" y="10790"/>
                  </a:cubicBezTo>
                  <a:cubicBezTo>
                    <a:pt x="7101" y="10790"/>
                    <a:pt x="7669" y="10714"/>
                    <a:pt x="8203" y="10556"/>
                  </a:cubicBezTo>
                  <a:cubicBezTo>
                    <a:pt x="10578" y="9828"/>
                    <a:pt x="11686" y="7358"/>
                    <a:pt x="11496" y="4983"/>
                  </a:cubicBezTo>
                  <a:cubicBezTo>
                    <a:pt x="11369" y="3748"/>
                    <a:pt x="10894" y="2608"/>
                    <a:pt x="10008" y="1752"/>
                  </a:cubicBezTo>
                  <a:cubicBezTo>
                    <a:pt x="8900" y="645"/>
                    <a:pt x="7349" y="170"/>
                    <a:pt x="5830" y="11"/>
                  </a:cubicBezTo>
                  <a:lnTo>
                    <a:pt x="5830" y="11"/>
                  </a:lnTo>
                  <a:cubicBezTo>
                    <a:pt x="5829" y="11"/>
                    <a:pt x="5828" y="11"/>
                    <a:pt x="5827" y="11"/>
                  </a:cubicBezTo>
                  <a:lnTo>
                    <a:pt x="5827" y="11"/>
                  </a:lnTo>
                  <a:cubicBezTo>
                    <a:pt x="5827" y="11"/>
                    <a:pt x="5827" y="11"/>
                    <a:pt x="5827" y="11"/>
                  </a:cubicBezTo>
                  <a:cubicBezTo>
                    <a:pt x="5819" y="10"/>
                    <a:pt x="5811" y="9"/>
                    <a:pt x="5803" y="9"/>
                  </a:cubicBezTo>
                  <a:lnTo>
                    <a:pt x="5803" y="9"/>
                  </a:lnTo>
                  <a:cubicBezTo>
                    <a:pt x="5700" y="4"/>
                    <a:pt x="5597" y="1"/>
                    <a:pt x="549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08494" y="3035474"/>
              <a:ext cx="517815" cy="476505"/>
            </a:xfrm>
            <a:custGeom>
              <a:avLst/>
              <a:gdLst/>
              <a:ahLst/>
              <a:cxnLst/>
              <a:rect l="l" t="t" r="r" b="b"/>
              <a:pathLst>
                <a:path w="16120" h="14834" extrusionOk="0">
                  <a:moveTo>
                    <a:pt x="7577" y="481"/>
                  </a:moveTo>
                  <a:cubicBezTo>
                    <a:pt x="7743" y="481"/>
                    <a:pt x="7909" y="486"/>
                    <a:pt x="8076" y="496"/>
                  </a:cubicBezTo>
                  <a:cubicBezTo>
                    <a:pt x="9881" y="686"/>
                    <a:pt x="11749" y="1225"/>
                    <a:pt x="13143" y="2428"/>
                  </a:cubicBezTo>
                  <a:cubicBezTo>
                    <a:pt x="14220" y="3347"/>
                    <a:pt x="14916" y="4582"/>
                    <a:pt x="15233" y="5975"/>
                  </a:cubicBezTo>
                  <a:cubicBezTo>
                    <a:pt x="15835" y="8920"/>
                    <a:pt x="14790" y="12467"/>
                    <a:pt x="11908" y="13766"/>
                  </a:cubicBezTo>
                  <a:cubicBezTo>
                    <a:pt x="11009" y="14164"/>
                    <a:pt x="10009" y="14348"/>
                    <a:pt x="8991" y="14348"/>
                  </a:cubicBezTo>
                  <a:cubicBezTo>
                    <a:pt x="6852" y="14348"/>
                    <a:pt x="4638" y="13534"/>
                    <a:pt x="3135" y="12182"/>
                  </a:cubicBezTo>
                  <a:cubicBezTo>
                    <a:pt x="1204" y="10409"/>
                    <a:pt x="539" y="7622"/>
                    <a:pt x="1267" y="5152"/>
                  </a:cubicBezTo>
                  <a:cubicBezTo>
                    <a:pt x="1679" y="3790"/>
                    <a:pt x="2502" y="2523"/>
                    <a:pt x="3642" y="1700"/>
                  </a:cubicBezTo>
                  <a:cubicBezTo>
                    <a:pt x="4804" y="850"/>
                    <a:pt x="6169" y="481"/>
                    <a:pt x="7577" y="481"/>
                  </a:cubicBezTo>
                  <a:close/>
                  <a:moveTo>
                    <a:pt x="7515" y="0"/>
                  </a:moveTo>
                  <a:cubicBezTo>
                    <a:pt x="4757" y="0"/>
                    <a:pt x="2268" y="1525"/>
                    <a:pt x="1140" y="4107"/>
                  </a:cubicBezTo>
                  <a:cubicBezTo>
                    <a:pt x="0" y="6672"/>
                    <a:pt x="348" y="9744"/>
                    <a:pt x="2185" y="11897"/>
                  </a:cubicBezTo>
                  <a:cubicBezTo>
                    <a:pt x="3786" y="13765"/>
                    <a:pt x="6464" y="14833"/>
                    <a:pt x="9010" y="14833"/>
                  </a:cubicBezTo>
                  <a:cubicBezTo>
                    <a:pt x="9788" y="14833"/>
                    <a:pt x="10555" y="14733"/>
                    <a:pt x="11274" y="14526"/>
                  </a:cubicBezTo>
                  <a:cubicBezTo>
                    <a:pt x="14600" y="13544"/>
                    <a:pt x="16120" y="10124"/>
                    <a:pt x="15835" y="6830"/>
                  </a:cubicBezTo>
                  <a:cubicBezTo>
                    <a:pt x="15708" y="5152"/>
                    <a:pt x="15043" y="3568"/>
                    <a:pt x="13840" y="2396"/>
                  </a:cubicBezTo>
                  <a:cubicBezTo>
                    <a:pt x="12302" y="891"/>
                    <a:pt x="10205" y="255"/>
                    <a:pt x="8134" y="28"/>
                  </a:cubicBezTo>
                  <a:lnTo>
                    <a:pt x="8134" y="28"/>
                  </a:lnTo>
                  <a:cubicBezTo>
                    <a:pt x="8116" y="24"/>
                    <a:pt x="8097" y="21"/>
                    <a:pt x="8076" y="21"/>
                  </a:cubicBezTo>
                  <a:cubicBezTo>
                    <a:pt x="8057" y="18"/>
                    <a:pt x="8040" y="16"/>
                    <a:pt x="8023" y="16"/>
                  </a:cubicBezTo>
                  <a:cubicBezTo>
                    <a:pt x="8018" y="16"/>
                    <a:pt x="8012" y="16"/>
                    <a:pt x="8006" y="16"/>
                  </a:cubicBezTo>
                  <a:lnTo>
                    <a:pt x="8006" y="16"/>
                  </a:lnTo>
                  <a:cubicBezTo>
                    <a:pt x="7842" y="6"/>
                    <a:pt x="7678" y="0"/>
                    <a:pt x="751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81735" y="3099913"/>
              <a:ext cx="375416" cy="346602"/>
            </a:xfrm>
            <a:custGeom>
              <a:avLst/>
              <a:gdLst/>
              <a:ahLst/>
              <a:cxnLst/>
              <a:rect l="l" t="t" r="r" b="b"/>
              <a:pathLst>
                <a:path w="11687" h="10790" extrusionOk="0">
                  <a:moveTo>
                    <a:pt x="5462" y="504"/>
                  </a:moveTo>
                  <a:cubicBezTo>
                    <a:pt x="5583" y="504"/>
                    <a:pt x="5705" y="508"/>
                    <a:pt x="5827" y="517"/>
                  </a:cubicBezTo>
                  <a:cubicBezTo>
                    <a:pt x="8139" y="771"/>
                    <a:pt x="10356" y="1911"/>
                    <a:pt x="10894" y="4349"/>
                  </a:cubicBezTo>
                  <a:cubicBezTo>
                    <a:pt x="11338" y="6439"/>
                    <a:pt x="10609" y="8941"/>
                    <a:pt x="8583" y="9859"/>
                  </a:cubicBezTo>
                  <a:cubicBezTo>
                    <a:pt x="7942" y="10159"/>
                    <a:pt x="7223" y="10297"/>
                    <a:pt x="6491" y="10297"/>
                  </a:cubicBezTo>
                  <a:cubicBezTo>
                    <a:pt x="4983" y="10297"/>
                    <a:pt x="3421" y="9711"/>
                    <a:pt x="2375" y="8751"/>
                  </a:cubicBezTo>
                  <a:cubicBezTo>
                    <a:pt x="982" y="7516"/>
                    <a:pt x="507" y="5553"/>
                    <a:pt x="1045" y="3779"/>
                  </a:cubicBezTo>
                  <a:cubicBezTo>
                    <a:pt x="1643" y="1746"/>
                    <a:pt x="3426" y="504"/>
                    <a:pt x="5462" y="504"/>
                  </a:cubicBezTo>
                  <a:close/>
                  <a:moveTo>
                    <a:pt x="5495" y="1"/>
                  </a:moveTo>
                  <a:cubicBezTo>
                    <a:pt x="3471" y="1"/>
                    <a:pt x="1633" y="1095"/>
                    <a:pt x="792" y="2987"/>
                  </a:cubicBezTo>
                  <a:cubicBezTo>
                    <a:pt x="0" y="4856"/>
                    <a:pt x="254" y="7104"/>
                    <a:pt x="1584" y="8656"/>
                  </a:cubicBezTo>
                  <a:cubicBezTo>
                    <a:pt x="2719" y="10008"/>
                    <a:pt x="4664" y="10790"/>
                    <a:pt x="6507" y="10790"/>
                  </a:cubicBezTo>
                  <a:cubicBezTo>
                    <a:pt x="7081" y="10790"/>
                    <a:pt x="7645" y="10714"/>
                    <a:pt x="8171" y="10556"/>
                  </a:cubicBezTo>
                  <a:cubicBezTo>
                    <a:pt x="10578" y="9828"/>
                    <a:pt x="11686" y="7358"/>
                    <a:pt x="11465" y="4982"/>
                  </a:cubicBezTo>
                  <a:cubicBezTo>
                    <a:pt x="11370" y="3747"/>
                    <a:pt x="10894" y="2607"/>
                    <a:pt x="10008" y="1752"/>
                  </a:cubicBezTo>
                  <a:cubicBezTo>
                    <a:pt x="8903" y="647"/>
                    <a:pt x="7358" y="203"/>
                    <a:pt x="5842" y="12"/>
                  </a:cubicBezTo>
                  <a:lnTo>
                    <a:pt x="5842" y="12"/>
                  </a:lnTo>
                  <a:cubicBezTo>
                    <a:pt x="5837" y="12"/>
                    <a:pt x="5832" y="11"/>
                    <a:pt x="5827" y="10"/>
                  </a:cubicBezTo>
                  <a:lnTo>
                    <a:pt x="5827" y="10"/>
                  </a:lnTo>
                  <a:cubicBezTo>
                    <a:pt x="5827" y="10"/>
                    <a:pt x="5827" y="10"/>
                    <a:pt x="5827" y="10"/>
                  </a:cubicBezTo>
                  <a:cubicBezTo>
                    <a:pt x="5819" y="10"/>
                    <a:pt x="5811" y="9"/>
                    <a:pt x="5803" y="9"/>
                  </a:cubicBezTo>
                  <a:lnTo>
                    <a:pt x="5803" y="9"/>
                  </a:lnTo>
                  <a:cubicBezTo>
                    <a:pt x="5700" y="3"/>
                    <a:pt x="5597" y="1"/>
                    <a:pt x="549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629311" y="3084976"/>
              <a:ext cx="143041" cy="66108"/>
            </a:xfrm>
            <a:custGeom>
              <a:avLst/>
              <a:gdLst/>
              <a:ahLst/>
              <a:cxnLst/>
              <a:rect l="l" t="t" r="r" b="b"/>
              <a:pathLst>
                <a:path w="4453" h="2058" extrusionOk="0">
                  <a:moveTo>
                    <a:pt x="1496" y="0"/>
                  </a:moveTo>
                  <a:cubicBezTo>
                    <a:pt x="1049" y="0"/>
                    <a:pt x="609" y="108"/>
                    <a:pt x="217" y="349"/>
                  </a:cubicBezTo>
                  <a:cubicBezTo>
                    <a:pt x="1" y="484"/>
                    <a:pt x="153" y="826"/>
                    <a:pt x="359" y="826"/>
                  </a:cubicBezTo>
                  <a:cubicBezTo>
                    <a:pt x="395" y="826"/>
                    <a:pt x="433" y="816"/>
                    <a:pt x="470" y="792"/>
                  </a:cubicBezTo>
                  <a:cubicBezTo>
                    <a:pt x="790" y="593"/>
                    <a:pt x="1148" y="505"/>
                    <a:pt x="1512" y="505"/>
                  </a:cubicBezTo>
                  <a:cubicBezTo>
                    <a:pt x="2479" y="505"/>
                    <a:pt x="3485" y="1127"/>
                    <a:pt x="3922" y="1932"/>
                  </a:cubicBezTo>
                  <a:cubicBezTo>
                    <a:pt x="3971" y="2021"/>
                    <a:pt x="4044" y="2057"/>
                    <a:pt x="4119" y="2057"/>
                  </a:cubicBezTo>
                  <a:cubicBezTo>
                    <a:pt x="4284" y="2057"/>
                    <a:pt x="4453" y="1876"/>
                    <a:pt x="4365" y="1679"/>
                  </a:cubicBezTo>
                  <a:cubicBezTo>
                    <a:pt x="3819" y="701"/>
                    <a:pt x="2636" y="0"/>
                    <a:pt x="149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620220" y="3133546"/>
              <a:ext cx="134529" cy="63313"/>
            </a:xfrm>
            <a:custGeom>
              <a:avLst/>
              <a:gdLst/>
              <a:ahLst/>
              <a:cxnLst/>
              <a:rect l="l" t="t" r="r" b="b"/>
              <a:pathLst>
                <a:path w="4188" h="1971" extrusionOk="0">
                  <a:moveTo>
                    <a:pt x="1444" y="1"/>
                  </a:moveTo>
                  <a:cubicBezTo>
                    <a:pt x="1014" y="1"/>
                    <a:pt x="589" y="110"/>
                    <a:pt x="215" y="357"/>
                  </a:cubicBezTo>
                  <a:cubicBezTo>
                    <a:pt x="1" y="517"/>
                    <a:pt x="125" y="836"/>
                    <a:pt x="341" y="836"/>
                  </a:cubicBezTo>
                  <a:cubicBezTo>
                    <a:pt x="381" y="836"/>
                    <a:pt x="424" y="825"/>
                    <a:pt x="468" y="800"/>
                  </a:cubicBezTo>
                  <a:cubicBezTo>
                    <a:pt x="775" y="592"/>
                    <a:pt x="1121" y="501"/>
                    <a:pt x="1472" y="501"/>
                  </a:cubicBezTo>
                  <a:cubicBezTo>
                    <a:pt x="2351" y="501"/>
                    <a:pt x="3259" y="1076"/>
                    <a:pt x="3667" y="1845"/>
                  </a:cubicBezTo>
                  <a:cubicBezTo>
                    <a:pt x="3706" y="1934"/>
                    <a:pt x="3775" y="1970"/>
                    <a:pt x="3848" y="1970"/>
                  </a:cubicBezTo>
                  <a:cubicBezTo>
                    <a:pt x="4010" y="1970"/>
                    <a:pt x="4188" y="1789"/>
                    <a:pt x="4078" y="1592"/>
                  </a:cubicBezTo>
                  <a:cubicBezTo>
                    <a:pt x="3605" y="668"/>
                    <a:pt x="2506" y="1"/>
                    <a:pt x="144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277497" y="2953688"/>
              <a:ext cx="135653" cy="67297"/>
            </a:xfrm>
            <a:custGeom>
              <a:avLst/>
              <a:gdLst/>
              <a:ahLst/>
              <a:cxnLst/>
              <a:rect l="l" t="t" r="r" b="b"/>
              <a:pathLst>
                <a:path w="4223" h="2095" extrusionOk="0">
                  <a:moveTo>
                    <a:pt x="3860" y="0"/>
                  </a:moveTo>
                  <a:cubicBezTo>
                    <a:pt x="3818" y="0"/>
                    <a:pt x="3773" y="10"/>
                    <a:pt x="3726" y="34"/>
                  </a:cubicBezTo>
                  <a:cubicBezTo>
                    <a:pt x="2555" y="572"/>
                    <a:pt x="1415" y="1111"/>
                    <a:pt x="243" y="1649"/>
                  </a:cubicBezTo>
                  <a:cubicBezTo>
                    <a:pt x="0" y="1757"/>
                    <a:pt x="125" y="2094"/>
                    <a:pt x="363" y="2094"/>
                  </a:cubicBezTo>
                  <a:cubicBezTo>
                    <a:pt x="404" y="2094"/>
                    <a:pt x="449" y="2084"/>
                    <a:pt x="496" y="2061"/>
                  </a:cubicBezTo>
                  <a:cubicBezTo>
                    <a:pt x="1668" y="1522"/>
                    <a:pt x="2808" y="984"/>
                    <a:pt x="3980" y="446"/>
                  </a:cubicBezTo>
                  <a:cubicBezTo>
                    <a:pt x="4222" y="338"/>
                    <a:pt x="4098" y="0"/>
                    <a:pt x="38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314953" y="3004539"/>
              <a:ext cx="179565" cy="88337"/>
            </a:xfrm>
            <a:custGeom>
              <a:avLst/>
              <a:gdLst/>
              <a:ahLst/>
              <a:cxnLst/>
              <a:rect l="l" t="t" r="r" b="b"/>
              <a:pathLst>
                <a:path w="5590" h="2750" extrusionOk="0">
                  <a:moveTo>
                    <a:pt x="5217" y="1"/>
                  </a:moveTo>
                  <a:cubicBezTo>
                    <a:pt x="5178" y="1"/>
                    <a:pt x="5136" y="11"/>
                    <a:pt x="5094" y="34"/>
                  </a:cubicBezTo>
                  <a:cubicBezTo>
                    <a:pt x="3479" y="763"/>
                    <a:pt x="1864" y="1554"/>
                    <a:pt x="249" y="2283"/>
                  </a:cubicBezTo>
                  <a:cubicBezTo>
                    <a:pt x="1" y="2420"/>
                    <a:pt x="160" y="2750"/>
                    <a:pt x="393" y="2750"/>
                  </a:cubicBezTo>
                  <a:cubicBezTo>
                    <a:pt x="428" y="2750"/>
                    <a:pt x="465" y="2743"/>
                    <a:pt x="502" y="2726"/>
                  </a:cubicBezTo>
                  <a:cubicBezTo>
                    <a:pt x="2117" y="1966"/>
                    <a:pt x="3732" y="1206"/>
                    <a:pt x="5347" y="446"/>
                  </a:cubicBezTo>
                  <a:cubicBezTo>
                    <a:pt x="5590" y="338"/>
                    <a:pt x="5442" y="1"/>
                    <a:pt x="521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400240" y="3094131"/>
              <a:ext cx="62093" cy="36845"/>
            </a:xfrm>
            <a:custGeom>
              <a:avLst/>
              <a:gdLst/>
              <a:ahLst/>
              <a:cxnLst/>
              <a:rect l="l" t="t" r="r" b="b"/>
              <a:pathLst>
                <a:path w="1933" h="1147" extrusionOk="0">
                  <a:moveTo>
                    <a:pt x="1646" y="0"/>
                  </a:moveTo>
                  <a:cubicBezTo>
                    <a:pt x="1605" y="0"/>
                    <a:pt x="1563" y="11"/>
                    <a:pt x="1521" y="32"/>
                  </a:cubicBezTo>
                  <a:cubicBezTo>
                    <a:pt x="1299" y="127"/>
                    <a:pt x="1077" y="254"/>
                    <a:pt x="855" y="349"/>
                  </a:cubicBezTo>
                  <a:lnTo>
                    <a:pt x="539" y="507"/>
                  </a:lnTo>
                  <a:cubicBezTo>
                    <a:pt x="475" y="539"/>
                    <a:pt x="412" y="570"/>
                    <a:pt x="349" y="570"/>
                  </a:cubicBezTo>
                  <a:lnTo>
                    <a:pt x="285" y="634"/>
                  </a:lnTo>
                  <a:lnTo>
                    <a:pt x="222" y="634"/>
                  </a:lnTo>
                  <a:cubicBezTo>
                    <a:pt x="95" y="697"/>
                    <a:pt x="0" y="824"/>
                    <a:pt x="32" y="951"/>
                  </a:cubicBezTo>
                  <a:cubicBezTo>
                    <a:pt x="60" y="1061"/>
                    <a:pt x="183" y="1147"/>
                    <a:pt x="298" y="1147"/>
                  </a:cubicBezTo>
                  <a:cubicBezTo>
                    <a:pt x="315" y="1147"/>
                    <a:pt x="332" y="1145"/>
                    <a:pt x="349" y="1141"/>
                  </a:cubicBezTo>
                  <a:cubicBezTo>
                    <a:pt x="824" y="919"/>
                    <a:pt x="1299" y="697"/>
                    <a:pt x="1774" y="475"/>
                  </a:cubicBezTo>
                  <a:cubicBezTo>
                    <a:pt x="1901" y="412"/>
                    <a:pt x="1932" y="222"/>
                    <a:pt x="1869" y="127"/>
                  </a:cubicBezTo>
                  <a:cubicBezTo>
                    <a:pt x="1806" y="43"/>
                    <a:pt x="1728" y="0"/>
                    <a:pt x="164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837790" y="3179835"/>
              <a:ext cx="174586" cy="84932"/>
            </a:xfrm>
            <a:custGeom>
              <a:avLst/>
              <a:gdLst/>
              <a:ahLst/>
              <a:cxnLst/>
              <a:rect l="l" t="t" r="r" b="b"/>
              <a:pathLst>
                <a:path w="5435" h="2644" extrusionOk="0">
                  <a:moveTo>
                    <a:pt x="5046" y="0"/>
                  </a:moveTo>
                  <a:cubicBezTo>
                    <a:pt x="5011" y="0"/>
                    <a:pt x="4975" y="8"/>
                    <a:pt x="4937" y="24"/>
                  </a:cubicBezTo>
                  <a:cubicBezTo>
                    <a:pt x="3354" y="753"/>
                    <a:pt x="1802" y="1449"/>
                    <a:pt x="250" y="2178"/>
                  </a:cubicBezTo>
                  <a:cubicBezTo>
                    <a:pt x="0" y="2289"/>
                    <a:pt x="165" y="2644"/>
                    <a:pt x="401" y="2644"/>
                  </a:cubicBezTo>
                  <a:cubicBezTo>
                    <a:pt x="434" y="2644"/>
                    <a:pt x="469" y="2637"/>
                    <a:pt x="504" y="2621"/>
                  </a:cubicBezTo>
                  <a:cubicBezTo>
                    <a:pt x="2056" y="1893"/>
                    <a:pt x="3607" y="1164"/>
                    <a:pt x="5159" y="436"/>
                  </a:cubicBezTo>
                  <a:cubicBezTo>
                    <a:pt x="5434" y="326"/>
                    <a:pt x="5279" y="0"/>
                    <a:pt x="504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935349" y="3278260"/>
              <a:ext cx="105812" cy="56985"/>
            </a:xfrm>
            <a:custGeom>
              <a:avLst/>
              <a:gdLst/>
              <a:ahLst/>
              <a:cxnLst/>
              <a:rect l="l" t="t" r="r" b="b"/>
              <a:pathLst>
                <a:path w="3294" h="1774" extrusionOk="0">
                  <a:moveTo>
                    <a:pt x="3015" y="1"/>
                  </a:moveTo>
                  <a:cubicBezTo>
                    <a:pt x="2970" y="1"/>
                    <a:pt x="2924" y="11"/>
                    <a:pt x="2882" y="32"/>
                  </a:cubicBezTo>
                  <a:cubicBezTo>
                    <a:pt x="1964" y="444"/>
                    <a:pt x="1045" y="856"/>
                    <a:pt x="159" y="1299"/>
                  </a:cubicBezTo>
                  <a:cubicBezTo>
                    <a:pt x="32" y="1362"/>
                    <a:pt x="0" y="1521"/>
                    <a:pt x="64" y="1647"/>
                  </a:cubicBezTo>
                  <a:cubicBezTo>
                    <a:pt x="106" y="1732"/>
                    <a:pt x="190" y="1774"/>
                    <a:pt x="279" y="1774"/>
                  </a:cubicBezTo>
                  <a:cubicBezTo>
                    <a:pt x="324" y="1774"/>
                    <a:pt x="370" y="1763"/>
                    <a:pt x="412" y="1742"/>
                  </a:cubicBezTo>
                  <a:cubicBezTo>
                    <a:pt x="1299" y="1299"/>
                    <a:pt x="2217" y="856"/>
                    <a:pt x="3136" y="476"/>
                  </a:cubicBezTo>
                  <a:cubicBezTo>
                    <a:pt x="3262" y="412"/>
                    <a:pt x="3294" y="222"/>
                    <a:pt x="3231" y="127"/>
                  </a:cubicBezTo>
                  <a:cubicBezTo>
                    <a:pt x="3188" y="43"/>
                    <a:pt x="3104" y="1"/>
                    <a:pt x="301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9021824" y="3337270"/>
              <a:ext cx="23417" cy="19370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475" y="0"/>
                  </a:moveTo>
                  <a:cubicBezTo>
                    <a:pt x="444" y="0"/>
                    <a:pt x="380" y="0"/>
                    <a:pt x="349" y="32"/>
                  </a:cubicBezTo>
                  <a:cubicBezTo>
                    <a:pt x="285" y="64"/>
                    <a:pt x="190" y="95"/>
                    <a:pt x="127" y="127"/>
                  </a:cubicBezTo>
                  <a:cubicBezTo>
                    <a:pt x="95" y="159"/>
                    <a:pt x="64" y="159"/>
                    <a:pt x="32" y="190"/>
                  </a:cubicBezTo>
                  <a:cubicBezTo>
                    <a:pt x="32" y="222"/>
                    <a:pt x="0" y="254"/>
                    <a:pt x="0" y="285"/>
                  </a:cubicBezTo>
                  <a:cubicBezTo>
                    <a:pt x="0" y="317"/>
                    <a:pt x="0" y="349"/>
                    <a:pt x="0" y="380"/>
                  </a:cubicBezTo>
                  <a:cubicBezTo>
                    <a:pt x="0" y="412"/>
                    <a:pt x="0" y="444"/>
                    <a:pt x="32" y="475"/>
                  </a:cubicBezTo>
                  <a:cubicBezTo>
                    <a:pt x="32" y="475"/>
                    <a:pt x="64" y="507"/>
                    <a:pt x="64" y="539"/>
                  </a:cubicBezTo>
                  <a:cubicBezTo>
                    <a:pt x="95" y="570"/>
                    <a:pt x="127" y="570"/>
                    <a:pt x="190" y="602"/>
                  </a:cubicBezTo>
                  <a:lnTo>
                    <a:pt x="254" y="602"/>
                  </a:lnTo>
                  <a:cubicBezTo>
                    <a:pt x="285" y="602"/>
                    <a:pt x="317" y="602"/>
                    <a:pt x="380" y="570"/>
                  </a:cubicBezTo>
                  <a:cubicBezTo>
                    <a:pt x="444" y="539"/>
                    <a:pt x="539" y="475"/>
                    <a:pt x="602" y="444"/>
                  </a:cubicBezTo>
                  <a:cubicBezTo>
                    <a:pt x="634" y="444"/>
                    <a:pt x="665" y="412"/>
                    <a:pt x="697" y="380"/>
                  </a:cubicBezTo>
                  <a:cubicBezTo>
                    <a:pt x="697" y="349"/>
                    <a:pt x="729" y="349"/>
                    <a:pt x="729" y="317"/>
                  </a:cubicBezTo>
                  <a:cubicBezTo>
                    <a:pt x="729" y="285"/>
                    <a:pt x="729" y="254"/>
                    <a:pt x="729" y="222"/>
                  </a:cubicBezTo>
                  <a:cubicBezTo>
                    <a:pt x="729" y="190"/>
                    <a:pt x="729" y="127"/>
                    <a:pt x="697" y="127"/>
                  </a:cubicBezTo>
                  <a:cubicBezTo>
                    <a:pt x="697" y="95"/>
                    <a:pt x="665" y="95"/>
                    <a:pt x="665" y="64"/>
                  </a:cubicBezTo>
                  <a:cubicBezTo>
                    <a:pt x="634" y="32"/>
                    <a:pt x="602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>
            <a:off x="8713120" y="2064360"/>
            <a:ext cx="748197" cy="800075"/>
            <a:chOff x="8713120" y="2064360"/>
            <a:chExt cx="748197" cy="800075"/>
          </a:xfrm>
        </p:grpSpPr>
        <p:sp>
          <p:nvSpPr>
            <p:cNvPr id="241" name="Google Shape;241;p2"/>
            <p:cNvSpPr/>
            <p:nvPr/>
          </p:nvSpPr>
          <p:spPr>
            <a:xfrm>
              <a:off x="8713120" y="2064360"/>
              <a:ext cx="748197" cy="800075"/>
            </a:xfrm>
            <a:custGeom>
              <a:avLst/>
              <a:gdLst/>
              <a:ahLst/>
              <a:cxnLst/>
              <a:rect l="l" t="t" r="r" b="b"/>
              <a:pathLst>
                <a:path w="23292" h="24907" extrusionOk="0">
                  <a:moveTo>
                    <a:pt x="17201" y="537"/>
                  </a:moveTo>
                  <a:cubicBezTo>
                    <a:pt x="18672" y="7181"/>
                    <a:pt x="20855" y="13647"/>
                    <a:pt x="22718" y="20200"/>
                  </a:cubicBezTo>
                  <a:lnTo>
                    <a:pt x="22718" y="20200"/>
                  </a:lnTo>
                  <a:cubicBezTo>
                    <a:pt x="21519" y="20627"/>
                    <a:pt x="20268" y="20899"/>
                    <a:pt x="19016" y="21227"/>
                  </a:cubicBezTo>
                  <a:cubicBezTo>
                    <a:pt x="16577" y="21828"/>
                    <a:pt x="14139" y="22430"/>
                    <a:pt x="11669" y="23032"/>
                  </a:cubicBezTo>
                  <a:cubicBezTo>
                    <a:pt x="9942" y="23456"/>
                    <a:pt x="8186" y="23909"/>
                    <a:pt x="6429" y="24363"/>
                  </a:cubicBezTo>
                  <a:lnTo>
                    <a:pt x="6429" y="24363"/>
                  </a:lnTo>
                  <a:cubicBezTo>
                    <a:pt x="5417" y="21487"/>
                    <a:pt x="4554" y="18523"/>
                    <a:pt x="3720" y="15590"/>
                  </a:cubicBezTo>
                  <a:cubicBezTo>
                    <a:pt x="2699" y="11939"/>
                    <a:pt x="1678" y="8257"/>
                    <a:pt x="598" y="4605"/>
                  </a:cubicBezTo>
                  <a:lnTo>
                    <a:pt x="598" y="4605"/>
                  </a:lnTo>
                  <a:cubicBezTo>
                    <a:pt x="4973" y="3632"/>
                    <a:pt x="9318" y="2394"/>
                    <a:pt x="13664" y="1339"/>
                  </a:cubicBezTo>
                  <a:cubicBezTo>
                    <a:pt x="14843" y="1073"/>
                    <a:pt x="16022" y="781"/>
                    <a:pt x="17201" y="537"/>
                  </a:cubicBezTo>
                  <a:close/>
                  <a:moveTo>
                    <a:pt x="17405" y="0"/>
                  </a:moveTo>
                  <a:cubicBezTo>
                    <a:pt x="17382" y="0"/>
                    <a:pt x="17359" y="3"/>
                    <a:pt x="17337" y="9"/>
                  </a:cubicBezTo>
                  <a:cubicBezTo>
                    <a:pt x="12555" y="990"/>
                    <a:pt x="7868" y="2289"/>
                    <a:pt x="3150" y="3460"/>
                  </a:cubicBezTo>
                  <a:cubicBezTo>
                    <a:pt x="2191" y="3708"/>
                    <a:pt x="1232" y="3955"/>
                    <a:pt x="273" y="4173"/>
                  </a:cubicBezTo>
                  <a:lnTo>
                    <a:pt x="273" y="4173"/>
                  </a:lnTo>
                  <a:cubicBezTo>
                    <a:pt x="241" y="4176"/>
                    <a:pt x="209" y="4183"/>
                    <a:pt x="178" y="4195"/>
                  </a:cubicBezTo>
                  <a:lnTo>
                    <a:pt x="178" y="4195"/>
                  </a:lnTo>
                  <a:cubicBezTo>
                    <a:pt x="111" y="4215"/>
                    <a:pt x="67" y="4255"/>
                    <a:pt x="43" y="4304"/>
                  </a:cubicBezTo>
                  <a:lnTo>
                    <a:pt x="43" y="4304"/>
                  </a:lnTo>
                  <a:cubicBezTo>
                    <a:pt x="13" y="4352"/>
                    <a:pt x="0" y="4409"/>
                    <a:pt x="14" y="4474"/>
                  </a:cubicBezTo>
                  <a:cubicBezTo>
                    <a:pt x="1155" y="8211"/>
                    <a:pt x="2168" y="11979"/>
                    <a:pt x="3245" y="15716"/>
                  </a:cubicBezTo>
                  <a:cubicBezTo>
                    <a:pt x="4100" y="18725"/>
                    <a:pt x="4955" y="21765"/>
                    <a:pt x="6032" y="24710"/>
                  </a:cubicBezTo>
                  <a:cubicBezTo>
                    <a:pt x="6059" y="24820"/>
                    <a:pt x="6158" y="24906"/>
                    <a:pt x="6267" y="24906"/>
                  </a:cubicBezTo>
                  <a:cubicBezTo>
                    <a:pt x="6283" y="24906"/>
                    <a:pt x="6300" y="24904"/>
                    <a:pt x="6317" y="24900"/>
                  </a:cubicBezTo>
                  <a:cubicBezTo>
                    <a:pt x="11320" y="23602"/>
                    <a:pt x="16324" y="22462"/>
                    <a:pt x="21296" y="21132"/>
                  </a:cubicBezTo>
                  <a:cubicBezTo>
                    <a:pt x="21898" y="20973"/>
                    <a:pt x="22500" y="20815"/>
                    <a:pt x="23070" y="20593"/>
                  </a:cubicBezTo>
                  <a:cubicBezTo>
                    <a:pt x="23196" y="20562"/>
                    <a:pt x="23291" y="20435"/>
                    <a:pt x="23260" y="20308"/>
                  </a:cubicBezTo>
                  <a:cubicBezTo>
                    <a:pt x="21391" y="13594"/>
                    <a:pt x="19111" y="6976"/>
                    <a:pt x="17654" y="167"/>
                  </a:cubicBezTo>
                  <a:cubicBezTo>
                    <a:pt x="17628" y="62"/>
                    <a:pt x="17515" y="0"/>
                    <a:pt x="1740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5870" y="2143447"/>
              <a:ext cx="453859" cy="213422"/>
            </a:xfrm>
            <a:custGeom>
              <a:avLst/>
              <a:gdLst/>
              <a:ahLst/>
              <a:cxnLst/>
              <a:rect l="l" t="t" r="r" b="b"/>
              <a:pathLst>
                <a:path w="14129" h="6644" extrusionOk="0">
                  <a:moveTo>
                    <a:pt x="13026" y="551"/>
                  </a:moveTo>
                  <a:cubicBezTo>
                    <a:pt x="13147" y="1368"/>
                    <a:pt x="13423" y="2152"/>
                    <a:pt x="13579" y="2970"/>
                  </a:cubicBezTo>
                  <a:lnTo>
                    <a:pt x="13579" y="2970"/>
                  </a:lnTo>
                  <a:cubicBezTo>
                    <a:pt x="9979" y="4077"/>
                    <a:pt x="6290" y="4975"/>
                    <a:pt x="2632" y="5812"/>
                  </a:cubicBezTo>
                  <a:cubicBezTo>
                    <a:pt x="2176" y="5926"/>
                    <a:pt x="1644" y="6066"/>
                    <a:pt x="1172" y="6139"/>
                  </a:cubicBezTo>
                  <a:lnTo>
                    <a:pt x="1172" y="6139"/>
                  </a:lnTo>
                  <a:cubicBezTo>
                    <a:pt x="875" y="5421"/>
                    <a:pt x="864" y="4626"/>
                    <a:pt x="605" y="3898"/>
                  </a:cubicBezTo>
                  <a:lnTo>
                    <a:pt x="605" y="3898"/>
                  </a:lnTo>
                  <a:cubicBezTo>
                    <a:pt x="4764" y="2771"/>
                    <a:pt x="8867" y="1562"/>
                    <a:pt x="13026" y="551"/>
                  </a:cubicBezTo>
                  <a:close/>
                  <a:moveTo>
                    <a:pt x="13243" y="0"/>
                  </a:moveTo>
                  <a:cubicBezTo>
                    <a:pt x="13213" y="0"/>
                    <a:pt x="13181" y="5"/>
                    <a:pt x="13146" y="17"/>
                  </a:cubicBezTo>
                  <a:cubicBezTo>
                    <a:pt x="8808" y="1062"/>
                    <a:pt x="4501" y="2329"/>
                    <a:pt x="194" y="3469"/>
                  </a:cubicBezTo>
                  <a:cubicBezTo>
                    <a:pt x="108" y="3497"/>
                    <a:pt x="60" y="3560"/>
                    <a:pt x="42" y="3631"/>
                  </a:cubicBezTo>
                  <a:lnTo>
                    <a:pt x="42" y="3631"/>
                  </a:lnTo>
                  <a:cubicBezTo>
                    <a:pt x="9" y="3694"/>
                    <a:pt x="1" y="3770"/>
                    <a:pt x="35" y="3849"/>
                  </a:cubicBezTo>
                  <a:cubicBezTo>
                    <a:pt x="447" y="4704"/>
                    <a:pt x="415" y="5685"/>
                    <a:pt x="795" y="6509"/>
                  </a:cubicBezTo>
                  <a:cubicBezTo>
                    <a:pt x="821" y="6587"/>
                    <a:pt x="890" y="6644"/>
                    <a:pt x="967" y="6644"/>
                  </a:cubicBezTo>
                  <a:cubicBezTo>
                    <a:pt x="983" y="6644"/>
                    <a:pt x="1000" y="6641"/>
                    <a:pt x="1017" y="6636"/>
                  </a:cubicBezTo>
                  <a:cubicBezTo>
                    <a:pt x="2316" y="6509"/>
                    <a:pt x="3646" y="6097"/>
                    <a:pt x="4912" y="5780"/>
                  </a:cubicBezTo>
                  <a:cubicBezTo>
                    <a:pt x="7003" y="5274"/>
                    <a:pt x="9061" y="4735"/>
                    <a:pt x="11151" y="4165"/>
                  </a:cubicBezTo>
                  <a:cubicBezTo>
                    <a:pt x="12070" y="3912"/>
                    <a:pt x="13020" y="3659"/>
                    <a:pt x="13938" y="3374"/>
                  </a:cubicBezTo>
                  <a:cubicBezTo>
                    <a:pt x="14065" y="3310"/>
                    <a:pt x="14128" y="3215"/>
                    <a:pt x="14096" y="3057"/>
                  </a:cubicBezTo>
                  <a:cubicBezTo>
                    <a:pt x="13970" y="2107"/>
                    <a:pt x="13558" y="1188"/>
                    <a:pt x="13463" y="238"/>
                  </a:cubicBezTo>
                  <a:cubicBezTo>
                    <a:pt x="13463" y="109"/>
                    <a:pt x="13378" y="0"/>
                    <a:pt x="1324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839653" y="2303420"/>
              <a:ext cx="544348" cy="478433"/>
            </a:xfrm>
            <a:custGeom>
              <a:avLst/>
              <a:gdLst/>
              <a:ahLst/>
              <a:cxnLst/>
              <a:rect l="l" t="t" r="r" b="b"/>
              <a:pathLst>
                <a:path w="16946" h="14894" extrusionOk="0">
                  <a:moveTo>
                    <a:pt x="13039" y="537"/>
                  </a:moveTo>
                  <a:cubicBezTo>
                    <a:pt x="14242" y="4031"/>
                    <a:pt x="15193" y="7580"/>
                    <a:pt x="16368" y="11073"/>
                  </a:cubicBezTo>
                  <a:lnTo>
                    <a:pt x="16368" y="11073"/>
                  </a:lnTo>
                  <a:cubicBezTo>
                    <a:pt x="15816" y="11312"/>
                    <a:pt x="15241" y="11459"/>
                    <a:pt x="14665" y="11631"/>
                  </a:cubicBezTo>
                  <a:cubicBezTo>
                    <a:pt x="13525" y="12011"/>
                    <a:pt x="12353" y="12328"/>
                    <a:pt x="11213" y="12645"/>
                  </a:cubicBezTo>
                  <a:cubicBezTo>
                    <a:pt x="8709" y="13356"/>
                    <a:pt x="6144" y="14006"/>
                    <a:pt x="3578" y="14361"/>
                  </a:cubicBezTo>
                  <a:lnTo>
                    <a:pt x="3578" y="14361"/>
                  </a:lnTo>
                  <a:cubicBezTo>
                    <a:pt x="2498" y="10841"/>
                    <a:pt x="1697" y="7265"/>
                    <a:pt x="618" y="3744"/>
                  </a:cubicBezTo>
                  <a:lnTo>
                    <a:pt x="618" y="3744"/>
                  </a:lnTo>
                  <a:cubicBezTo>
                    <a:pt x="4769" y="2733"/>
                    <a:pt x="8919" y="1636"/>
                    <a:pt x="13039" y="537"/>
                  </a:cubicBezTo>
                  <a:close/>
                  <a:moveTo>
                    <a:pt x="13192" y="1"/>
                  </a:moveTo>
                  <a:cubicBezTo>
                    <a:pt x="13167" y="1"/>
                    <a:pt x="13141" y="3"/>
                    <a:pt x="13113" y="9"/>
                  </a:cubicBezTo>
                  <a:cubicBezTo>
                    <a:pt x="8838" y="1149"/>
                    <a:pt x="4531" y="2289"/>
                    <a:pt x="224" y="3302"/>
                  </a:cubicBezTo>
                  <a:cubicBezTo>
                    <a:pt x="22" y="3363"/>
                    <a:pt x="0" y="3579"/>
                    <a:pt x="94" y="3710"/>
                  </a:cubicBezTo>
                  <a:lnTo>
                    <a:pt x="94" y="3710"/>
                  </a:lnTo>
                  <a:cubicBezTo>
                    <a:pt x="1220" y="7355"/>
                    <a:pt x="2039" y="11060"/>
                    <a:pt x="3169" y="14703"/>
                  </a:cubicBezTo>
                  <a:cubicBezTo>
                    <a:pt x="3169" y="14798"/>
                    <a:pt x="3296" y="14893"/>
                    <a:pt x="3391" y="14893"/>
                  </a:cubicBezTo>
                  <a:cubicBezTo>
                    <a:pt x="6083" y="14545"/>
                    <a:pt x="8711" y="13848"/>
                    <a:pt x="11340" y="13151"/>
                  </a:cubicBezTo>
                  <a:cubicBezTo>
                    <a:pt x="12512" y="12803"/>
                    <a:pt x="13715" y="12486"/>
                    <a:pt x="14887" y="12106"/>
                  </a:cubicBezTo>
                  <a:cubicBezTo>
                    <a:pt x="15520" y="11885"/>
                    <a:pt x="16185" y="11726"/>
                    <a:pt x="16787" y="11441"/>
                  </a:cubicBezTo>
                  <a:cubicBezTo>
                    <a:pt x="16882" y="11378"/>
                    <a:pt x="16945" y="11251"/>
                    <a:pt x="16914" y="11156"/>
                  </a:cubicBezTo>
                  <a:cubicBezTo>
                    <a:pt x="15710" y="7514"/>
                    <a:pt x="14697" y="3777"/>
                    <a:pt x="13430" y="167"/>
                  </a:cubicBezTo>
                  <a:cubicBezTo>
                    <a:pt x="13404" y="62"/>
                    <a:pt x="13312" y="1"/>
                    <a:pt x="1319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858670" y="2380805"/>
              <a:ext cx="437219" cy="115352"/>
            </a:xfrm>
            <a:custGeom>
              <a:avLst/>
              <a:gdLst/>
              <a:ahLst/>
              <a:cxnLst/>
              <a:rect l="l" t="t" r="r" b="b"/>
              <a:pathLst>
                <a:path w="13611" h="3591" extrusionOk="0">
                  <a:moveTo>
                    <a:pt x="13243" y="1"/>
                  </a:moveTo>
                  <a:cubicBezTo>
                    <a:pt x="13225" y="1"/>
                    <a:pt x="13206" y="3"/>
                    <a:pt x="13186" y="7"/>
                  </a:cubicBezTo>
                  <a:cubicBezTo>
                    <a:pt x="8879" y="957"/>
                    <a:pt x="4636" y="2192"/>
                    <a:pt x="297" y="3110"/>
                  </a:cubicBezTo>
                  <a:cubicBezTo>
                    <a:pt x="0" y="3170"/>
                    <a:pt x="93" y="3591"/>
                    <a:pt x="367" y="3591"/>
                  </a:cubicBezTo>
                  <a:cubicBezTo>
                    <a:pt x="385" y="3591"/>
                    <a:pt x="404" y="3589"/>
                    <a:pt x="424" y="3585"/>
                  </a:cubicBezTo>
                  <a:cubicBezTo>
                    <a:pt x="4763" y="2667"/>
                    <a:pt x="9006" y="1463"/>
                    <a:pt x="13313" y="482"/>
                  </a:cubicBezTo>
                  <a:cubicBezTo>
                    <a:pt x="13610" y="422"/>
                    <a:pt x="13517" y="1"/>
                    <a:pt x="1324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914597" y="2578169"/>
              <a:ext cx="437219" cy="115352"/>
            </a:xfrm>
            <a:custGeom>
              <a:avLst/>
              <a:gdLst/>
              <a:ahLst/>
              <a:cxnLst/>
              <a:rect l="l" t="t" r="r" b="b"/>
              <a:pathLst>
                <a:path w="13611" h="3591" extrusionOk="0">
                  <a:moveTo>
                    <a:pt x="13244" y="1"/>
                  </a:moveTo>
                  <a:cubicBezTo>
                    <a:pt x="13226" y="1"/>
                    <a:pt x="13207" y="2"/>
                    <a:pt x="13187" y="6"/>
                  </a:cubicBezTo>
                  <a:cubicBezTo>
                    <a:pt x="8880" y="956"/>
                    <a:pt x="4605" y="2191"/>
                    <a:pt x="298" y="3110"/>
                  </a:cubicBezTo>
                  <a:cubicBezTo>
                    <a:pt x="1" y="3169"/>
                    <a:pt x="94" y="3591"/>
                    <a:pt x="368" y="3591"/>
                  </a:cubicBezTo>
                  <a:cubicBezTo>
                    <a:pt x="386" y="3591"/>
                    <a:pt x="405" y="3589"/>
                    <a:pt x="425" y="3585"/>
                  </a:cubicBezTo>
                  <a:cubicBezTo>
                    <a:pt x="4732" y="2667"/>
                    <a:pt x="9007" y="1431"/>
                    <a:pt x="13314" y="481"/>
                  </a:cubicBezTo>
                  <a:cubicBezTo>
                    <a:pt x="13611" y="422"/>
                    <a:pt x="13518" y="1"/>
                    <a:pt x="1324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888160" y="2479487"/>
              <a:ext cx="438247" cy="116380"/>
            </a:xfrm>
            <a:custGeom>
              <a:avLst/>
              <a:gdLst/>
              <a:ahLst/>
              <a:cxnLst/>
              <a:rect l="l" t="t" r="r" b="b"/>
              <a:pathLst>
                <a:path w="13643" h="3623" extrusionOk="0">
                  <a:moveTo>
                    <a:pt x="13270" y="1"/>
                  </a:moveTo>
                  <a:cubicBezTo>
                    <a:pt x="13254" y="1"/>
                    <a:pt x="13236" y="2"/>
                    <a:pt x="13219" y="6"/>
                  </a:cubicBezTo>
                  <a:cubicBezTo>
                    <a:pt x="8880" y="988"/>
                    <a:pt x="4636" y="2223"/>
                    <a:pt x="298" y="3110"/>
                  </a:cubicBezTo>
                  <a:cubicBezTo>
                    <a:pt x="1" y="3199"/>
                    <a:pt x="121" y="3622"/>
                    <a:pt x="373" y="3622"/>
                  </a:cubicBezTo>
                  <a:cubicBezTo>
                    <a:pt x="389" y="3622"/>
                    <a:pt x="407" y="3621"/>
                    <a:pt x="424" y="3617"/>
                  </a:cubicBezTo>
                  <a:cubicBezTo>
                    <a:pt x="4763" y="2698"/>
                    <a:pt x="9038" y="1463"/>
                    <a:pt x="13345" y="481"/>
                  </a:cubicBezTo>
                  <a:cubicBezTo>
                    <a:pt x="13642" y="422"/>
                    <a:pt x="13521" y="1"/>
                    <a:pt x="1327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917231" y="2398216"/>
              <a:ext cx="114581" cy="364076"/>
            </a:xfrm>
            <a:custGeom>
              <a:avLst/>
              <a:gdLst/>
              <a:ahLst/>
              <a:cxnLst/>
              <a:rect l="l" t="t" r="r" b="b"/>
              <a:pathLst>
                <a:path w="3567" h="11334" extrusionOk="0">
                  <a:moveTo>
                    <a:pt x="302" y="1"/>
                  </a:moveTo>
                  <a:cubicBezTo>
                    <a:pt x="152" y="1"/>
                    <a:pt x="0" y="115"/>
                    <a:pt x="58" y="288"/>
                  </a:cubicBezTo>
                  <a:cubicBezTo>
                    <a:pt x="1008" y="3296"/>
                    <a:pt x="1736" y="6368"/>
                    <a:pt x="2559" y="9409"/>
                  </a:cubicBezTo>
                  <a:cubicBezTo>
                    <a:pt x="2718" y="10010"/>
                    <a:pt x="2876" y="10580"/>
                    <a:pt x="3035" y="11150"/>
                  </a:cubicBezTo>
                  <a:cubicBezTo>
                    <a:pt x="3073" y="11278"/>
                    <a:pt x="3173" y="11334"/>
                    <a:pt x="3273" y="11334"/>
                  </a:cubicBezTo>
                  <a:cubicBezTo>
                    <a:pt x="3420" y="11334"/>
                    <a:pt x="3566" y="11213"/>
                    <a:pt x="3510" y="11024"/>
                  </a:cubicBezTo>
                  <a:cubicBezTo>
                    <a:pt x="2686" y="7983"/>
                    <a:pt x="1894" y="4943"/>
                    <a:pt x="1039" y="1903"/>
                  </a:cubicBezTo>
                  <a:cubicBezTo>
                    <a:pt x="881" y="1333"/>
                    <a:pt x="723" y="731"/>
                    <a:pt x="533" y="161"/>
                  </a:cubicBezTo>
                  <a:cubicBezTo>
                    <a:pt x="495" y="49"/>
                    <a:pt x="399" y="1"/>
                    <a:pt x="30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999659" y="2375119"/>
              <a:ext cx="115577" cy="364815"/>
            </a:xfrm>
            <a:custGeom>
              <a:avLst/>
              <a:gdLst/>
              <a:ahLst/>
              <a:cxnLst/>
              <a:rect l="l" t="t" r="r" b="b"/>
              <a:pathLst>
                <a:path w="3598" h="11357" extrusionOk="0">
                  <a:moveTo>
                    <a:pt x="293" y="0"/>
                  </a:moveTo>
                  <a:cubicBezTo>
                    <a:pt x="146" y="0"/>
                    <a:pt x="0" y="121"/>
                    <a:pt x="57" y="310"/>
                  </a:cubicBezTo>
                  <a:cubicBezTo>
                    <a:pt x="1007" y="3319"/>
                    <a:pt x="1767" y="6391"/>
                    <a:pt x="2590" y="9431"/>
                  </a:cubicBezTo>
                  <a:cubicBezTo>
                    <a:pt x="2749" y="10001"/>
                    <a:pt x="2907" y="10603"/>
                    <a:pt x="3065" y="11173"/>
                  </a:cubicBezTo>
                  <a:cubicBezTo>
                    <a:pt x="3104" y="11301"/>
                    <a:pt x="3204" y="11356"/>
                    <a:pt x="3304" y="11356"/>
                  </a:cubicBezTo>
                  <a:cubicBezTo>
                    <a:pt x="3451" y="11356"/>
                    <a:pt x="3597" y="11235"/>
                    <a:pt x="3540" y="11046"/>
                  </a:cubicBezTo>
                  <a:cubicBezTo>
                    <a:pt x="2685" y="8006"/>
                    <a:pt x="1894" y="4966"/>
                    <a:pt x="1039" y="1925"/>
                  </a:cubicBezTo>
                  <a:cubicBezTo>
                    <a:pt x="880" y="1324"/>
                    <a:pt x="722" y="754"/>
                    <a:pt x="532" y="184"/>
                  </a:cubicBezTo>
                  <a:cubicBezTo>
                    <a:pt x="494" y="56"/>
                    <a:pt x="393" y="0"/>
                    <a:pt x="29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090182" y="2350706"/>
              <a:ext cx="114549" cy="364815"/>
            </a:xfrm>
            <a:custGeom>
              <a:avLst/>
              <a:gdLst/>
              <a:ahLst/>
              <a:cxnLst/>
              <a:rect l="l" t="t" r="r" b="b"/>
              <a:pathLst>
                <a:path w="3566" h="11357" extrusionOk="0">
                  <a:moveTo>
                    <a:pt x="294" y="0"/>
                  </a:moveTo>
                  <a:cubicBezTo>
                    <a:pt x="147" y="0"/>
                    <a:pt x="1" y="121"/>
                    <a:pt x="57" y="310"/>
                  </a:cubicBezTo>
                  <a:cubicBezTo>
                    <a:pt x="1007" y="3319"/>
                    <a:pt x="1736" y="6391"/>
                    <a:pt x="2559" y="9431"/>
                  </a:cubicBezTo>
                  <a:cubicBezTo>
                    <a:pt x="2718" y="10001"/>
                    <a:pt x="2876" y="10603"/>
                    <a:pt x="3034" y="11173"/>
                  </a:cubicBezTo>
                  <a:cubicBezTo>
                    <a:pt x="3073" y="11300"/>
                    <a:pt x="3173" y="11356"/>
                    <a:pt x="3273" y="11356"/>
                  </a:cubicBezTo>
                  <a:cubicBezTo>
                    <a:pt x="3420" y="11356"/>
                    <a:pt x="3566" y="11235"/>
                    <a:pt x="3509" y="11046"/>
                  </a:cubicBezTo>
                  <a:cubicBezTo>
                    <a:pt x="2686" y="8006"/>
                    <a:pt x="1894" y="4966"/>
                    <a:pt x="1039" y="1925"/>
                  </a:cubicBezTo>
                  <a:cubicBezTo>
                    <a:pt x="881" y="1324"/>
                    <a:pt x="722" y="754"/>
                    <a:pt x="532" y="184"/>
                  </a:cubicBezTo>
                  <a:cubicBezTo>
                    <a:pt x="494" y="56"/>
                    <a:pt x="394" y="0"/>
                    <a:pt x="29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090182" y="2350706"/>
              <a:ext cx="114549" cy="364815"/>
            </a:xfrm>
            <a:custGeom>
              <a:avLst/>
              <a:gdLst/>
              <a:ahLst/>
              <a:cxnLst/>
              <a:rect l="l" t="t" r="r" b="b"/>
              <a:pathLst>
                <a:path w="3566" h="11357" extrusionOk="0">
                  <a:moveTo>
                    <a:pt x="294" y="0"/>
                  </a:moveTo>
                  <a:cubicBezTo>
                    <a:pt x="147" y="0"/>
                    <a:pt x="1" y="121"/>
                    <a:pt x="57" y="310"/>
                  </a:cubicBezTo>
                  <a:cubicBezTo>
                    <a:pt x="1197" y="3889"/>
                    <a:pt x="2021" y="7562"/>
                    <a:pt x="3034" y="11173"/>
                  </a:cubicBezTo>
                  <a:cubicBezTo>
                    <a:pt x="3073" y="11300"/>
                    <a:pt x="3173" y="11356"/>
                    <a:pt x="3273" y="11356"/>
                  </a:cubicBezTo>
                  <a:cubicBezTo>
                    <a:pt x="3420" y="11356"/>
                    <a:pt x="3566" y="11235"/>
                    <a:pt x="3509" y="11046"/>
                  </a:cubicBezTo>
                  <a:cubicBezTo>
                    <a:pt x="2528" y="7436"/>
                    <a:pt x="1672" y="3762"/>
                    <a:pt x="532" y="184"/>
                  </a:cubicBezTo>
                  <a:cubicBezTo>
                    <a:pt x="494" y="56"/>
                    <a:pt x="394" y="0"/>
                    <a:pt x="29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173542" y="2335222"/>
              <a:ext cx="115673" cy="364301"/>
            </a:xfrm>
            <a:custGeom>
              <a:avLst/>
              <a:gdLst/>
              <a:ahLst/>
              <a:cxnLst/>
              <a:rect l="l" t="t" r="r" b="b"/>
              <a:pathLst>
                <a:path w="3601" h="11341" extrusionOk="0">
                  <a:moveTo>
                    <a:pt x="316" y="0"/>
                  </a:moveTo>
                  <a:cubicBezTo>
                    <a:pt x="157" y="0"/>
                    <a:pt x="1" y="123"/>
                    <a:pt x="59" y="317"/>
                  </a:cubicBezTo>
                  <a:cubicBezTo>
                    <a:pt x="1199" y="3896"/>
                    <a:pt x="2054" y="7569"/>
                    <a:pt x="3068" y="11180"/>
                  </a:cubicBezTo>
                  <a:cubicBezTo>
                    <a:pt x="3105" y="11292"/>
                    <a:pt x="3202" y="11340"/>
                    <a:pt x="3299" y="11340"/>
                  </a:cubicBezTo>
                  <a:cubicBezTo>
                    <a:pt x="3449" y="11340"/>
                    <a:pt x="3600" y="11226"/>
                    <a:pt x="3543" y="11053"/>
                  </a:cubicBezTo>
                  <a:cubicBezTo>
                    <a:pt x="2529" y="7411"/>
                    <a:pt x="1706" y="3737"/>
                    <a:pt x="566" y="159"/>
                  </a:cubicBezTo>
                  <a:cubicBezTo>
                    <a:pt x="517" y="49"/>
                    <a:pt x="416" y="0"/>
                    <a:pt x="31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"/>
          <p:cNvGrpSpPr/>
          <p:nvPr/>
        </p:nvGrpSpPr>
        <p:grpSpPr>
          <a:xfrm>
            <a:off x="7650677" y="3731003"/>
            <a:ext cx="754654" cy="651830"/>
            <a:chOff x="7650677" y="3731003"/>
            <a:chExt cx="754654" cy="651830"/>
          </a:xfrm>
        </p:grpSpPr>
        <p:sp>
          <p:nvSpPr>
            <p:cNvPr id="253" name="Google Shape;253;p2"/>
            <p:cNvSpPr/>
            <p:nvPr/>
          </p:nvSpPr>
          <p:spPr>
            <a:xfrm>
              <a:off x="7650677" y="3731003"/>
              <a:ext cx="754654" cy="651830"/>
            </a:xfrm>
            <a:custGeom>
              <a:avLst/>
              <a:gdLst/>
              <a:ahLst/>
              <a:cxnLst/>
              <a:rect l="l" t="t" r="r" b="b"/>
              <a:pathLst>
                <a:path w="23493" h="20292" extrusionOk="0">
                  <a:moveTo>
                    <a:pt x="11187" y="486"/>
                  </a:moveTo>
                  <a:cubicBezTo>
                    <a:pt x="12868" y="486"/>
                    <a:pt x="14554" y="866"/>
                    <a:pt x="16051" y="1614"/>
                  </a:cubicBezTo>
                  <a:cubicBezTo>
                    <a:pt x="17507" y="2343"/>
                    <a:pt x="18774" y="3388"/>
                    <a:pt x="19819" y="4591"/>
                  </a:cubicBezTo>
                  <a:cubicBezTo>
                    <a:pt x="21026" y="5949"/>
                    <a:pt x="22117" y="7565"/>
                    <a:pt x="22903" y="9220"/>
                  </a:cubicBezTo>
                  <a:lnTo>
                    <a:pt x="22903" y="9220"/>
                  </a:lnTo>
                  <a:cubicBezTo>
                    <a:pt x="20489" y="10576"/>
                    <a:pt x="18016" y="11843"/>
                    <a:pt x="15544" y="13110"/>
                  </a:cubicBezTo>
                  <a:cubicBezTo>
                    <a:pt x="12409" y="14757"/>
                    <a:pt x="9242" y="16372"/>
                    <a:pt x="6106" y="17955"/>
                  </a:cubicBezTo>
                  <a:cubicBezTo>
                    <a:pt x="4970" y="18553"/>
                    <a:pt x="3806" y="19123"/>
                    <a:pt x="2666" y="19718"/>
                  </a:cubicBezTo>
                  <a:lnTo>
                    <a:pt x="2666" y="19718"/>
                  </a:lnTo>
                  <a:cubicBezTo>
                    <a:pt x="301" y="15497"/>
                    <a:pt x="0" y="9907"/>
                    <a:pt x="2369" y="5636"/>
                  </a:cubicBezTo>
                  <a:cubicBezTo>
                    <a:pt x="3510" y="3546"/>
                    <a:pt x="5315" y="1899"/>
                    <a:pt x="7563" y="1108"/>
                  </a:cubicBezTo>
                  <a:cubicBezTo>
                    <a:pt x="8717" y="692"/>
                    <a:pt x="9951" y="486"/>
                    <a:pt x="11187" y="486"/>
                  </a:cubicBezTo>
                  <a:close/>
                  <a:moveTo>
                    <a:pt x="11241" y="1"/>
                  </a:moveTo>
                  <a:cubicBezTo>
                    <a:pt x="10280" y="1"/>
                    <a:pt x="9319" y="117"/>
                    <a:pt x="8387" y="348"/>
                  </a:cubicBezTo>
                  <a:cubicBezTo>
                    <a:pt x="3256" y="1583"/>
                    <a:pt x="469" y="6586"/>
                    <a:pt x="279" y="11622"/>
                  </a:cubicBezTo>
                  <a:cubicBezTo>
                    <a:pt x="153" y="14599"/>
                    <a:pt x="849" y="17607"/>
                    <a:pt x="2369" y="20172"/>
                  </a:cubicBezTo>
                  <a:cubicBezTo>
                    <a:pt x="2412" y="20240"/>
                    <a:pt x="2475" y="20274"/>
                    <a:pt x="2541" y="20282"/>
                  </a:cubicBezTo>
                  <a:lnTo>
                    <a:pt x="2541" y="20282"/>
                  </a:lnTo>
                  <a:cubicBezTo>
                    <a:pt x="2563" y="20288"/>
                    <a:pt x="2586" y="20291"/>
                    <a:pt x="2609" y="20291"/>
                  </a:cubicBezTo>
                  <a:cubicBezTo>
                    <a:pt x="2644" y="20291"/>
                    <a:pt x="2681" y="20284"/>
                    <a:pt x="2718" y="20267"/>
                  </a:cubicBezTo>
                  <a:cubicBezTo>
                    <a:pt x="8387" y="17354"/>
                    <a:pt x="14087" y="14472"/>
                    <a:pt x="19756" y="11495"/>
                  </a:cubicBezTo>
                  <a:cubicBezTo>
                    <a:pt x="20959" y="10862"/>
                    <a:pt x="22163" y="10228"/>
                    <a:pt x="23334" y="9532"/>
                  </a:cubicBezTo>
                  <a:cubicBezTo>
                    <a:pt x="23461" y="9468"/>
                    <a:pt x="23493" y="9310"/>
                    <a:pt x="23429" y="9215"/>
                  </a:cubicBezTo>
                  <a:cubicBezTo>
                    <a:pt x="22701" y="7600"/>
                    <a:pt x="21656" y="6048"/>
                    <a:pt x="20548" y="4686"/>
                  </a:cubicBezTo>
                  <a:cubicBezTo>
                    <a:pt x="19566" y="3483"/>
                    <a:pt x="18457" y="2438"/>
                    <a:pt x="17159" y="1646"/>
                  </a:cubicBezTo>
                  <a:cubicBezTo>
                    <a:pt x="15384" y="542"/>
                    <a:pt x="13314" y="1"/>
                    <a:pt x="1124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781707" y="3836753"/>
              <a:ext cx="447627" cy="389710"/>
            </a:xfrm>
            <a:custGeom>
              <a:avLst/>
              <a:gdLst/>
              <a:ahLst/>
              <a:cxnLst/>
              <a:rect l="l" t="t" r="r" b="b"/>
              <a:pathLst>
                <a:path w="13935" h="12132" extrusionOk="0">
                  <a:moveTo>
                    <a:pt x="6659" y="494"/>
                  </a:moveTo>
                  <a:cubicBezTo>
                    <a:pt x="7609" y="494"/>
                    <a:pt x="8574" y="715"/>
                    <a:pt x="9470" y="1172"/>
                  </a:cubicBezTo>
                  <a:cubicBezTo>
                    <a:pt x="11206" y="2056"/>
                    <a:pt x="12502" y="3759"/>
                    <a:pt x="13360" y="5494"/>
                  </a:cubicBezTo>
                  <a:lnTo>
                    <a:pt x="13360" y="5494"/>
                  </a:lnTo>
                  <a:cubicBezTo>
                    <a:pt x="10158" y="7287"/>
                    <a:pt x="6838" y="8902"/>
                    <a:pt x="3579" y="10578"/>
                  </a:cubicBezTo>
                  <a:cubicBezTo>
                    <a:pt x="2926" y="10891"/>
                    <a:pt x="2272" y="11229"/>
                    <a:pt x="1641" y="11570"/>
                  </a:cubicBezTo>
                  <a:lnTo>
                    <a:pt x="1641" y="11570"/>
                  </a:lnTo>
                  <a:cubicBezTo>
                    <a:pt x="308" y="9121"/>
                    <a:pt x="130" y="5925"/>
                    <a:pt x="1521" y="3453"/>
                  </a:cubicBezTo>
                  <a:cubicBezTo>
                    <a:pt x="2585" y="1542"/>
                    <a:pt x="4587" y="494"/>
                    <a:pt x="6659" y="494"/>
                  </a:cubicBezTo>
                  <a:close/>
                  <a:moveTo>
                    <a:pt x="6664" y="1"/>
                  </a:moveTo>
                  <a:cubicBezTo>
                    <a:pt x="6118" y="1"/>
                    <a:pt x="5571" y="64"/>
                    <a:pt x="5036" y="191"/>
                  </a:cubicBezTo>
                  <a:cubicBezTo>
                    <a:pt x="1932" y="887"/>
                    <a:pt x="222" y="3864"/>
                    <a:pt x="96" y="6841"/>
                  </a:cubicBezTo>
                  <a:cubicBezTo>
                    <a:pt x="1" y="8646"/>
                    <a:pt x="412" y="10451"/>
                    <a:pt x="1331" y="12003"/>
                  </a:cubicBezTo>
                  <a:cubicBezTo>
                    <a:pt x="1375" y="12082"/>
                    <a:pt x="1440" y="12120"/>
                    <a:pt x="1509" y="12127"/>
                  </a:cubicBezTo>
                  <a:lnTo>
                    <a:pt x="1509" y="12127"/>
                  </a:lnTo>
                  <a:cubicBezTo>
                    <a:pt x="1524" y="12130"/>
                    <a:pt x="1540" y="12132"/>
                    <a:pt x="1556" y="12132"/>
                  </a:cubicBezTo>
                  <a:cubicBezTo>
                    <a:pt x="1595" y="12132"/>
                    <a:pt x="1637" y="12122"/>
                    <a:pt x="1679" y="12098"/>
                  </a:cubicBezTo>
                  <a:cubicBezTo>
                    <a:pt x="5004" y="10388"/>
                    <a:pt x="8361" y="8710"/>
                    <a:pt x="11655" y="6968"/>
                  </a:cubicBezTo>
                  <a:cubicBezTo>
                    <a:pt x="12383" y="6588"/>
                    <a:pt x="13112" y="6208"/>
                    <a:pt x="13808" y="5796"/>
                  </a:cubicBezTo>
                  <a:cubicBezTo>
                    <a:pt x="13935" y="5733"/>
                    <a:pt x="13935" y="5574"/>
                    <a:pt x="13903" y="5448"/>
                  </a:cubicBezTo>
                  <a:cubicBezTo>
                    <a:pt x="13080" y="3738"/>
                    <a:pt x="11813" y="1996"/>
                    <a:pt x="10166" y="982"/>
                  </a:cubicBezTo>
                  <a:cubicBezTo>
                    <a:pt x="9113" y="324"/>
                    <a:pt x="7893" y="1"/>
                    <a:pt x="666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780679" y="4265050"/>
              <a:ext cx="41759" cy="68228"/>
            </a:xfrm>
            <a:custGeom>
              <a:avLst/>
              <a:gdLst/>
              <a:ahLst/>
              <a:cxnLst/>
              <a:rect l="l" t="t" r="r" b="b"/>
              <a:pathLst>
                <a:path w="1300" h="2124" extrusionOk="0">
                  <a:moveTo>
                    <a:pt x="260" y="0"/>
                  </a:moveTo>
                  <a:cubicBezTo>
                    <a:pt x="216" y="0"/>
                    <a:pt x="170" y="11"/>
                    <a:pt x="128" y="32"/>
                  </a:cubicBezTo>
                  <a:cubicBezTo>
                    <a:pt x="33" y="127"/>
                    <a:pt x="1" y="254"/>
                    <a:pt x="64" y="380"/>
                  </a:cubicBezTo>
                  <a:cubicBezTo>
                    <a:pt x="349" y="919"/>
                    <a:pt x="476" y="1489"/>
                    <a:pt x="793" y="2027"/>
                  </a:cubicBezTo>
                  <a:cubicBezTo>
                    <a:pt x="834" y="2088"/>
                    <a:pt x="914" y="2123"/>
                    <a:pt x="1000" y="2123"/>
                  </a:cubicBezTo>
                  <a:cubicBezTo>
                    <a:pt x="1047" y="2123"/>
                    <a:pt x="1096" y="2113"/>
                    <a:pt x="1141" y="2090"/>
                  </a:cubicBezTo>
                  <a:cubicBezTo>
                    <a:pt x="1268" y="2027"/>
                    <a:pt x="1299" y="1869"/>
                    <a:pt x="1236" y="1774"/>
                  </a:cubicBezTo>
                  <a:cubicBezTo>
                    <a:pt x="919" y="1235"/>
                    <a:pt x="793" y="665"/>
                    <a:pt x="476" y="127"/>
                  </a:cubicBezTo>
                  <a:cubicBezTo>
                    <a:pt x="434" y="43"/>
                    <a:pt x="349" y="0"/>
                    <a:pt x="2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926165" y="4215195"/>
              <a:ext cx="36652" cy="51396"/>
            </a:xfrm>
            <a:custGeom>
              <a:avLst/>
              <a:gdLst/>
              <a:ahLst/>
              <a:cxnLst/>
              <a:rect l="l" t="t" r="r" b="b"/>
              <a:pathLst>
                <a:path w="1141" h="1600" extrusionOk="0">
                  <a:moveTo>
                    <a:pt x="276" y="1"/>
                  </a:moveTo>
                  <a:cubicBezTo>
                    <a:pt x="233" y="1"/>
                    <a:pt x="191" y="11"/>
                    <a:pt x="159" y="32"/>
                  </a:cubicBezTo>
                  <a:cubicBezTo>
                    <a:pt x="32" y="96"/>
                    <a:pt x="1" y="254"/>
                    <a:pt x="64" y="381"/>
                  </a:cubicBezTo>
                  <a:cubicBezTo>
                    <a:pt x="254" y="729"/>
                    <a:pt x="412" y="1141"/>
                    <a:pt x="634" y="1489"/>
                  </a:cubicBezTo>
                  <a:cubicBezTo>
                    <a:pt x="696" y="1551"/>
                    <a:pt x="771" y="1599"/>
                    <a:pt x="851" y="1599"/>
                  </a:cubicBezTo>
                  <a:cubicBezTo>
                    <a:pt x="894" y="1599"/>
                    <a:pt x="938" y="1585"/>
                    <a:pt x="982" y="1552"/>
                  </a:cubicBezTo>
                  <a:cubicBezTo>
                    <a:pt x="1109" y="1489"/>
                    <a:pt x="1141" y="1331"/>
                    <a:pt x="1077" y="1236"/>
                  </a:cubicBezTo>
                  <a:cubicBezTo>
                    <a:pt x="824" y="887"/>
                    <a:pt x="666" y="476"/>
                    <a:pt x="476" y="127"/>
                  </a:cubicBezTo>
                  <a:cubicBezTo>
                    <a:pt x="455" y="43"/>
                    <a:pt x="363" y="1"/>
                    <a:pt x="27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072647" y="4138067"/>
              <a:ext cx="35656" cy="53966"/>
            </a:xfrm>
            <a:custGeom>
              <a:avLst/>
              <a:gdLst/>
              <a:ahLst/>
              <a:cxnLst/>
              <a:rect l="l" t="t" r="r" b="b"/>
              <a:pathLst>
                <a:path w="1110" h="1680" extrusionOk="0">
                  <a:moveTo>
                    <a:pt x="256" y="1"/>
                  </a:moveTo>
                  <a:cubicBezTo>
                    <a:pt x="220" y="1"/>
                    <a:pt x="186" y="9"/>
                    <a:pt x="159" y="26"/>
                  </a:cubicBezTo>
                  <a:cubicBezTo>
                    <a:pt x="33" y="121"/>
                    <a:pt x="1" y="248"/>
                    <a:pt x="64" y="375"/>
                  </a:cubicBezTo>
                  <a:cubicBezTo>
                    <a:pt x="159" y="565"/>
                    <a:pt x="286" y="755"/>
                    <a:pt x="381" y="945"/>
                  </a:cubicBezTo>
                  <a:cubicBezTo>
                    <a:pt x="413" y="1008"/>
                    <a:pt x="444" y="1040"/>
                    <a:pt x="444" y="1071"/>
                  </a:cubicBezTo>
                  <a:lnTo>
                    <a:pt x="476" y="1166"/>
                  </a:lnTo>
                  <a:cubicBezTo>
                    <a:pt x="476" y="1166"/>
                    <a:pt x="507" y="1213"/>
                    <a:pt x="515" y="1219"/>
                  </a:cubicBezTo>
                  <a:lnTo>
                    <a:pt x="515" y="1219"/>
                  </a:lnTo>
                  <a:cubicBezTo>
                    <a:pt x="544" y="1307"/>
                    <a:pt x="573" y="1395"/>
                    <a:pt x="603" y="1483"/>
                  </a:cubicBezTo>
                  <a:cubicBezTo>
                    <a:pt x="630" y="1593"/>
                    <a:pt x="753" y="1679"/>
                    <a:pt x="868" y="1679"/>
                  </a:cubicBezTo>
                  <a:cubicBezTo>
                    <a:pt x="886" y="1679"/>
                    <a:pt x="903" y="1677"/>
                    <a:pt x="919" y="1673"/>
                  </a:cubicBezTo>
                  <a:cubicBezTo>
                    <a:pt x="1046" y="1610"/>
                    <a:pt x="1109" y="1483"/>
                    <a:pt x="1078" y="1356"/>
                  </a:cubicBezTo>
                  <a:cubicBezTo>
                    <a:pt x="983" y="913"/>
                    <a:pt x="698" y="533"/>
                    <a:pt x="508" y="121"/>
                  </a:cubicBezTo>
                  <a:cubicBezTo>
                    <a:pt x="462" y="53"/>
                    <a:pt x="351" y="1"/>
                    <a:pt x="25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202875" y="4070095"/>
              <a:ext cx="39703" cy="51557"/>
            </a:xfrm>
            <a:custGeom>
              <a:avLst/>
              <a:gdLst/>
              <a:ahLst/>
              <a:cxnLst/>
              <a:rect l="l" t="t" r="r" b="b"/>
              <a:pathLst>
                <a:path w="1236" h="1605" extrusionOk="0">
                  <a:moveTo>
                    <a:pt x="296" y="0"/>
                  </a:moveTo>
                  <a:cubicBezTo>
                    <a:pt x="225" y="0"/>
                    <a:pt x="146" y="33"/>
                    <a:pt x="96" y="84"/>
                  </a:cubicBezTo>
                  <a:cubicBezTo>
                    <a:pt x="1" y="179"/>
                    <a:pt x="32" y="306"/>
                    <a:pt x="96" y="432"/>
                  </a:cubicBezTo>
                  <a:cubicBezTo>
                    <a:pt x="114" y="432"/>
                    <a:pt x="133" y="454"/>
                    <a:pt x="139" y="466"/>
                  </a:cubicBezTo>
                  <a:lnTo>
                    <a:pt x="139" y="466"/>
                  </a:lnTo>
                  <a:cubicBezTo>
                    <a:pt x="135" y="465"/>
                    <a:pt x="132" y="464"/>
                    <a:pt x="127" y="464"/>
                  </a:cubicBezTo>
                  <a:cubicBezTo>
                    <a:pt x="134" y="470"/>
                    <a:pt x="137" y="473"/>
                    <a:pt x="139" y="473"/>
                  </a:cubicBezTo>
                  <a:cubicBezTo>
                    <a:pt x="141" y="473"/>
                    <a:pt x="141" y="470"/>
                    <a:pt x="139" y="466"/>
                  </a:cubicBezTo>
                  <a:lnTo>
                    <a:pt x="139" y="466"/>
                  </a:lnTo>
                  <a:cubicBezTo>
                    <a:pt x="160" y="472"/>
                    <a:pt x="163" y="500"/>
                    <a:pt x="191" y="527"/>
                  </a:cubicBezTo>
                  <a:cubicBezTo>
                    <a:pt x="222" y="559"/>
                    <a:pt x="254" y="622"/>
                    <a:pt x="286" y="654"/>
                  </a:cubicBezTo>
                  <a:cubicBezTo>
                    <a:pt x="317" y="749"/>
                    <a:pt x="381" y="844"/>
                    <a:pt x="444" y="907"/>
                  </a:cubicBezTo>
                  <a:cubicBezTo>
                    <a:pt x="539" y="1097"/>
                    <a:pt x="666" y="1287"/>
                    <a:pt x="761" y="1477"/>
                  </a:cubicBezTo>
                  <a:cubicBezTo>
                    <a:pt x="803" y="1562"/>
                    <a:pt x="887" y="1604"/>
                    <a:pt x="967" y="1604"/>
                  </a:cubicBezTo>
                  <a:cubicBezTo>
                    <a:pt x="1007" y="1604"/>
                    <a:pt x="1046" y="1593"/>
                    <a:pt x="1077" y="1572"/>
                  </a:cubicBezTo>
                  <a:cubicBezTo>
                    <a:pt x="1204" y="1509"/>
                    <a:pt x="1236" y="1351"/>
                    <a:pt x="1172" y="1224"/>
                  </a:cubicBezTo>
                  <a:cubicBezTo>
                    <a:pt x="982" y="812"/>
                    <a:pt x="729" y="432"/>
                    <a:pt x="444" y="84"/>
                  </a:cubicBezTo>
                  <a:cubicBezTo>
                    <a:pt x="415" y="25"/>
                    <a:pt x="358" y="0"/>
                    <a:pt x="29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315788" y="3964121"/>
              <a:ext cx="53966" cy="34467"/>
            </a:xfrm>
            <a:custGeom>
              <a:avLst/>
              <a:gdLst/>
              <a:ahLst/>
              <a:cxnLst/>
              <a:rect l="l" t="t" r="r" b="b"/>
              <a:pathLst>
                <a:path w="1680" h="1073" extrusionOk="0">
                  <a:moveTo>
                    <a:pt x="1378" y="1"/>
                  </a:moveTo>
                  <a:cubicBezTo>
                    <a:pt x="1341" y="1"/>
                    <a:pt x="1303" y="8"/>
                    <a:pt x="1268" y="26"/>
                  </a:cubicBezTo>
                  <a:cubicBezTo>
                    <a:pt x="919" y="248"/>
                    <a:pt x="539" y="438"/>
                    <a:pt x="159" y="628"/>
                  </a:cubicBezTo>
                  <a:cubicBezTo>
                    <a:pt x="64" y="691"/>
                    <a:pt x="1" y="849"/>
                    <a:pt x="96" y="976"/>
                  </a:cubicBezTo>
                  <a:cubicBezTo>
                    <a:pt x="137" y="1037"/>
                    <a:pt x="204" y="1072"/>
                    <a:pt x="281" y="1072"/>
                  </a:cubicBezTo>
                  <a:cubicBezTo>
                    <a:pt x="323" y="1072"/>
                    <a:pt x="368" y="1062"/>
                    <a:pt x="413" y="1039"/>
                  </a:cubicBezTo>
                  <a:cubicBezTo>
                    <a:pt x="793" y="881"/>
                    <a:pt x="1173" y="659"/>
                    <a:pt x="1521" y="469"/>
                  </a:cubicBezTo>
                  <a:cubicBezTo>
                    <a:pt x="1648" y="406"/>
                    <a:pt x="1679" y="248"/>
                    <a:pt x="1616" y="121"/>
                  </a:cubicBezTo>
                  <a:cubicBezTo>
                    <a:pt x="1570" y="53"/>
                    <a:pt x="1475" y="1"/>
                    <a:pt x="137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220157" y="3845651"/>
              <a:ext cx="53966" cy="46321"/>
            </a:xfrm>
            <a:custGeom>
              <a:avLst/>
              <a:gdLst/>
              <a:ahLst/>
              <a:cxnLst/>
              <a:rect l="l" t="t" r="r" b="b"/>
              <a:pathLst>
                <a:path w="1680" h="1442" extrusionOk="0">
                  <a:moveTo>
                    <a:pt x="1410" y="1"/>
                  </a:moveTo>
                  <a:cubicBezTo>
                    <a:pt x="1347" y="1"/>
                    <a:pt x="1284" y="25"/>
                    <a:pt x="1236" y="72"/>
                  </a:cubicBezTo>
                  <a:cubicBezTo>
                    <a:pt x="856" y="420"/>
                    <a:pt x="476" y="705"/>
                    <a:pt x="96" y="1022"/>
                  </a:cubicBezTo>
                  <a:cubicBezTo>
                    <a:pt x="1" y="1117"/>
                    <a:pt x="1" y="1276"/>
                    <a:pt x="96" y="1371"/>
                  </a:cubicBezTo>
                  <a:cubicBezTo>
                    <a:pt x="143" y="1418"/>
                    <a:pt x="207" y="1442"/>
                    <a:pt x="270" y="1442"/>
                  </a:cubicBezTo>
                  <a:cubicBezTo>
                    <a:pt x="334" y="1442"/>
                    <a:pt x="397" y="1418"/>
                    <a:pt x="444" y="1371"/>
                  </a:cubicBezTo>
                  <a:cubicBezTo>
                    <a:pt x="824" y="1054"/>
                    <a:pt x="1204" y="769"/>
                    <a:pt x="1584" y="420"/>
                  </a:cubicBezTo>
                  <a:cubicBezTo>
                    <a:pt x="1679" y="325"/>
                    <a:pt x="1679" y="167"/>
                    <a:pt x="1584" y="72"/>
                  </a:cubicBezTo>
                  <a:cubicBezTo>
                    <a:pt x="1537" y="25"/>
                    <a:pt x="1474" y="1"/>
                    <a:pt x="141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102169" y="3754357"/>
              <a:ext cx="40731" cy="48858"/>
            </a:xfrm>
            <a:custGeom>
              <a:avLst/>
              <a:gdLst/>
              <a:ahLst/>
              <a:cxnLst/>
              <a:rect l="l" t="t" r="r" b="b"/>
              <a:pathLst>
                <a:path w="1268" h="1521" extrusionOk="0">
                  <a:moveTo>
                    <a:pt x="976" y="1"/>
                  </a:moveTo>
                  <a:cubicBezTo>
                    <a:pt x="887" y="1"/>
                    <a:pt x="803" y="43"/>
                    <a:pt x="760" y="127"/>
                  </a:cubicBezTo>
                  <a:cubicBezTo>
                    <a:pt x="507" y="476"/>
                    <a:pt x="317" y="792"/>
                    <a:pt x="64" y="1141"/>
                  </a:cubicBezTo>
                  <a:cubicBezTo>
                    <a:pt x="0" y="1236"/>
                    <a:pt x="32" y="1426"/>
                    <a:pt x="159" y="1489"/>
                  </a:cubicBezTo>
                  <a:cubicBezTo>
                    <a:pt x="201" y="1510"/>
                    <a:pt x="243" y="1521"/>
                    <a:pt x="284" y="1521"/>
                  </a:cubicBezTo>
                  <a:cubicBezTo>
                    <a:pt x="366" y="1521"/>
                    <a:pt x="444" y="1478"/>
                    <a:pt x="507" y="1394"/>
                  </a:cubicBezTo>
                  <a:cubicBezTo>
                    <a:pt x="729" y="1077"/>
                    <a:pt x="950" y="729"/>
                    <a:pt x="1172" y="381"/>
                  </a:cubicBezTo>
                  <a:cubicBezTo>
                    <a:pt x="1267" y="286"/>
                    <a:pt x="1204" y="96"/>
                    <a:pt x="1109" y="32"/>
                  </a:cubicBezTo>
                  <a:cubicBezTo>
                    <a:pt x="1067" y="11"/>
                    <a:pt x="1021" y="1"/>
                    <a:pt x="97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959734" y="3737814"/>
              <a:ext cx="27497" cy="55508"/>
            </a:xfrm>
            <a:custGeom>
              <a:avLst/>
              <a:gdLst/>
              <a:ahLst/>
              <a:cxnLst/>
              <a:rect l="l" t="t" r="r" b="b"/>
              <a:pathLst>
                <a:path w="856" h="1728" extrusionOk="0">
                  <a:moveTo>
                    <a:pt x="599" y="1"/>
                  </a:moveTo>
                  <a:cubicBezTo>
                    <a:pt x="488" y="1"/>
                    <a:pt x="375" y="62"/>
                    <a:pt x="349" y="167"/>
                  </a:cubicBezTo>
                  <a:cubicBezTo>
                    <a:pt x="254" y="611"/>
                    <a:pt x="127" y="991"/>
                    <a:pt x="32" y="1434"/>
                  </a:cubicBezTo>
                  <a:cubicBezTo>
                    <a:pt x="1" y="1561"/>
                    <a:pt x="64" y="1687"/>
                    <a:pt x="222" y="1719"/>
                  </a:cubicBezTo>
                  <a:cubicBezTo>
                    <a:pt x="244" y="1724"/>
                    <a:pt x="266" y="1727"/>
                    <a:pt x="287" y="1727"/>
                  </a:cubicBezTo>
                  <a:cubicBezTo>
                    <a:pt x="390" y="1727"/>
                    <a:pt x="481" y="1666"/>
                    <a:pt x="507" y="1561"/>
                  </a:cubicBezTo>
                  <a:cubicBezTo>
                    <a:pt x="602" y="1149"/>
                    <a:pt x="761" y="737"/>
                    <a:pt x="856" y="326"/>
                  </a:cubicBezTo>
                  <a:cubicBezTo>
                    <a:pt x="856" y="199"/>
                    <a:pt x="792" y="41"/>
                    <a:pt x="666" y="9"/>
                  </a:cubicBezTo>
                  <a:cubicBezTo>
                    <a:pt x="644" y="3"/>
                    <a:pt x="621" y="1"/>
                    <a:pt x="59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804097" y="3797852"/>
              <a:ext cx="42755" cy="42241"/>
            </a:xfrm>
            <a:custGeom>
              <a:avLst/>
              <a:gdLst/>
              <a:ahLst/>
              <a:cxnLst/>
              <a:rect l="l" t="t" r="r" b="b"/>
              <a:pathLst>
                <a:path w="1331" h="1315" extrusionOk="0">
                  <a:moveTo>
                    <a:pt x="258" y="0"/>
                  </a:moveTo>
                  <a:cubicBezTo>
                    <a:pt x="190" y="0"/>
                    <a:pt x="127" y="24"/>
                    <a:pt x="95" y="72"/>
                  </a:cubicBezTo>
                  <a:cubicBezTo>
                    <a:pt x="0" y="167"/>
                    <a:pt x="0" y="325"/>
                    <a:pt x="95" y="420"/>
                  </a:cubicBezTo>
                  <a:cubicBezTo>
                    <a:pt x="349" y="705"/>
                    <a:pt x="634" y="958"/>
                    <a:pt x="887" y="1243"/>
                  </a:cubicBezTo>
                  <a:cubicBezTo>
                    <a:pt x="935" y="1291"/>
                    <a:pt x="998" y="1315"/>
                    <a:pt x="1061" y="1315"/>
                  </a:cubicBezTo>
                  <a:cubicBezTo>
                    <a:pt x="1125" y="1315"/>
                    <a:pt x="1188" y="1291"/>
                    <a:pt x="1235" y="1243"/>
                  </a:cubicBezTo>
                  <a:cubicBezTo>
                    <a:pt x="1330" y="1117"/>
                    <a:pt x="1330" y="990"/>
                    <a:pt x="1235" y="895"/>
                  </a:cubicBezTo>
                  <a:cubicBezTo>
                    <a:pt x="982" y="578"/>
                    <a:pt x="697" y="357"/>
                    <a:pt x="444" y="72"/>
                  </a:cubicBezTo>
                  <a:cubicBezTo>
                    <a:pt x="396" y="24"/>
                    <a:pt x="325" y="0"/>
                    <a:pt x="25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702363" y="3935178"/>
              <a:ext cx="48858" cy="24959"/>
            </a:xfrm>
            <a:custGeom>
              <a:avLst/>
              <a:gdLst/>
              <a:ahLst/>
              <a:cxnLst/>
              <a:rect l="l" t="t" r="r" b="b"/>
              <a:pathLst>
                <a:path w="1521" h="777" extrusionOk="0">
                  <a:moveTo>
                    <a:pt x="250" y="1"/>
                  </a:moveTo>
                  <a:cubicBezTo>
                    <a:pt x="140" y="1"/>
                    <a:pt x="27" y="62"/>
                    <a:pt x="0" y="167"/>
                  </a:cubicBezTo>
                  <a:cubicBezTo>
                    <a:pt x="0" y="294"/>
                    <a:pt x="64" y="452"/>
                    <a:pt x="190" y="484"/>
                  </a:cubicBezTo>
                  <a:cubicBezTo>
                    <a:pt x="539" y="579"/>
                    <a:pt x="855" y="705"/>
                    <a:pt x="1204" y="769"/>
                  </a:cubicBezTo>
                  <a:cubicBezTo>
                    <a:pt x="1226" y="774"/>
                    <a:pt x="1247" y="777"/>
                    <a:pt x="1269" y="777"/>
                  </a:cubicBezTo>
                  <a:cubicBezTo>
                    <a:pt x="1371" y="777"/>
                    <a:pt x="1463" y="715"/>
                    <a:pt x="1489" y="610"/>
                  </a:cubicBezTo>
                  <a:cubicBezTo>
                    <a:pt x="1521" y="484"/>
                    <a:pt x="1457" y="325"/>
                    <a:pt x="1331" y="294"/>
                  </a:cubicBezTo>
                  <a:cubicBezTo>
                    <a:pt x="982" y="230"/>
                    <a:pt x="665" y="104"/>
                    <a:pt x="317" y="9"/>
                  </a:cubicBezTo>
                  <a:cubicBezTo>
                    <a:pt x="295" y="3"/>
                    <a:pt x="273" y="1"/>
                    <a:pt x="25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662691" y="4095922"/>
              <a:ext cx="60037" cy="19595"/>
            </a:xfrm>
            <a:custGeom>
              <a:avLst/>
              <a:gdLst/>
              <a:ahLst/>
              <a:cxnLst/>
              <a:rect l="l" t="t" r="r" b="b"/>
              <a:pathLst>
                <a:path w="1869" h="610" extrusionOk="0">
                  <a:moveTo>
                    <a:pt x="1585" y="0"/>
                  </a:moveTo>
                  <a:cubicBezTo>
                    <a:pt x="1564" y="0"/>
                    <a:pt x="1542" y="3"/>
                    <a:pt x="1520" y="8"/>
                  </a:cubicBezTo>
                  <a:lnTo>
                    <a:pt x="1394" y="8"/>
                  </a:lnTo>
                  <a:cubicBezTo>
                    <a:pt x="1330" y="8"/>
                    <a:pt x="1267" y="8"/>
                    <a:pt x="1235" y="40"/>
                  </a:cubicBezTo>
                  <a:cubicBezTo>
                    <a:pt x="1109" y="40"/>
                    <a:pt x="1014" y="40"/>
                    <a:pt x="919" y="72"/>
                  </a:cubicBezTo>
                  <a:cubicBezTo>
                    <a:pt x="697" y="72"/>
                    <a:pt x="475" y="103"/>
                    <a:pt x="254" y="103"/>
                  </a:cubicBezTo>
                  <a:cubicBezTo>
                    <a:pt x="127" y="135"/>
                    <a:pt x="0" y="230"/>
                    <a:pt x="0" y="357"/>
                  </a:cubicBezTo>
                  <a:cubicBezTo>
                    <a:pt x="0" y="483"/>
                    <a:pt x="95" y="610"/>
                    <a:pt x="254" y="610"/>
                  </a:cubicBezTo>
                  <a:cubicBezTo>
                    <a:pt x="729" y="578"/>
                    <a:pt x="1172" y="547"/>
                    <a:pt x="1647" y="483"/>
                  </a:cubicBezTo>
                  <a:cubicBezTo>
                    <a:pt x="1774" y="452"/>
                    <a:pt x="1869" y="293"/>
                    <a:pt x="1837" y="167"/>
                  </a:cubicBezTo>
                  <a:cubicBezTo>
                    <a:pt x="1785" y="62"/>
                    <a:pt x="1689" y="0"/>
                    <a:pt x="158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685081" y="4242628"/>
              <a:ext cx="51910" cy="29199"/>
            </a:xfrm>
            <a:custGeom>
              <a:avLst/>
              <a:gdLst/>
              <a:ahLst/>
              <a:cxnLst/>
              <a:rect l="l" t="t" r="r" b="b"/>
              <a:pathLst>
                <a:path w="1616" h="909" extrusionOk="0">
                  <a:moveTo>
                    <a:pt x="1335" y="0"/>
                  </a:moveTo>
                  <a:cubicBezTo>
                    <a:pt x="1293" y="0"/>
                    <a:pt x="1248" y="11"/>
                    <a:pt x="1203" y="33"/>
                  </a:cubicBezTo>
                  <a:lnTo>
                    <a:pt x="950" y="128"/>
                  </a:lnTo>
                  <a:cubicBezTo>
                    <a:pt x="887" y="160"/>
                    <a:pt x="855" y="160"/>
                    <a:pt x="823" y="192"/>
                  </a:cubicBezTo>
                  <a:cubicBezTo>
                    <a:pt x="792" y="192"/>
                    <a:pt x="792" y="223"/>
                    <a:pt x="760" y="223"/>
                  </a:cubicBezTo>
                  <a:cubicBezTo>
                    <a:pt x="781" y="213"/>
                    <a:pt x="788" y="209"/>
                    <a:pt x="787" y="209"/>
                  </a:cubicBezTo>
                  <a:lnTo>
                    <a:pt x="787" y="209"/>
                  </a:lnTo>
                  <a:cubicBezTo>
                    <a:pt x="785" y="209"/>
                    <a:pt x="750" y="223"/>
                    <a:pt x="728" y="223"/>
                  </a:cubicBezTo>
                  <a:cubicBezTo>
                    <a:pt x="570" y="287"/>
                    <a:pt x="412" y="350"/>
                    <a:pt x="222" y="413"/>
                  </a:cubicBezTo>
                  <a:cubicBezTo>
                    <a:pt x="95" y="477"/>
                    <a:pt x="0" y="603"/>
                    <a:pt x="63" y="730"/>
                  </a:cubicBezTo>
                  <a:cubicBezTo>
                    <a:pt x="88" y="829"/>
                    <a:pt x="190" y="909"/>
                    <a:pt x="294" y="909"/>
                  </a:cubicBezTo>
                  <a:cubicBezTo>
                    <a:pt x="323" y="909"/>
                    <a:pt x="352" y="902"/>
                    <a:pt x="380" y="888"/>
                  </a:cubicBezTo>
                  <a:cubicBezTo>
                    <a:pt x="728" y="762"/>
                    <a:pt x="1108" y="635"/>
                    <a:pt x="1457" y="445"/>
                  </a:cubicBezTo>
                  <a:cubicBezTo>
                    <a:pt x="1552" y="382"/>
                    <a:pt x="1615" y="223"/>
                    <a:pt x="1520" y="97"/>
                  </a:cubicBezTo>
                  <a:cubicBezTo>
                    <a:pt x="1479" y="35"/>
                    <a:pt x="1412" y="0"/>
                    <a:pt x="133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"/>
          <p:cNvGrpSpPr/>
          <p:nvPr/>
        </p:nvGrpSpPr>
        <p:grpSpPr>
          <a:xfrm>
            <a:off x="708922" y="4047962"/>
            <a:ext cx="577852" cy="551064"/>
            <a:chOff x="708922" y="4047962"/>
            <a:chExt cx="577852" cy="551064"/>
          </a:xfrm>
        </p:grpSpPr>
        <p:sp>
          <p:nvSpPr>
            <p:cNvPr id="268" name="Google Shape;268;p2"/>
            <p:cNvSpPr/>
            <p:nvPr/>
          </p:nvSpPr>
          <p:spPr>
            <a:xfrm>
              <a:off x="708922" y="4170448"/>
              <a:ext cx="577852" cy="428578"/>
            </a:xfrm>
            <a:custGeom>
              <a:avLst/>
              <a:gdLst/>
              <a:ahLst/>
              <a:cxnLst/>
              <a:rect l="l" t="t" r="r" b="b"/>
              <a:pathLst>
                <a:path w="17989" h="13342" extrusionOk="0">
                  <a:moveTo>
                    <a:pt x="5315" y="509"/>
                  </a:moveTo>
                  <a:cubicBezTo>
                    <a:pt x="6774" y="509"/>
                    <a:pt x="8250" y="1232"/>
                    <a:pt x="9216" y="2312"/>
                  </a:cubicBezTo>
                  <a:cubicBezTo>
                    <a:pt x="9266" y="2362"/>
                    <a:pt x="9323" y="2383"/>
                    <a:pt x="9378" y="2383"/>
                  </a:cubicBezTo>
                  <a:cubicBezTo>
                    <a:pt x="9425" y="2383"/>
                    <a:pt x="9472" y="2367"/>
                    <a:pt x="9512" y="2341"/>
                  </a:cubicBezTo>
                  <a:lnTo>
                    <a:pt x="9512" y="2341"/>
                  </a:lnTo>
                  <a:cubicBezTo>
                    <a:pt x="9581" y="2334"/>
                    <a:pt x="9647" y="2296"/>
                    <a:pt x="9691" y="2217"/>
                  </a:cubicBezTo>
                  <a:cubicBezTo>
                    <a:pt x="10331" y="1159"/>
                    <a:pt x="11506" y="674"/>
                    <a:pt x="12697" y="674"/>
                  </a:cubicBezTo>
                  <a:cubicBezTo>
                    <a:pt x="13039" y="674"/>
                    <a:pt x="13382" y="714"/>
                    <a:pt x="13713" y="792"/>
                  </a:cubicBezTo>
                  <a:cubicBezTo>
                    <a:pt x="15265" y="1172"/>
                    <a:pt x="16500" y="2375"/>
                    <a:pt x="16880" y="3895"/>
                  </a:cubicBezTo>
                  <a:cubicBezTo>
                    <a:pt x="17260" y="5447"/>
                    <a:pt x="16849" y="7126"/>
                    <a:pt x="16152" y="8519"/>
                  </a:cubicBezTo>
                  <a:cubicBezTo>
                    <a:pt x="15423" y="9912"/>
                    <a:pt x="14283" y="11053"/>
                    <a:pt x="12858" y="11749"/>
                  </a:cubicBezTo>
                  <a:cubicBezTo>
                    <a:pt x="11481" y="12429"/>
                    <a:pt x="9799" y="12846"/>
                    <a:pt x="8146" y="12846"/>
                  </a:cubicBezTo>
                  <a:cubicBezTo>
                    <a:pt x="6874" y="12846"/>
                    <a:pt x="5618" y="12599"/>
                    <a:pt x="4529" y="12034"/>
                  </a:cubicBezTo>
                  <a:cubicBezTo>
                    <a:pt x="1711" y="10578"/>
                    <a:pt x="729" y="7031"/>
                    <a:pt x="1426" y="4085"/>
                  </a:cubicBezTo>
                  <a:cubicBezTo>
                    <a:pt x="1837" y="2344"/>
                    <a:pt x="2914" y="729"/>
                    <a:pt x="4814" y="539"/>
                  </a:cubicBezTo>
                  <a:cubicBezTo>
                    <a:pt x="4980" y="519"/>
                    <a:pt x="5147" y="509"/>
                    <a:pt x="5315" y="509"/>
                  </a:cubicBezTo>
                  <a:close/>
                  <a:moveTo>
                    <a:pt x="5289" y="0"/>
                  </a:moveTo>
                  <a:cubicBezTo>
                    <a:pt x="3579" y="0"/>
                    <a:pt x="2217" y="950"/>
                    <a:pt x="1457" y="2470"/>
                  </a:cubicBezTo>
                  <a:cubicBezTo>
                    <a:pt x="1" y="5416"/>
                    <a:pt x="634" y="9754"/>
                    <a:pt x="3294" y="11844"/>
                  </a:cubicBezTo>
                  <a:cubicBezTo>
                    <a:pt x="4645" y="12908"/>
                    <a:pt x="6339" y="13342"/>
                    <a:pt x="8057" y="13342"/>
                  </a:cubicBezTo>
                  <a:cubicBezTo>
                    <a:pt x="9561" y="13342"/>
                    <a:pt x="11085" y="13010"/>
                    <a:pt x="12415" y="12478"/>
                  </a:cubicBezTo>
                  <a:cubicBezTo>
                    <a:pt x="15582" y="11243"/>
                    <a:pt x="17989" y="7727"/>
                    <a:pt x="17450" y="4212"/>
                  </a:cubicBezTo>
                  <a:cubicBezTo>
                    <a:pt x="17165" y="2375"/>
                    <a:pt x="15772" y="855"/>
                    <a:pt x="13967" y="348"/>
                  </a:cubicBezTo>
                  <a:cubicBezTo>
                    <a:pt x="13558" y="235"/>
                    <a:pt x="13131" y="177"/>
                    <a:pt x="12704" y="177"/>
                  </a:cubicBezTo>
                  <a:cubicBezTo>
                    <a:pt x="11422" y="177"/>
                    <a:pt x="10145" y="696"/>
                    <a:pt x="9378" y="1769"/>
                  </a:cubicBezTo>
                  <a:lnTo>
                    <a:pt x="9378" y="1769"/>
                  </a:lnTo>
                  <a:cubicBezTo>
                    <a:pt x="8309" y="708"/>
                    <a:pt x="6813" y="30"/>
                    <a:pt x="528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002432" y="4047962"/>
              <a:ext cx="102374" cy="191161"/>
            </a:xfrm>
            <a:custGeom>
              <a:avLst/>
              <a:gdLst/>
              <a:ahLst/>
              <a:cxnLst/>
              <a:rect l="l" t="t" r="r" b="b"/>
              <a:pathLst>
                <a:path w="3187" h="5951" extrusionOk="0">
                  <a:moveTo>
                    <a:pt x="2852" y="0"/>
                  </a:moveTo>
                  <a:cubicBezTo>
                    <a:pt x="2827" y="0"/>
                    <a:pt x="2800" y="4"/>
                    <a:pt x="2771" y="13"/>
                  </a:cubicBezTo>
                  <a:cubicBezTo>
                    <a:pt x="269" y="583"/>
                    <a:pt x="143" y="3655"/>
                    <a:pt x="16" y="5713"/>
                  </a:cubicBezTo>
                  <a:cubicBezTo>
                    <a:pt x="0" y="5872"/>
                    <a:pt x="119" y="5951"/>
                    <a:pt x="246" y="5951"/>
                  </a:cubicBezTo>
                  <a:cubicBezTo>
                    <a:pt x="372" y="5951"/>
                    <a:pt x="507" y="5872"/>
                    <a:pt x="523" y="5713"/>
                  </a:cubicBezTo>
                  <a:cubicBezTo>
                    <a:pt x="618" y="3876"/>
                    <a:pt x="681" y="995"/>
                    <a:pt x="2898" y="488"/>
                  </a:cubicBezTo>
                  <a:cubicBezTo>
                    <a:pt x="3186" y="401"/>
                    <a:pt x="3107" y="0"/>
                    <a:pt x="285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925625" y="4064377"/>
              <a:ext cx="103788" cy="94569"/>
            </a:xfrm>
            <a:custGeom>
              <a:avLst/>
              <a:gdLst/>
              <a:ahLst/>
              <a:cxnLst/>
              <a:rect l="l" t="t" r="r" b="b"/>
              <a:pathLst>
                <a:path w="3231" h="2944" extrusionOk="0">
                  <a:moveTo>
                    <a:pt x="919" y="534"/>
                  </a:moveTo>
                  <a:cubicBezTo>
                    <a:pt x="919" y="534"/>
                    <a:pt x="919" y="534"/>
                    <a:pt x="919" y="534"/>
                  </a:cubicBezTo>
                  <a:lnTo>
                    <a:pt x="919" y="534"/>
                  </a:lnTo>
                  <a:cubicBezTo>
                    <a:pt x="909" y="541"/>
                    <a:pt x="905" y="547"/>
                    <a:pt x="919" y="547"/>
                  </a:cubicBezTo>
                  <a:cubicBezTo>
                    <a:pt x="928" y="538"/>
                    <a:pt x="926" y="534"/>
                    <a:pt x="919" y="534"/>
                  </a:cubicBezTo>
                  <a:close/>
                  <a:moveTo>
                    <a:pt x="829" y="596"/>
                  </a:moveTo>
                  <a:cubicBezTo>
                    <a:pt x="828" y="596"/>
                    <a:pt x="827" y="596"/>
                    <a:pt x="826" y="597"/>
                  </a:cubicBezTo>
                  <a:lnTo>
                    <a:pt x="826" y="597"/>
                  </a:lnTo>
                  <a:cubicBezTo>
                    <a:pt x="824" y="600"/>
                    <a:pt x="824" y="605"/>
                    <a:pt x="824" y="610"/>
                  </a:cubicBezTo>
                  <a:cubicBezTo>
                    <a:pt x="834" y="600"/>
                    <a:pt x="834" y="596"/>
                    <a:pt x="829" y="596"/>
                  </a:cubicBezTo>
                  <a:close/>
                  <a:moveTo>
                    <a:pt x="1204" y="515"/>
                  </a:moveTo>
                  <a:cubicBezTo>
                    <a:pt x="1235" y="547"/>
                    <a:pt x="1299" y="547"/>
                    <a:pt x="1330" y="579"/>
                  </a:cubicBezTo>
                  <a:lnTo>
                    <a:pt x="1362" y="579"/>
                  </a:lnTo>
                  <a:lnTo>
                    <a:pt x="1457" y="610"/>
                  </a:lnTo>
                  <a:cubicBezTo>
                    <a:pt x="1489" y="642"/>
                    <a:pt x="1552" y="674"/>
                    <a:pt x="1584" y="705"/>
                  </a:cubicBezTo>
                  <a:cubicBezTo>
                    <a:pt x="1615" y="705"/>
                    <a:pt x="1647" y="737"/>
                    <a:pt x="1679" y="737"/>
                  </a:cubicBezTo>
                  <a:cubicBezTo>
                    <a:pt x="1679" y="737"/>
                    <a:pt x="1719" y="777"/>
                    <a:pt x="1719" y="777"/>
                  </a:cubicBezTo>
                  <a:lnTo>
                    <a:pt x="1719" y="777"/>
                  </a:lnTo>
                  <a:cubicBezTo>
                    <a:pt x="1753" y="811"/>
                    <a:pt x="1808" y="866"/>
                    <a:pt x="1837" y="895"/>
                  </a:cubicBezTo>
                  <a:cubicBezTo>
                    <a:pt x="1932" y="990"/>
                    <a:pt x="2027" y="1085"/>
                    <a:pt x="2122" y="1180"/>
                  </a:cubicBezTo>
                  <a:cubicBezTo>
                    <a:pt x="2185" y="1275"/>
                    <a:pt x="2249" y="1370"/>
                    <a:pt x="2344" y="1497"/>
                  </a:cubicBezTo>
                  <a:cubicBezTo>
                    <a:pt x="2375" y="1560"/>
                    <a:pt x="2407" y="1624"/>
                    <a:pt x="2439" y="1655"/>
                  </a:cubicBezTo>
                  <a:cubicBezTo>
                    <a:pt x="2470" y="1687"/>
                    <a:pt x="2470" y="1750"/>
                    <a:pt x="2502" y="1782"/>
                  </a:cubicBezTo>
                  <a:cubicBezTo>
                    <a:pt x="2502" y="1782"/>
                    <a:pt x="2522" y="1823"/>
                    <a:pt x="2514" y="1823"/>
                  </a:cubicBezTo>
                  <a:cubicBezTo>
                    <a:pt x="2512" y="1823"/>
                    <a:pt x="2508" y="1820"/>
                    <a:pt x="2502" y="1814"/>
                  </a:cubicBezTo>
                  <a:lnTo>
                    <a:pt x="2502" y="1814"/>
                  </a:lnTo>
                  <a:cubicBezTo>
                    <a:pt x="2565" y="1940"/>
                    <a:pt x="2597" y="2067"/>
                    <a:pt x="2629" y="2194"/>
                  </a:cubicBezTo>
                  <a:cubicBezTo>
                    <a:pt x="2629" y="2194"/>
                    <a:pt x="2629" y="2225"/>
                    <a:pt x="2629" y="2225"/>
                  </a:cubicBezTo>
                  <a:cubicBezTo>
                    <a:pt x="2629" y="2257"/>
                    <a:pt x="2629" y="2289"/>
                    <a:pt x="2629" y="2320"/>
                  </a:cubicBezTo>
                  <a:lnTo>
                    <a:pt x="2629" y="2384"/>
                  </a:lnTo>
                  <a:cubicBezTo>
                    <a:pt x="2629" y="2415"/>
                    <a:pt x="2629" y="2415"/>
                    <a:pt x="2629" y="2415"/>
                  </a:cubicBezTo>
                  <a:cubicBezTo>
                    <a:pt x="2629" y="2432"/>
                    <a:pt x="2629" y="2438"/>
                    <a:pt x="2629" y="2438"/>
                  </a:cubicBezTo>
                  <a:lnTo>
                    <a:pt x="2629" y="2438"/>
                  </a:lnTo>
                  <a:cubicBezTo>
                    <a:pt x="2611" y="2447"/>
                    <a:pt x="2597" y="2447"/>
                    <a:pt x="2597" y="2447"/>
                  </a:cubicBezTo>
                  <a:lnTo>
                    <a:pt x="2217" y="2447"/>
                  </a:lnTo>
                  <a:cubicBezTo>
                    <a:pt x="1932" y="2384"/>
                    <a:pt x="1710" y="2289"/>
                    <a:pt x="1489" y="2194"/>
                  </a:cubicBezTo>
                  <a:cubicBezTo>
                    <a:pt x="1235" y="2067"/>
                    <a:pt x="1045" y="1909"/>
                    <a:pt x="855" y="1719"/>
                  </a:cubicBezTo>
                  <a:cubicBezTo>
                    <a:pt x="824" y="1719"/>
                    <a:pt x="792" y="1687"/>
                    <a:pt x="792" y="1655"/>
                  </a:cubicBezTo>
                  <a:cubicBezTo>
                    <a:pt x="760" y="1624"/>
                    <a:pt x="760" y="1624"/>
                    <a:pt x="760" y="1624"/>
                  </a:cubicBezTo>
                  <a:cubicBezTo>
                    <a:pt x="729" y="1560"/>
                    <a:pt x="697" y="1529"/>
                    <a:pt x="665" y="1465"/>
                  </a:cubicBezTo>
                  <a:cubicBezTo>
                    <a:pt x="634" y="1434"/>
                    <a:pt x="634" y="1402"/>
                    <a:pt x="634" y="1402"/>
                  </a:cubicBezTo>
                  <a:cubicBezTo>
                    <a:pt x="626" y="1395"/>
                    <a:pt x="622" y="1393"/>
                    <a:pt x="620" y="1393"/>
                  </a:cubicBezTo>
                  <a:cubicBezTo>
                    <a:pt x="616" y="1393"/>
                    <a:pt x="618" y="1400"/>
                    <a:pt x="617" y="1400"/>
                  </a:cubicBezTo>
                  <a:cubicBezTo>
                    <a:pt x="617" y="1400"/>
                    <a:pt x="614" y="1394"/>
                    <a:pt x="602" y="1370"/>
                  </a:cubicBezTo>
                  <a:cubicBezTo>
                    <a:pt x="602" y="1370"/>
                    <a:pt x="602" y="1370"/>
                    <a:pt x="602" y="1339"/>
                  </a:cubicBezTo>
                  <a:cubicBezTo>
                    <a:pt x="602" y="1339"/>
                    <a:pt x="570" y="1307"/>
                    <a:pt x="570" y="1275"/>
                  </a:cubicBezTo>
                  <a:cubicBezTo>
                    <a:pt x="570" y="1259"/>
                    <a:pt x="570" y="1234"/>
                    <a:pt x="570" y="1218"/>
                  </a:cubicBezTo>
                  <a:cubicBezTo>
                    <a:pt x="570" y="1218"/>
                    <a:pt x="570" y="1149"/>
                    <a:pt x="570" y="1149"/>
                  </a:cubicBezTo>
                  <a:cubicBezTo>
                    <a:pt x="570" y="1117"/>
                    <a:pt x="570" y="1085"/>
                    <a:pt x="570" y="1054"/>
                  </a:cubicBezTo>
                  <a:cubicBezTo>
                    <a:pt x="570" y="1054"/>
                    <a:pt x="570" y="1054"/>
                    <a:pt x="570" y="1022"/>
                  </a:cubicBezTo>
                  <a:cubicBezTo>
                    <a:pt x="570" y="990"/>
                    <a:pt x="570" y="959"/>
                    <a:pt x="602" y="927"/>
                  </a:cubicBezTo>
                  <a:cubicBezTo>
                    <a:pt x="602" y="895"/>
                    <a:pt x="634" y="864"/>
                    <a:pt x="665" y="800"/>
                  </a:cubicBezTo>
                  <a:cubicBezTo>
                    <a:pt x="665" y="769"/>
                    <a:pt x="697" y="737"/>
                    <a:pt x="697" y="705"/>
                  </a:cubicBezTo>
                  <a:cubicBezTo>
                    <a:pt x="724" y="705"/>
                    <a:pt x="728" y="705"/>
                    <a:pt x="728" y="686"/>
                  </a:cubicBezTo>
                  <a:lnTo>
                    <a:pt x="728" y="686"/>
                  </a:lnTo>
                  <a:cubicBezTo>
                    <a:pt x="725" y="691"/>
                    <a:pt x="721" y="696"/>
                    <a:pt x="720" y="696"/>
                  </a:cubicBezTo>
                  <a:cubicBezTo>
                    <a:pt x="718" y="696"/>
                    <a:pt x="720" y="690"/>
                    <a:pt x="729" y="674"/>
                  </a:cubicBezTo>
                  <a:lnTo>
                    <a:pt x="729" y="674"/>
                  </a:lnTo>
                  <a:cubicBezTo>
                    <a:pt x="729" y="678"/>
                    <a:pt x="729" y="682"/>
                    <a:pt x="728" y="686"/>
                  </a:cubicBezTo>
                  <a:lnTo>
                    <a:pt x="728" y="686"/>
                  </a:lnTo>
                  <a:cubicBezTo>
                    <a:pt x="734" y="677"/>
                    <a:pt x="740" y="667"/>
                    <a:pt x="737" y="667"/>
                  </a:cubicBezTo>
                  <a:cubicBezTo>
                    <a:pt x="736" y="667"/>
                    <a:pt x="733" y="669"/>
                    <a:pt x="729" y="674"/>
                  </a:cubicBezTo>
                  <a:cubicBezTo>
                    <a:pt x="760" y="642"/>
                    <a:pt x="760" y="642"/>
                    <a:pt x="792" y="610"/>
                  </a:cubicBezTo>
                  <a:cubicBezTo>
                    <a:pt x="792" y="610"/>
                    <a:pt x="815" y="599"/>
                    <a:pt x="826" y="597"/>
                  </a:cubicBezTo>
                  <a:lnTo>
                    <a:pt x="826" y="597"/>
                  </a:lnTo>
                  <a:cubicBezTo>
                    <a:pt x="833" y="579"/>
                    <a:pt x="855" y="579"/>
                    <a:pt x="855" y="579"/>
                  </a:cubicBezTo>
                  <a:cubicBezTo>
                    <a:pt x="855" y="557"/>
                    <a:pt x="901" y="534"/>
                    <a:pt x="919" y="534"/>
                  </a:cubicBezTo>
                  <a:lnTo>
                    <a:pt x="919" y="534"/>
                  </a:lnTo>
                  <a:cubicBezTo>
                    <a:pt x="931" y="525"/>
                    <a:pt x="950" y="515"/>
                    <a:pt x="950" y="515"/>
                  </a:cubicBezTo>
                  <a:close/>
                  <a:moveTo>
                    <a:pt x="1131" y="1"/>
                  </a:moveTo>
                  <a:cubicBezTo>
                    <a:pt x="901" y="1"/>
                    <a:pt x="693" y="71"/>
                    <a:pt x="507" y="230"/>
                  </a:cubicBezTo>
                  <a:cubicBezTo>
                    <a:pt x="285" y="420"/>
                    <a:pt x="127" y="705"/>
                    <a:pt x="95" y="990"/>
                  </a:cubicBezTo>
                  <a:cubicBezTo>
                    <a:pt x="0" y="1624"/>
                    <a:pt x="507" y="2162"/>
                    <a:pt x="1014" y="2479"/>
                  </a:cubicBezTo>
                  <a:cubicBezTo>
                    <a:pt x="1420" y="2727"/>
                    <a:pt x="1940" y="2944"/>
                    <a:pt x="2434" y="2944"/>
                  </a:cubicBezTo>
                  <a:cubicBezTo>
                    <a:pt x="2633" y="2944"/>
                    <a:pt x="2827" y="2909"/>
                    <a:pt x="3009" y="2827"/>
                  </a:cubicBezTo>
                  <a:cubicBezTo>
                    <a:pt x="3103" y="2780"/>
                    <a:pt x="3145" y="2680"/>
                    <a:pt x="3134" y="2580"/>
                  </a:cubicBezTo>
                  <a:lnTo>
                    <a:pt x="3134" y="2580"/>
                  </a:lnTo>
                  <a:cubicBezTo>
                    <a:pt x="3134" y="2578"/>
                    <a:pt x="3135" y="2576"/>
                    <a:pt x="3135" y="2574"/>
                  </a:cubicBezTo>
                  <a:cubicBezTo>
                    <a:pt x="3230" y="2004"/>
                    <a:pt x="2945" y="1434"/>
                    <a:pt x="2629" y="990"/>
                  </a:cubicBezTo>
                  <a:cubicBezTo>
                    <a:pt x="2312" y="579"/>
                    <a:pt x="1837" y="104"/>
                    <a:pt x="1267" y="9"/>
                  </a:cubicBezTo>
                  <a:cubicBezTo>
                    <a:pt x="1221" y="3"/>
                    <a:pt x="1175" y="1"/>
                    <a:pt x="113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956143" y="4091842"/>
              <a:ext cx="68196" cy="62350"/>
            </a:xfrm>
            <a:custGeom>
              <a:avLst/>
              <a:gdLst/>
              <a:ahLst/>
              <a:cxnLst/>
              <a:rect l="l" t="t" r="r" b="b"/>
              <a:pathLst>
                <a:path w="2123" h="1941" extrusionOk="0">
                  <a:moveTo>
                    <a:pt x="269" y="1"/>
                  </a:moveTo>
                  <a:cubicBezTo>
                    <a:pt x="206" y="1"/>
                    <a:pt x="143" y="24"/>
                    <a:pt x="95" y="72"/>
                  </a:cubicBezTo>
                  <a:cubicBezTo>
                    <a:pt x="0" y="167"/>
                    <a:pt x="0" y="357"/>
                    <a:pt x="95" y="452"/>
                  </a:cubicBezTo>
                  <a:cubicBezTo>
                    <a:pt x="602" y="959"/>
                    <a:pt x="1109" y="1497"/>
                    <a:pt x="1742" y="1909"/>
                  </a:cubicBezTo>
                  <a:cubicBezTo>
                    <a:pt x="1774" y="1930"/>
                    <a:pt x="1812" y="1940"/>
                    <a:pt x="1852" y="1940"/>
                  </a:cubicBezTo>
                  <a:cubicBezTo>
                    <a:pt x="1932" y="1940"/>
                    <a:pt x="2017" y="1898"/>
                    <a:pt x="2059" y="1814"/>
                  </a:cubicBezTo>
                  <a:cubicBezTo>
                    <a:pt x="2122" y="1687"/>
                    <a:pt x="2090" y="1560"/>
                    <a:pt x="1995" y="1465"/>
                  </a:cubicBezTo>
                  <a:cubicBezTo>
                    <a:pt x="1425" y="1117"/>
                    <a:pt x="950" y="579"/>
                    <a:pt x="444" y="72"/>
                  </a:cubicBezTo>
                  <a:cubicBezTo>
                    <a:pt x="396" y="24"/>
                    <a:pt x="333" y="1"/>
                    <a:pt x="26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95398" y="4223129"/>
              <a:ext cx="74299" cy="96111"/>
            </a:xfrm>
            <a:custGeom>
              <a:avLst/>
              <a:gdLst/>
              <a:ahLst/>
              <a:cxnLst/>
              <a:rect l="l" t="t" r="r" b="b"/>
              <a:pathLst>
                <a:path w="2313" h="2992" extrusionOk="0">
                  <a:moveTo>
                    <a:pt x="2015" y="1"/>
                  </a:moveTo>
                  <a:cubicBezTo>
                    <a:pt x="1998" y="1"/>
                    <a:pt x="1981" y="3"/>
                    <a:pt x="1964" y="7"/>
                  </a:cubicBezTo>
                  <a:cubicBezTo>
                    <a:pt x="1394" y="197"/>
                    <a:pt x="919" y="545"/>
                    <a:pt x="571" y="1052"/>
                  </a:cubicBezTo>
                  <a:cubicBezTo>
                    <a:pt x="254" y="1527"/>
                    <a:pt x="96" y="2097"/>
                    <a:pt x="1" y="2667"/>
                  </a:cubicBezTo>
                  <a:cubicBezTo>
                    <a:pt x="1" y="2794"/>
                    <a:pt x="32" y="2952"/>
                    <a:pt x="191" y="2984"/>
                  </a:cubicBezTo>
                  <a:cubicBezTo>
                    <a:pt x="212" y="2989"/>
                    <a:pt x="234" y="2992"/>
                    <a:pt x="256" y="2992"/>
                  </a:cubicBezTo>
                  <a:cubicBezTo>
                    <a:pt x="366" y="2992"/>
                    <a:pt x="481" y="2926"/>
                    <a:pt x="507" y="2794"/>
                  </a:cubicBezTo>
                  <a:cubicBezTo>
                    <a:pt x="571" y="2287"/>
                    <a:pt x="697" y="1780"/>
                    <a:pt x="982" y="1337"/>
                  </a:cubicBezTo>
                  <a:cubicBezTo>
                    <a:pt x="1236" y="957"/>
                    <a:pt x="1647" y="640"/>
                    <a:pt x="2091" y="482"/>
                  </a:cubicBezTo>
                  <a:cubicBezTo>
                    <a:pt x="2217" y="450"/>
                    <a:pt x="2312" y="324"/>
                    <a:pt x="2281" y="197"/>
                  </a:cubicBezTo>
                  <a:cubicBezTo>
                    <a:pt x="2253" y="87"/>
                    <a:pt x="2130" y="1"/>
                    <a:pt x="201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"/>
          <p:cNvSpPr/>
          <p:nvPr/>
        </p:nvSpPr>
        <p:spPr>
          <a:xfrm>
            <a:off x="563436" y="2759376"/>
            <a:ext cx="260674" cy="277795"/>
          </a:xfrm>
          <a:custGeom>
            <a:avLst/>
            <a:gdLst/>
            <a:ahLst/>
            <a:cxnLst/>
            <a:rect l="l" t="t" r="r" b="b"/>
            <a:pathLst>
              <a:path w="8115" h="8648" extrusionOk="0">
                <a:moveTo>
                  <a:pt x="3252" y="1584"/>
                </a:moveTo>
                <a:cubicBezTo>
                  <a:pt x="3266" y="1584"/>
                  <a:pt x="3280" y="1584"/>
                  <a:pt x="3295" y="1586"/>
                </a:cubicBezTo>
                <a:cubicBezTo>
                  <a:pt x="4055" y="1713"/>
                  <a:pt x="4688" y="2789"/>
                  <a:pt x="5100" y="3581"/>
                </a:cubicBezTo>
                <a:cubicBezTo>
                  <a:pt x="4340" y="3929"/>
                  <a:pt x="3485" y="4024"/>
                  <a:pt x="2725" y="4309"/>
                </a:cubicBezTo>
                <a:cubicBezTo>
                  <a:pt x="2630" y="4341"/>
                  <a:pt x="2535" y="4404"/>
                  <a:pt x="2471" y="4468"/>
                </a:cubicBezTo>
                <a:cubicBezTo>
                  <a:pt x="2471" y="2980"/>
                  <a:pt x="2623" y="1584"/>
                  <a:pt x="3252" y="1584"/>
                </a:cubicBezTo>
                <a:close/>
                <a:moveTo>
                  <a:pt x="3221" y="1"/>
                </a:moveTo>
                <a:cubicBezTo>
                  <a:pt x="3193" y="1"/>
                  <a:pt x="3164" y="1"/>
                  <a:pt x="3136" y="2"/>
                </a:cubicBezTo>
                <a:cubicBezTo>
                  <a:pt x="1" y="97"/>
                  <a:pt x="919" y="6019"/>
                  <a:pt x="1046" y="7888"/>
                </a:cubicBezTo>
                <a:cubicBezTo>
                  <a:pt x="1094" y="8395"/>
                  <a:pt x="1521" y="8648"/>
                  <a:pt x="1925" y="8648"/>
                </a:cubicBezTo>
                <a:cubicBezTo>
                  <a:pt x="2329" y="8648"/>
                  <a:pt x="2709" y="8395"/>
                  <a:pt x="2661" y="7888"/>
                </a:cubicBezTo>
                <a:cubicBezTo>
                  <a:pt x="2630" y="7635"/>
                  <a:pt x="2566" y="6780"/>
                  <a:pt x="2503" y="5798"/>
                </a:cubicBezTo>
                <a:lnTo>
                  <a:pt x="2503" y="5798"/>
                </a:lnTo>
                <a:cubicBezTo>
                  <a:pt x="2599" y="5874"/>
                  <a:pt x="2718" y="5916"/>
                  <a:pt x="2853" y="5916"/>
                </a:cubicBezTo>
                <a:cubicBezTo>
                  <a:pt x="2941" y="5916"/>
                  <a:pt x="3036" y="5899"/>
                  <a:pt x="3136" y="5861"/>
                </a:cubicBezTo>
                <a:cubicBezTo>
                  <a:pt x="4023" y="5544"/>
                  <a:pt x="4941" y="5386"/>
                  <a:pt x="5796" y="5038"/>
                </a:cubicBezTo>
                <a:cubicBezTo>
                  <a:pt x="6081" y="5639"/>
                  <a:pt x="6303" y="6273"/>
                  <a:pt x="6430" y="6906"/>
                </a:cubicBezTo>
                <a:cubicBezTo>
                  <a:pt x="6519" y="7314"/>
                  <a:pt x="6823" y="7491"/>
                  <a:pt x="7141" y="7491"/>
                </a:cubicBezTo>
                <a:cubicBezTo>
                  <a:pt x="7613" y="7491"/>
                  <a:pt x="8114" y="7100"/>
                  <a:pt x="7982" y="6495"/>
                </a:cubicBezTo>
                <a:cubicBezTo>
                  <a:pt x="7512" y="4395"/>
                  <a:pt x="5863" y="1"/>
                  <a:pt x="322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2295628" y="4179382"/>
            <a:ext cx="206933" cy="204171"/>
          </a:xfrm>
          <a:custGeom>
            <a:avLst/>
            <a:gdLst/>
            <a:ahLst/>
            <a:cxnLst/>
            <a:rect l="l" t="t" r="r" b="b"/>
            <a:pathLst>
              <a:path w="6442" h="6356" extrusionOk="0">
                <a:moveTo>
                  <a:pt x="3465" y="1"/>
                </a:moveTo>
                <a:cubicBezTo>
                  <a:pt x="3391" y="1"/>
                  <a:pt x="3313" y="12"/>
                  <a:pt x="3231" y="36"/>
                </a:cubicBezTo>
                <a:cubicBezTo>
                  <a:pt x="1236" y="637"/>
                  <a:pt x="1" y="2506"/>
                  <a:pt x="951" y="4533"/>
                </a:cubicBezTo>
                <a:cubicBezTo>
                  <a:pt x="1507" y="5725"/>
                  <a:pt x="2599" y="6356"/>
                  <a:pt x="3750" y="6356"/>
                </a:cubicBezTo>
                <a:cubicBezTo>
                  <a:pt x="4434" y="6356"/>
                  <a:pt x="5139" y="6133"/>
                  <a:pt x="5765" y="5673"/>
                </a:cubicBezTo>
                <a:cubicBezTo>
                  <a:pt x="6441" y="5178"/>
                  <a:pt x="6027" y="4149"/>
                  <a:pt x="5402" y="4149"/>
                </a:cubicBezTo>
                <a:cubicBezTo>
                  <a:pt x="5266" y="4149"/>
                  <a:pt x="5120" y="4198"/>
                  <a:pt x="4973" y="4311"/>
                </a:cubicBezTo>
                <a:cubicBezTo>
                  <a:pt x="4565" y="4606"/>
                  <a:pt x="4145" y="4770"/>
                  <a:pt x="3749" y="4770"/>
                </a:cubicBezTo>
                <a:cubicBezTo>
                  <a:pt x="3252" y="4770"/>
                  <a:pt x="2792" y="4512"/>
                  <a:pt x="2439" y="3931"/>
                </a:cubicBezTo>
                <a:cubicBezTo>
                  <a:pt x="1806" y="2854"/>
                  <a:pt x="2598" y="1904"/>
                  <a:pt x="3643" y="1587"/>
                </a:cubicBezTo>
                <a:cubicBezTo>
                  <a:pt x="4572" y="1326"/>
                  <a:pt x="4277" y="1"/>
                  <a:pt x="3465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"/>
          <p:cNvGrpSpPr/>
          <p:nvPr/>
        </p:nvGrpSpPr>
        <p:grpSpPr>
          <a:xfrm>
            <a:off x="4131888" y="4413206"/>
            <a:ext cx="802692" cy="399641"/>
            <a:chOff x="4131888" y="4413206"/>
            <a:chExt cx="802692" cy="399641"/>
          </a:xfrm>
        </p:grpSpPr>
        <p:sp>
          <p:nvSpPr>
            <p:cNvPr id="276" name="Google Shape;276;p2"/>
            <p:cNvSpPr/>
            <p:nvPr/>
          </p:nvSpPr>
          <p:spPr>
            <a:xfrm>
              <a:off x="4254984" y="4440254"/>
              <a:ext cx="616495" cy="328677"/>
            </a:xfrm>
            <a:custGeom>
              <a:avLst/>
              <a:gdLst/>
              <a:ahLst/>
              <a:cxnLst/>
              <a:rect l="l" t="t" r="r" b="b"/>
              <a:pathLst>
                <a:path w="19192" h="10232" extrusionOk="0">
                  <a:moveTo>
                    <a:pt x="17684" y="573"/>
                  </a:moveTo>
                  <a:cubicBezTo>
                    <a:pt x="17954" y="1213"/>
                    <a:pt x="18287" y="1820"/>
                    <a:pt x="18576" y="2441"/>
                  </a:cubicBezTo>
                  <a:lnTo>
                    <a:pt x="18576" y="2441"/>
                  </a:lnTo>
                  <a:cubicBezTo>
                    <a:pt x="17084" y="3213"/>
                    <a:pt x="15511" y="3820"/>
                    <a:pt x="13967" y="4456"/>
                  </a:cubicBezTo>
                  <a:cubicBezTo>
                    <a:pt x="11306" y="5564"/>
                    <a:pt x="8646" y="6609"/>
                    <a:pt x="5986" y="7686"/>
                  </a:cubicBezTo>
                  <a:cubicBezTo>
                    <a:pt x="4344" y="8355"/>
                    <a:pt x="2701" y="8995"/>
                    <a:pt x="1059" y="9662"/>
                  </a:cubicBezTo>
                  <a:lnTo>
                    <a:pt x="1059" y="9662"/>
                  </a:lnTo>
                  <a:cubicBezTo>
                    <a:pt x="825" y="9023"/>
                    <a:pt x="704" y="8330"/>
                    <a:pt x="555" y="7670"/>
                  </a:cubicBezTo>
                  <a:lnTo>
                    <a:pt x="555" y="7670"/>
                  </a:lnTo>
                  <a:cubicBezTo>
                    <a:pt x="5248" y="5545"/>
                    <a:pt x="9973" y="3514"/>
                    <a:pt x="14790" y="1669"/>
                  </a:cubicBezTo>
                  <a:cubicBezTo>
                    <a:pt x="15736" y="1284"/>
                    <a:pt x="16709" y="928"/>
                    <a:pt x="17684" y="573"/>
                  </a:cubicBezTo>
                  <a:close/>
                  <a:moveTo>
                    <a:pt x="17859" y="1"/>
                  </a:moveTo>
                  <a:cubicBezTo>
                    <a:pt x="17831" y="1"/>
                    <a:pt x="17801" y="7"/>
                    <a:pt x="17769" y="21"/>
                  </a:cubicBezTo>
                  <a:lnTo>
                    <a:pt x="17769" y="21"/>
                  </a:lnTo>
                  <a:cubicBezTo>
                    <a:pt x="17717" y="26"/>
                    <a:pt x="17668" y="44"/>
                    <a:pt x="17630" y="72"/>
                  </a:cubicBezTo>
                  <a:lnTo>
                    <a:pt x="17630" y="72"/>
                  </a:lnTo>
                  <a:cubicBezTo>
                    <a:pt x="13370" y="1642"/>
                    <a:pt x="9172" y="3335"/>
                    <a:pt x="5036" y="5152"/>
                  </a:cubicBezTo>
                  <a:cubicBezTo>
                    <a:pt x="3389" y="5849"/>
                    <a:pt x="1774" y="6577"/>
                    <a:pt x="127" y="7337"/>
                  </a:cubicBezTo>
                  <a:cubicBezTo>
                    <a:pt x="32" y="7369"/>
                    <a:pt x="0" y="7496"/>
                    <a:pt x="32" y="7622"/>
                  </a:cubicBezTo>
                  <a:cubicBezTo>
                    <a:pt x="222" y="8446"/>
                    <a:pt x="381" y="9333"/>
                    <a:pt x="729" y="10124"/>
                  </a:cubicBezTo>
                  <a:cubicBezTo>
                    <a:pt x="753" y="10196"/>
                    <a:pt x="848" y="10231"/>
                    <a:pt x="934" y="10231"/>
                  </a:cubicBezTo>
                  <a:cubicBezTo>
                    <a:pt x="962" y="10231"/>
                    <a:pt x="990" y="10227"/>
                    <a:pt x="1014" y="10219"/>
                  </a:cubicBezTo>
                  <a:cubicBezTo>
                    <a:pt x="6271" y="8097"/>
                    <a:pt x="11591" y="6071"/>
                    <a:pt x="16817" y="3790"/>
                  </a:cubicBezTo>
                  <a:cubicBezTo>
                    <a:pt x="17545" y="3474"/>
                    <a:pt x="18305" y="3157"/>
                    <a:pt x="19034" y="2777"/>
                  </a:cubicBezTo>
                  <a:cubicBezTo>
                    <a:pt x="19160" y="2714"/>
                    <a:pt x="19192" y="2555"/>
                    <a:pt x="19129" y="2429"/>
                  </a:cubicBezTo>
                  <a:cubicBezTo>
                    <a:pt x="18780" y="1669"/>
                    <a:pt x="18369" y="940"/>
                    <a:pt x="18052" y="180"/>
                  </a:cubicBezTo>
                  <a:cubicBezTo>
                    <a:pt x="18049" y="174"/>
                    <a:pt x="18047" y="169"/>
                    <a:pt x="18044" y="163"/>
                  </a:cubicBezTo>
                  <a:lnTo>
                    <a:pt x="18044" y="163"/>
                  </a:lnTo>
                  <a:cubicBezTo>
                    <a:pt x="18019" y="73"/>
                    <a:pt x="17953" y="1"/>
                    <a:pt x="1785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131888" y="4674527"/>
              <a:ext cx="163921" cy="138319"/>
            </a:xfrm>
            <a:custGeom>
              <a:avLst/>
              <a:gdLst/>
              <a:ahLst/>
              <a:cxnLst/>
              <a:rect l="l" t="t" r="r" b="b"/>
              <a:pathLst>
                <a:path w="5103" h="4306" extrusionOk="0">
                  <a:moveTo>
                    <a:pt x="4103" y="0"/>
                  </a:moveTo>
                  <a:cubicBezTo>
                    <a:pt x="4078" y="0"/>
                    <a:pt x="4051" y="4"/>
                    <a:pt x="4023" y="13"/>
                  </a:cubicBezTo>
                  <a:cubicBezTo>
                    <a:pt x="3294" y="234"/>
                    <a:pt x="2566" y="456"/>
                    <a:pt x="1869" y="741"/>
                  </a:cubicBezTo>
                  <a:cubicBezTo>
                    <a:pt x="1331" y="963"/>
                    <a:pt x="792" y="1216"/>
                    <a:pt x="222" y="1438"/>
                  </a:cubicBezTo>
                  <a:cubicBezTo>
                    <a:pt x="96" y="1470"/>
                    <a:pt x="1" y="1596"/>
                    <a:pt x="64" y="1723"/>
                  </a:cubicBezTo>
                  <a:cubicBezTo>
                    <a:pt x="349" y="2515"/>
                    <a:pt x="539" y="3338"/>
                    <a:pt x="856" y="4130"/>
                  </a:cubicBezTo>
                  <a:cubicBezTo>
                    <a:pt x="881" y="4207"/>
                    <a:pt x="970" y="4305"/>
                    <a:pt x="1070" y="4305"/>
                  </a:cubicBezTo>
                  <a:cubicBezTo>
                    <a:pt x="1093" y="4305"/>
                    <a:pt x="1117" y="4300"/>
                    <a:pt x="1141" y="4288"/>
                  </a:cubicBezTo>
                  <a:cubicBezTo>
                    <a:pt x="2376" y="3876"/>
                    <a:pt x="3611" y="3433"/>
                    <a:pt x="4814" y="2958"/>
                  </a:cubicBezTo>
                  <a:cubicBezTo>
                    <a:pt x="5102" y="2843"/>
                    <a:pt x="5023" y="2439"/>
                    <a:pt x="4768" y="2439"/>
                  </a:cubicBezTo>
                  <a:cubicBezTo>
                    <a:pt x="4743" y="2439"/>
                    <a:pt x="4716" y="2443"/>
                    <a:pt x="4688" y="2451"/>
                  </a:cubicBezTo>
                  <a:cubicBezTo>
                    <a:pt x="3554" y="2928"/>
                    <a:pt x="2393" y="3349"/>
                    <a:pt x="1230" y="3741"/>
                  </a:cubicBezTo>
                  <a:lnTo>
                    <a:pt x="1230" y="3741"/>
                  </a:lnTo>
                  <a:cubicBezTo>
                    <a:pt x="997" y="3101"/>
                    <a:pt x="829" y="2446"/>
                    <a:pt x="613" y="1807"/>
                  </a:cubicBezTo>
                  <a:lnTo>
                    <a:pt x="613" y="1807"/>
                  </a:lnTo>
                  <a:cubicBezTo>
                    <a:pt x="1086" y="1613"/>
                    <a:pt x="1541" y="1403"/>
                    <a:pt x="1996" y="1216"/>
                  </a:cubicBezTo>
                  <a:cubicBezTo>
                    <a:pt x="2724" y="931"/>
                    <a:pt x="3421" y="709"/>
                    <a:pt x="4149" y="488"/>
                  </a:cubicBezTo>
                  <a:cubicBezTo>
                    <a:pt x="4437" y="401"/>
                    <a:pt x="4358" y="0"/>
                    <a:pt x="410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814667" y="4413206"/>
              <a:ext cx="119913" cy="117022"/>
            </a:xfrm>
            <a:custGeom>
              <a:avLst/>
              <a:gdLst/>
              <a:ahLst/>
              <a:cxnLst/>
              <a:rect l="l" t="t" r="r" b="b"/>
              <a:pathLst>
                <a:path w="3733" h="3643" extrusionOk="0">
                  <a:moveTo>
                    <a:pt x="2279" y="1"/>
                  </a:moveTo>
                  <a:cubicBezTo>
                    <a:pt x="2257" y="1"/>
                    <a:pt x="2235" y="3"/>
                    <a:pt x="2212" y="9"/>
                  </a:cubicBezTo>
                  <a:cubicBezTo>
                    <a:pt x="1547" y="294"/>
                    <a:pt x="882" y="579"/>
                    <a:pt x="249" y="896"/>
                  </a:cubicBezTo>
                  <a:cubicBezTo>
                    <a:pt x="1" y="1033"/>
                    <a:pt x="160" y="1363"/>
                    <a:pt x="394" y="1363"/>
                  </a:cubicBezTo>
                  <a:cubicBezTo>
                    <a:pt x="429" y="1363"/>
                    <a:pt x="465" y="1355"/>
                    <a:pt x="502" y="1339"/>
                  </a:cubicBezTo>
                  <a:cubicBezTo>
                    <a:pt x="1052" y="1050"/>
                    <a:pt x="1627" y="813"/>
                    <a:pt x="2206" y="582"/>
                  </a:cubicBezTo>
                  <a:lnTo>
                    <a:pt x="2206" y="582"/>
                  </a:lnTo>
                  <a:cubicBezTo>
                    <a:pt x="2554" y="1154"/>
                    <a:pt x="2847" y="1746"/>
                    <a:pt x="3153" y="2340"/>
                  </a:cubicBezTo>
                  <a:lnTo>
                    <a:pt x="3153" y="2340"/>
                  </a:lnTo>
                  <a:cubicBezTo>
                    <a:pt x="2574" y="2659"/>
                    <a:pt x="1953" y="2892"/>
                    <a:pt x="1357" y="3176"/>
                  </a:cubicBezTo>
                  <a:cubicBezTo>
                    <a:pt x="1109" y="3313"/>
                    <a:pt x="1269" y="3643"/>
                    <a:pt x="1502" y="3643"/>
                  </a:cubicBezTo>
                  <a:cubicBezTo>
                    <a:pt x="1537" y="3643"/>
                    <a:pt x="1574" y="3636"/>
                    <a:pt x="1611" y="3619"/>
                  </a:cubicBezTo>
                  <a:cubicBezTo>
                    <a:pt x="2276" y="3271"/>
                    <a:pt x="2972" y="3049"/>
                    <a:pt x="3606" y="2637"/>
                  </a:cubicBezTo>
                  <a:cubicBezTo>
                    <a:pt x="3701" y="2574"/>
                    <a:pt x="3732" y="2416"/>
                    <a:pt x="3669" y="2289"/>
                  </a:cubicBezTo>
                  <a:cubicBezTo>
                    <a:pt x="3321" y="1561"/>
                    <a:pt x="2941" y="832"/>
                    <a:pt x="2497" y="136"/>
                  </a:cubicBezTo>
                  <a:cubicBezTo>
                    <a:pt x="2471" y="57"/>
                    <a:pt x="2381" y="1"/>
                    <a:pt x="227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297804" y="4493482"/>
              <a:ext cx="506475" cy="221485"/>
            </a:xfrm>
            <a:custGeom>
              <a:avLst/>
              <a:gdLst/>
              <a:ahLst/>
              <a:cxnLst/>
              <a:rect l="l" t="t" r="r" b="b"/>
              <a:pathLst>
                <a:path w="15767" h="6895" extrusionOk="0">
                  <a:moveTo>
                    <a:pt x="15171" y="1"/>
                  </a:moveTo>
                  <a:cubicBezTo>
                    <a:pt x="15112" y="1"/>
                    <a:pt x="15047" y="14"/>
                    <a:pt x="14977" y="43"/>
                  </a:cubicBezTo>
                  <a:cubicBezTo>
                    <a:pt x="10163" y="2007"/>
                    <a:pt x="5318" y="3907"/>
                    <a:pt x="504" y="5902"/>
                  </a:cubicBezTo>
                  <a:cubicBezTo>
                    <a:pt x="0" y="6126"/>
                    <a:pt x="140" y="6895"/>
                    <a:pt x="573" y="6895"/>
                  </a:cubicBezTo>
                  <a:cubicBezTo>
                    <a:pt x="630" y="6895"/>
                    <a:pt x="692" y="6882"/>
                    <a:pt x="758" y="6852"/>
                  </a:cubicBezTo>
                  <a:cubicBezTo>
                    <a:pt x="5571" y="4857"/>
                    <a:pt x="10417" y="2957"/>
                    <a:pt x="15262" y="993"/>
                  </a:cubicBezTo>
                  <a:cubicBezTo>
                    <a:pt x="15766" y="769"/>
                    <a:pt x="15626" y="1"/>
                    <a:pt x="1517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2"/>
          <p:cNvSpPr/>
          <p:nvPr/>
        </p:nvSpPr>
        <p:spPr>
          <a:xfrm>
            <a:off x="1166710" y="3805240"/>
            <a:ext cx="45807" cy="35624"/>
          </a:xfrm>
          <a:custGeom>
            <a:avLst/>
            <a:gdLst/>
            <a:ahLst/>
            <a:cxnLst/>
            <a:rect l="l" t="t" r="r" b="b"/>
            <a:pathLst>
              <a:path w="1426" h="1109" extrusionOk="0">
                <a:moveTo>
                  <a:pt x="697" y="0"/>
                </a:moveTo>
                <a:cubicBezTo>
                  <a:pt x="1" y="0"/>
                  <a:pt x="1" y="1108"/>
                  <a:pt x="697" y="1108"/>
                </a:cubicBezTo>
                <a:cubicBezTo>
                  <a:pt x="1426" y="1108"/>
                  <a:pt x="1426" y="0"/>
                  <a:pt x="697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1198255" y="3753329"/>
            <a:ext cx="45807" cy="34628"/>
          </a:xfrm>
          <a:custGeom>
            <a:avLst/>
            <a:gdLst/>
            <a:ahLst/>
            <a:cxnLst/>
            <a:rect l="l" t="t" r="r" b="b"/>
            <a:pathLst>
              <a:path w="1426" h="1078" extrusionOk="0">
                <a:moveTo>
                  <a:pt x="697" y="1"/>
                </a:moveTo>
                <a:cubicBezTo>
                  <a:pt x="0" y="1"/>
                  <a:pt x="0" y="1078"/>
                  <a:pt x="697" y="1078"/>
                </a:cubicBezTo>
                <a:cubicBezTo>
                  <a:pt x="1426" y="1078"/>
                  <a:pt x="1426" y="1"/>
                  <a:pt x="697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1222669" y="3812339"/>
            <a:ext cx="45807" cy="35656"/>
          </a:xfrm>
          <a:custGeom>
            <a:avLst/>
            <a:gdLst/>
            <a:ahLst/>
            <a:cxnLst/>
            <a:rect l="l" t="t" r="r" b="b"/>
            <a:pathLst>
              <a:path w="1426" h="1110" extrusionOk="0">
                <a:moveTo>
                  <a:pt x="729" y="1"/>
                </a:moveTo>
                <a:cubicBezTo>
                  <a:pt x="1" y="1"/>
                  <a:pt x="1" y="1109"/>
                  <a:pt x="729" y="1109"/>
                </a:cubicBezTo>
                <a:cubicBezTo>
                  <a:pt x="1426" y="1109"/>
                  <a:pt x="1426" y="1"/>
                  <a:pt x="729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782163" y="1498993"/>
            <a:ext cx="44811" cy="35656"/>
          </a:xfrm>
          <a:custGeom>
            <a:avLst/>
            <a:gdLst/>
            <a:ahLst/>
            <a:cxnLst/>
            <a:rect l="l" t="t" r="r" b="b"/>
            <a:pathLst>
              <a:path w="1395" h="1110" extrusionOk="0">
                <a:moveTo>
                  <a:pt x="698" y="1"/>
                </a:moveTo>
                <a:cubicBezTo>
                  <a:pt x="1" y="1"/>
                  <a:pt x="1" y="1109"/>
                  <a:pt x="698" y="1109"/>
                </a:cubicBezTo>
                <a:cubicBezTo>
                  <a:pt x="1394" y="1109"/>
                  <a:pt x="1394" y="1"/>
                  <a:pt x="698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813708" y="1446087"/>
            <a:ext cx="44811" cy="35656"/>
          </a:xfrm>
          <a:custGeom>
            <a:avLst/>
            <a:gdLst/>
            <a:ahLst/>
            <a:cxnLst/>
            <a:rect l="l" t="t" r="r" b="b"/>
            <a:pathLst>
              <a:path w="1395" h="1110" extrusionOk="0">
                <a:moveTo>
                  <a:pt x="697" y="1"/>
                </a:moveTo>
                <a:cubicBezTo>
                  <a:pt x="1" y="1"/>
                  <a:pt x="1" y="1109"/>
                  <a:pt x="697" y="1109"/>
                </a:cubicBezTo>
                <a:cubicBezTo>
                  <a:pt x="1394" y="1109"/>
                  <a:pt x="1394" y="1"/>
                  <a:pt x="697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838122" y="1506125"/>
            <a:ext cx="45807" cy="35624"/>
          </a:xfrm>
          <a:custGeom>
            <a:avLst/>
            <a:gdLst/>
            <a:ahLst/>
            <a:cxnLst/>
            <a:rect l="l" t="t" r="r" b="b"/>
            <a:pathLst>
              <a:path w="1426" h="1109" extrusionOk="0">
                <a:moveTo>
                  <a:pt x="697" y="0"/>
                </a:moveTo>
                <a:cubicBezTo>
                  <a:pt x="1" y="0"/>
                  <a:pt x="1" y="1109"/>
                  <a:pt x="697" y="1109"/>
                </a:cubicBezTo>
                <a:cubicBezTo>
                  <a:pt x="1426" y="1109"/>
                  <a:pt x="1426" y="0"/>
                  <a:pt x="697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307093" y="2655682"/>
            <a:ext cx="64117" cy="49854"/>
          </a:xfrm>
          <a:custGeom>
            <a:avLst/>
            <a:gdLst/>
            <a:ahLst/>
            <a:cxnLst/>
            <a:rect l="l" t="t" r="r" b="b"/>
            <a:pathLst>
              <a:path w="1996" h="1552" extrusionOk="0">
                <a:moveTo>
                  <a:pt x="982" y="0"/>
                </a:moveTo>
                <a:cubicBezTo>
                  <a:pt x="0" y="0"/>
                  <a:pt x="0" y="1552"/>
                  <a:pt x="982" y="1552"/>
                </a:cubicBezTo>
                <a:cubicBezTo>
                  <a:pt x="1996" y="1552"/>
                  <a:pt x="1996" y="0"/>
                  <a:pt x="982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351840" y="2580386"/>
            <a:ext cx="64117" cy="49886"/>
          </a:xfrm>
          <a:custGeom>
            <a:avLst/>
            <a:gdLst/>
            <a:ahLst/>
            <a:cxnLst/>
            <a:rect l="l" t="t" r="r" b="b"/>
            <a:pathLst>
              <a:path w="1996" h="1553" extrusionOk="0">
                <a:moveTo>
                  <a:pt x="1014" y="1"/>
                </a:moveTo>
                <a:cubicBezTo>
                  <a:pt x="1" y="1"/>
                  <a:pt x="1" y="1552"/>
                  <a:pt x="1014" y="1552"/>
                </a:cubicBezTo>
                <a:cubicBezTo>
                  <a:pt x="1996" y="1552"/>
                  <a:pt x="1996" y="1"/>
                  <a:pt x="1014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386437" y="2665833"/>
            <a:ext cx="65144" cy="49886"/>
          </a:xfrm>
          <a:custGeom>
            <a:avLst/>
            <a:gdLst/>
            <a:ahLst/>
            <a:cxnLst/>
            <a:rect l="l" t="t" r="r" b="b"/>
            <a:pathLst>
              <a:path w="2028" h="1553" extrusionOk="0">
                <a:moveTo>
                  <a:pt x="1014" y="1"/>
                </a:moveTo>
                <a:cubicBezTo>
                  <a:pt x="1" y="1"/>
                  <a:pt x="1" y="1553"/>
                  <a:pt x="1014" y="1553"/>
                </a:cubicBezTo>
                <a:cubicBezTo>
                  <a:pt x="2027" y="1553"/>
                  <a:pt x="2027" y="1"/>
                  <a:pt x="1014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8404320" y="1498993"/>
            <a:ext cx="44779" cy="35656"/>
          </a:xfrm>
          <a:custGeom>
            <a:avLst/>
            <a:gdLst/>
            <a:ahLst/>
            <a:cxnLst/>
            <a:rect l="l" t="t" r="r" b="b"/>
            <a:pathLst>
              <a:path w="1394" h="1110" extrusionOk="0">
                <a:moveTo>
                  <a:pt x="697" y="1"/>
                </a:moveTo>
                <a:cubicBezTo>
                  <a:pt x="0" y="1"/>
                  <a:pt x="0" y="1109"/>
                  <a:pt x="697" y="1109"/>
                </a:cubicBezTo>
                <a:cubicBezTo>
                  <a:pt x="1394" y="1109"/>
                  <a:pt x="1394" y="1"/>
                  <a:pt x="697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8435832" y="1446087"/>
            <a:ext cx="44811" cy="35656"/>
          </a:xfrm>
          <a:custGeom>
            <a:avLst/>
            <a:gdLst/>
            <a:ahLst/>
            <a:cxnLst/>
            <a:rect l="l" t="t" r="r" b="b"/>
            <a:pathLst>
              <a:path w="1395" h="1110" extrusionOk="0">
                <a:moveTo>
                  <a:pt x="698" y="1"/>
                </a:moveTo>
                <a:cubicBezTo>
                  <a:pt x="1" y="1"/>
                  <a:pt x="1" y="1109"/>
                  <a:pt x="698" y="1109"/>
                </a:cubicBezTo>
                <a:cubicBezTo>
                  <a:pt x="1394" y="1109"/>
                  <a:pt x="1394" y="1"/>
                  <a:pt x="698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8460246" y="1506125"/>
            <a:ext cx="44811" cy="35624"/>
          </a:xfrm>
          <a:custGeom>
            <a:avLst/>
            <a:gdLst/>
            <a:ahLst/>
            <a:cxnLst/>
            <a:rect l="l" t="t" r="r" b="b"/>
            <a:pathLst>
              <a:path w="1395" h="1109" extrusionOk="0">
                <a:moveTo>
                  <a:pt x="698" y="0"/>
                </a:moveTo>
                <a:cubicBezTo>
                  <a:pt x="1" y="0"/>
                  <a:pt x="1" y="1109"/>
                  <a:pt x="698" y="1109"/>
                </a:cubicBezTo>
                <a:cubicBezTo>
                  <a:pt x="1394" y="1109"/>
                  <a:pt x="1394" y="0"/>
                  <a:pt x="698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"/>
          <p:cNvGrpSpPr/>
          <p:nvPr/>
        </p:nvGrpSpPr>
        <p:grpSpPr>
          <a:xfrm>
            <a:off x="8327995" y="2455266"/>
            <a:ext cx="144489" cy="135334"/>
            <a:chOff x="8327995" y="2455266"/>
            <a:chExt cx="144489" cy="135334"/>
          </a:xfrm>
        </p:grpSpPr>
        <p:sp>
          <p:nvSpPr>
            <p:cNvPr id="293" name="Google Shape;293;p2"/>
            <p:cNvSpPr/>
            <p:nvPr/>
          </p:nvSpPr>
          <p:spPr>
            <a:xfrm>
              <a:off x="8327995" y="2530531"/>
              <a:ext cx="64149" cy="49886"/>
            </a:xfrm>
            <a:custGeom>
              <a:avLst/>
              <a:gdLst/>
              <a:ahLst/>
              <a:cxnLst/>
              <a:rect l="l" t="t" r="r" b="b"/>
              <a:pathLst>
                <a:path w="1997" h="1553" extrusionOk="0">
                  <a:moveTo>
                    <a:pt x="983" y="1"/>
                  </a:moveTo>
                  <a:cubicBezTo>
                    <a:pt x="1" y="1"/>
                    <a:pt x="1" y="1553"/>
                    <a:pt x="983" y="1553"/>
                  </a:cubicBezTo>
                  <a:cubicBezTo>
                    <a:pt x="1996" y="1553"/>
                    <a:pt x="1996" y="1"/>
                    <a:pt x="983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8372775" y="2455266"/>
              <a:ext cx="65144" cy="49886"/>
            </a:xfrm>
            <a:custGeom>
              <a:avLst/>
              <a:gdLst/>
              <a:ahLst/>
              <a:cxnLst/>
              <a:rect l="l" t="t" r="r" b="b"/>
              <a:pathLst>
                <a:path w="2028" h="1553" extrusionOk="0">
                  <a:moveTo>
                    <a:pt x="1014" y="0"/>
                  </a:moveTo>
                  <a:cubicBezTo>
                    <a:pt x="0" y="0"/>
                    <a:pt x="0" y="1552"/>
                    <a:pt x="1014" y="1552"/>
                  </a:cubicBezTo>
                  <a:cubicBezTo>
                    <a:pt x="2027" y="1552"/>
                    <a:pt x="2027" y="0"/>
                    <a:pt x="1014" y="0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408367" y="2540714"/>
              <a:ext cx="64117" cy="49886"/>
            </a:xfrm>
            <a:custGeom>
              <a:avLst/>
              <a:gdLst/>
              <a:ahLst/>
              <a:cxnLst/>
              <a:rect l="l" t="t" r="r" b="b"/>
              <a:pathLst>
                <a:path w="1996" h="1553" extrusionOk="0">
                  <a:moveTo>
                    <a:pt x="983" y="1"/>
                  </a:moveTo>
                  <a:cubicBezTo>
                    <a:pt x="1" y="1"/>
                    <a:pt x="1" y="1552"/>
                    <a:pt x="983" y="1552"/>
                  </a:cubicBezTo>
                  <a:cubicBezTo>
                    <a:pt x="1996" y="1552"/>
                    <a:pt x="1996" y="1"/>
                    <a:pt x="983" y="1"/>
                  </a:cubicBezTo>
                  <a:close/>
                </a:path>
              </a:pathLst>
            </a:custGeom>
            <a:solidFill>
              <a:srgbClr val="00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"/>
          <p:cNvSpPr/>
          <p:nvPr/>
        </p:nvSpPr>
        <p:spPr>
          <a:xfrm>
            <a:off x="4204133" y="4841118"/>
            <a:ext cx="255342" cy="303044"/>
          </a:xfrm>
          <a:custGeom>
            <a:avLst/>
            <a:gdLst/>
            <a:ahLst/>
            <a:cxnLst/>
            <a:rect l="l" t="t" r="r" b="b"/>
            <a:pathLst>
              <a:path w="7949" h="9434" extrusionOk="0">
                <a:moveTo>
                  <a:pt x="2779" y="1309"/>
                </a:moveTo>
                <a:cubicBezTo>
                  <a:pt x="3077" y="1309"/>
                  <a:pt x="3319" y="1561"/>
                  <a:pt x="3515" y="1889"/>
                </a:cubicBezTo>
                <a:cubicBezTo>
                  <a:pt x="4054" y="2776"/>
                  <a:pt x="2629" y="3852"/>
                  <a:pt x="1869" y="4264"/>
                </a:cubicBezTo>
                <a:cubicBezTo>
                  <a:pt x="1710" y="3852"/>
                  <a:pt x="1552" y="3441"/>
                  <a:pt x="1393" y="2997"/>
                </a:cubicBezTo>
                <a:cubicBezTo>
                  <a:pt x="1457" y="2934"/>
                  <a:pt x="1520" y="2839"/>
                  <a:pt x="1552" y="2712"/>
                </a:cubicBezTo>
                <a:cubicBezTo>
                  <a:pt x="1678" y="2206"/>
                  <a:pt x="1932" y="1762"/>
                  <a:pt x="2344" y="1477"/>
                </a:cubicBezTo>
                <a:cubicBezTo>
                  <a:pt x="2501" y="1359"/>
                  <a:pt x="2645" y="1309"/>
                  <a:pt x="2779" y="1309"/>
                </a:cubicBezTo>
                <a:close/>
                <a:moveTo>
                  <a:pt x="4995" y="4543"/>
                </a:moveTo>
                <a:cubicBezTo>
                  <a:pt x="5338" y="4543"/>
                  <a:pt x="5623" y="4672"/>
                  <a:pt x="5764" y="5024"/>
                </a:cubicBezTo>
                <a:cubicBezTo>
                  <a:pt x="6397" y="6576"/>
                  <a:pt x="4624" y="7463"/>
                  <a:pt x="3325" y="7843"/>
                </a:cubicBezTo>
                <a:cubicBezTo>
                  <a:pt x="3009" y="7051"/>
                  <a:pt x="2692" y="6259"/>
                  <a:pt x="2375" y="5467"/>
                </a:cubicBezTo>
                <a:lnTo>
                  <a:pt x="2375" y="5467"/>
                </a:lnTo>
                <a:cubicBezTo>
                  <a:pt x="2415" y="5475"/>
                  <a:pt x="2452" y="5479"/>
                  <a:pt x="2489" y="5479"/>
                </a:cubicBezTo>
                <a:cubicBezTo>
                  <a:pt x="2599" y="5479"/>
                  <a:pt x="2700" y="5444"/>
                  <a:pt x="2819" y="5372"/>
                </a:cubicBezTo>
                <a:cubicBezTo>
                  <a:pt x="3251" y="5135"/>
                  <a:pt x="4258" y="4543"/>
                  <a:pt x="4995" y="4543"/>
                </a:cubicBezTo>
                <a:close/>
                <a:moveTo>
                  <a:pt x="2907" y="1"/>
                </a:moveTo>
                <a:cubicBezTo>
                  <a:pt x="1749" y="1"/>
                  <a:pt x="565" y="1138"/>
                  <a:pt x="285" y="2364"/>
                </a:cubicBezTo>
                <a:cubicBezTo>
                  <a:pt x="253" y="2459"/>
                  <a:pt x="253" y="2586"/>
                  <a:pt x="285" y="2681"/>
                </a:cubicBezTo>
                <a:cubicBezTo>
                  <a:pt x="95" y="2807"/>
                  <a:pt x="0" y="3029"/>
                  <a:pt x="95" y="3314"/>
                </a:cubicBezTo>
                <a:cubicBezTo>
                  <a:pt x="855" y="5277"/>
                  <a:pt x="1647" y="7178"/>
                  <a:pt x="2439" y="9078"/>
                </a:cubicBezTo>
                <a:cubicBezTo>
                  <a:pt x="2549" y="9331"/>
                  <a:pt x="2739" y="9434"/>
                  <a:pt x="2937" y="9434"/>
                </a:cubicBezTo>
                <a:cubicBezTo>
                  <a:pt x="3135" y="9434"/>
                  <a:pt x="3341" y="9331"/>
                  <a:pt x="3484" y="9173"/>
                </a:cubicBezTo>
                <a:cubicBezTo>
                  <a:pt x="5574" y="8603"/>
                  <a:pt x="7949" y="7019"/>
                  <a:pt x="6967" y="4517"/>
                </a:cubicBezTo>
                <a:cubicBezTo>
                  <a:pt x="6591" y="3578"/>
                  <a:pt x="5897" y="3253"/>
                  <a:pt x="5096" y="3253"/>
                </a:cubicBezTo>
                <a:cubicBezTo>
                  <a:pt x="4952" y="3253"/>
                  <a:pt x="4805" y="3263"/>
                  <a:pt x="4655" y="3282"/>
                </a:cubicBezTo>
                <a:cubicBezTo>
                  <a:pt x="4972" y="2554"/>
                  <a:pt x="5004" y="1699"/>
                  <a:pt x="4434" y="875"/>
                </a:cubicBezTo>
                <a:cubicBezTo>
                  <a:pt x="3996" y="255"/>
                  <a:pt x="3455" y="1"/>
                  <a:pt x="2907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8116399" y="4462414"/>
            <a:ext cx="45807" cy="35624"/>
          </a:xfrm>
          <a:custGeom>
            <a:avLst/>
            <a:gdLst/>
            <a:ahLst/>
            <a:cxnLst/>
            <a:rect l="l" t="t" r="r" b="b"/>
            <a:pathLst>
              <a:path w="1426" h="1109" extrusionOk="0">
                <a:moveTo>
                  <a:pt x="697" y="0"/>
                </a:moveTo>
                <a:cubicBezTo>
                  <a:pt x="1" y="0"/>
                  <a:pt x="1" y="1109"/>
                  <a:pt x="697" y="1109"/>
                </a:cubicBezTo>
                <a:cubicBezTo>
                  <a:pt x="1426" y="1109"/>
                  <a:pt x="1426" y="0"/>
                  <a:pt x="697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8147944" y="4410504"/>
            <a:ext cx="45807" cy="34628"/>
          </a:xfrm>
          <a:custGeom>
            <a:avLst/>
            <a:gdLst/>
            <a:ahLst/>
            <a:cxnLst/>
            <a:rect l="l" t="t" r="r" b="b"/>
            <a:pathLst>
              <a:path w="1426" h="1078" extrusionOk="0">
                <a:moveTo>
                  <a:pt x="729" y="1"/>
                </a:moveTo>
                <a:cubicBezTo>
                  <a:pt x="0" y="1"/>
                  <a:pt x="0" y="1078"/>
                  <a:pt x="729" y="1078"/>
                </a:cubicBezTo>
                <a:cubicBezTo>
                  <a:pt x="1426" y="1078"/>
                  <a:pt x="1426" y="1"/>
                  <a:pt x="729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8173386" y="4469514"/>
            <a:ext cx="44779" cy="35656"/>
          </a:xfrm>
          <a:custGeom>
            <a:avLst/>
            <a:gdLst/>
            <a:ahLst/>
            <a:cxnLst/>
            <a:rect l="l" t="t" r="r" b="b"/>
            <a:pathLst>
              <a:path w="1394" h="1110" extrusionOk="0">
                <a:moveTo>
                  <a:pt x="697" y="1"/>
                </a:moveTo>
                <a:cubicBezTo>
                  <a:pt x="0" y="1"/>
                  <a:pt x="0" y="1109"/>
                  <a:pt x="697" y="1109"/>
                </a:cubicBezTo>
                <a:cubicBezTo>
                  <a:pt x="1394" y="1109"/>
                  <a:pt x="1394" y="1"/>
                  <a:pt x="697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8993331" y="3837781"/>
            <a:ext cx="32572" cy="26469"/>
          </a:xfrm>
          <a:custGeom>
            <a:avLst/>
            <a:gdLst/>
            <a:ahLst/>
            <a:cxnLst/>
            <a:rect l="l" t="t" r="r" b="b"/>
            <a:pathLst>
              <a:path w="1014" h="824" extrusionOk="0">
                <a:moveTo>
                  <a:pt x="507" y="0"/>
                </a:moveTo>
                <a:cubicBezTo>
                  <a:pt x="0" y="0"/>
                  <a:pt x="0" y="824"/>
                  <a:pt x="507" y="824"/>
                </a:cubicBezTo>
                <a:cubicBezTo>
                  <a:pt x="1014" y="824"/>
                  <a:pt x="1014" y="0"/>
                  <a:pt x="507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8956710" y="3799104"/>
            <a:ext cx="33600" cy="26501"/>
          </a:xfrm>
          <a:custGeom>
            <a:avLst/>
            <a:gdLst/>
            <a:ahLst/>
            <a:cxnLst/>
            <a:rect l="l" t="t" r="r" b="b"/>
            <a:pathLst>
              <a:path w="1046" h="825" extrusionOk="0">
                <a:moveTo>
                  <a:pt x="539" y="1"/>
                </a:moveTo>
                <a:cubicBezTo>
                  <a:pt x="0" y="1"/>
                  <a:pt x="0" y="824"/>
                  <a:pt x="539" y="824"/>
                </a:cubicBezTo>
                <a:cubicBezTo>
                  <a:pt x="1045" y="824"/>
                  <a:pt x="1045" y="1"/>
                  <a:pt x="539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8946527" y="3854067"/>
            <a:ext cx="33600" cy="25441"/>
          </a:xfrm>
          <a:custGeom>
            <a:avLst/>
            <a:gdLst/>
            <a:ahLst/>
            <a:cxnLst/>
            <a:rect l="l" t="t" r="r" b="b"/>
            <a:pathLst>
              <a:path w="1046" h="792" extrusionOk="0">
                <a:moveTo>
                  <a:pt x="507" y="0"/>
                </a:moveTo>
                <a:cubicBezTo>
                  <a:pt x="1" y="0"/>
                  <a:pt x="1" y="792"/>
                  <a:pt x="507" y="792"/>
                </a:cubicBezTo>
                <a:cubicBezTo>
                  <a:pt x="1046" y="792"/>
                  <a:pt x="1046" y="0"/>
                  <a:pt x="507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4"/>
          <p:cNvSpPr/>
          <p:nvPr/>
        </p:nvSpPr>
        <p:spPr>
          <a:xfrm>
            <a:off x="6767427" y="-25665"/>
            <a:ext cx="2726840" cy="1854365"/>
          </a:xfrm>
          <a:custGeom>
            <a:avLst/>
            <a:gdLst/>
            <a:ahLst/>
            <a:cxnLst/>
            <a:rect l="l" t="t" r="r" b="b"/>
            <a:pathLst>
              <a:path w="83639" h="56878" extrusionOk="0">
                <a:moveTo>
                  <a:pt x="919" y="1"/>
                </a:moveTo>
                <a:cubicBezTo>
                  <a:pt x="0" y="1996"/>
                  <a:pt x="1362" y="4498"/>
                  <a:pt x="6619" y="7633"/>
                </a:cubicBezTo>
                <a:cubicBezTo>
                  <a:pt x="9125" y="9300"/>
                  <a:pt x="12009" y="9775"/>
                  <a:pt x="15024" y="9775"/>
                </a:cubicBezTo>
                <a:cubicBezTo>
                  <a:pt x="19016" y="9775"/>
                  <a:pt x="23237" y="8943"/>
                  <a:pt x="27113" y="8943"/>
                </a:cubicBezTo>
                <a:cubicBezTo>
                  <a:pt x="30041" y="8943"/>
                  <a:pt x="32771" y="9417"/>
                  <a:pt x="35058" y="11085"/>
                </a:cubicBezTo>
                <a:cubicBezTo>
                  <a:pt x="29516" y="16658"/>
                  <a:pt x="13555" y="15265"/>
                  <a:pt x="10799" y="24291"/>
                </a:cubicBezTo>
                <a:cubicBezTo>
                  <a:pt x="8314" y="31716"/>
                  <a:pt x="13587" y="33909"/>
                  <a:pt x="20274" y="33909"/>
                </a:cubicBezTo>
                <a:cubicBezTo>
                  <a:pt x="26705" y="33909"/>
                  <a:pt x="34445" y="31880"/>
                  <a:pt x="37845" y="30529"/>
                </a:cubicBezTo>
                <a:cubicBezTo>
                  <a:pt x="44039" y="27866"/>
                  <a:pt x="52765" y="20704"/>
                  <a:pt x="57382" y="20704"/>
                </a:cubicBezTo>
                <a:cubicBezTo>
                  <a:pt x="60012" y="20704"/>
                  <a:pt x="61309" y="23029"/>
                  <a:pt x="60045" y="29833"/>
                </a:cubicBezTo>
                <a:cubicBezTo>
                  <a:pt x="57986" y="38858"/>
                  <a:pt x="48264" y="46491"/>
                  <a:pt x="51716" y="56878"/>
                </a:cubicBezTo>
                <a:cubicBezTo>
                  <a:pt x="72744" y="53806"/>
                  <a:pt x="81105" y="33095"/>
                  <a:pt x="83638" y="14885"/>
                </a:cubicBezTo>
                <a:lnTo>
                  <a:pt x="836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4"/>
          <p:cNvSpPr/>
          <p:nvPr/>
        </p:nvSpPr>
        <p:spPr>
          <a:xfrm>
            <a:off x="-406750" y="4032979"/>
            <a:ext cx="4019367" cy="1175385"/>
          </a:xfrm>
          <a:custGeom>
            <a:avLst/>
            <a:gdLst/>
            <a:ahLst/>
            <a:cxnLst/>
            <a:rect l="l" t="t" r="r" b="b"/>
            <a:pathLst>
              <a:path w="123284" h="36052" extrusionOk="0">
                <a:moveTo>
                  <a:pt x="24808" y="1"/>
                </a:moveTo>
                <a:cubicBezTo>
                  <a:pt x="24225" y="1"/>
                  <a:pt x="23619" y="155"/>
                  <a:pt x="22987" y="487"/>
                </a:cubicBezTo>
                <a:cubicBezTo>
                  <a:pt x="13772" y="5427"/>
                  <a:pt x="24698" y="19995"/>
                  <a:pt x="24064" y="26424"/>
                </a:cubicBezTo>
                <a:cubicBezTo>
                  <a:pt x="23889" y="28399"/>
                  <a:pt x="23217" y="29185"/>
                  <a:pt x="22237" y="29185"/>
                </a:cubicBezTo>
                <a:cubicBezTo>
                  <a:pt x="18439" y="29185"/>
                  <a:pt x="10001" y="17384"/>
                  <a:pt x="7786" y="17208"/>
                </a:cubicBezTo>
                <a:cubicBezTo>
                  <a:pt x="7628" y="17197"/>
                  <a:pt x="7478" y="17192"/>
                  <a:pt x="7334" y="17192"/>
                </a:cubicBezTo>
                <a:cubicBezTo>
                  <a:pt x="1" y="17192"/>
                  <a:pt x="10555" y="31206"/>
                  <a:pt x="14468" y="36051"/>
                </a:cubicBezTo>
                <a:lnTo>
                  <a:pt x="117931" y="36051"/>
                </a:lnTo>
                <a:cubicBezTo>
                  <a:pt x="120686" y="31364"/>
                  <a:pt x="123283" y="25379"/>
                  <a:pt x="120623" y="23415"/>
                </a:cubicBezTo>
                <a:cubicBezTo>
                  <a:pt x="119602" y="22657"/>
                  <a:pt x="118721" y="22343"/>
                  <a:pt x="117939" y="22343"/>
                </a:cubicBezTo>
                <a:cubicBezTo>
                  <a:pt x="114162" y="22343"/>
                  <a:pt x="112735" y="29684"/>
                  <a:pt x="109339" y="29684"/>
                </a:cubicBezTo>
                <a:cubicBezTo>
                  <a:pt x="108272" y="29684"/>
                  <a:pt x="107011" y="28960"/>
                  <a:pt x="105422" y="27057"/>
                </a:cubicBezTo>
                <a:cubicBezTo>
                  <a:pt x="101848" y="22929"/>
                  <a:pt x="94686" y="2584"/>
                  <a:pt x="86778" y="2584"/>
                </a:cubicBezTo>
                <a:cubicBezTo>
                  <a:pt x="85648" y="2584"/>
                  <a:pt x="84502" y="3000"/>
                  <a:pt x="83349" y="3939"/>
                </a:cubicBezTo>
                <a:cubicBezTo>
                  <a:pt x="75431" y="10368"/>
                  <a:pt x="90854" y="24049"/>
                  <a:pt x="84647" y="29844"/>
                </a:cubicBezTo>
                <a:cubicBezTo>
                  <a:pt x="83907" y="30555"/>
                  <a:pt x="83201" y="30862"/>
                  <a:pt x="82522" y="30862"/>
                </a:cubicBezTo>
                <a:cubicBezTo>
                  <a:pt x="78202" y="30862"/>
                  <a:pt x="74956" y="18447"/>
                  <a:pt x="70860" y="18447"/>
                </a:cubicBezTo>
                <a:cubicBezTo>
                  <a:pt x="70748" y="18447"/>
                  <a:pt x="70636" y="18456"/>
                  <a:pt x="70523" y="18475"/>
                </a:cubicBezTo>
                <a:cubicBezTo>
                  <a:pt x="65150" y="19297"/>
                  <a:pt x="64758" y="30926"/>
                  <a:pt x="59606" y="30926"/>
                </a:cubicBezTo>
                <a:cubicBezTo>
                  <a:pt x="59201" y="30926"/>
                  <a:pt x="58767" y="30854"/>
                  <a:pt x="58298" y="30699"/>
                </a:cubicBezTo>
                <a:cubicBezTo>
                  <a:pt x="50825" y="28324"/>
                  <a:pt x="61940" y="11635"/>
                  <a:pt x="53168" y="9703"/>
                </a:cubicBezTo>
                <a:cubicBezTo>
                  <a:pt x="52526" y="9550"/>
                  <a:pt x="51925" y="9478"/>
                  <a:pt x="51361" y="9478"/>
                </a:cubicBezTo>
                <a:cubicBezTo>
                  <a:pt x="43268" y="9478"/>
                  <a:pt x="42748" y="24272"/>
                  <a:pt x="37745" y="27469"/>
                </a:cubicBezTo>
                <a:cubicBezTo>
                  <a:pt x="36700" y="26424"/>
                  <a:pt x="36478" y="25125"/>
                  <a:pt x="36035" y="23415"/>
                </a:cubicBezTo>
                <a:cubicBezTo>
                  <a:pt x="34872" y="19287"/>
                  <a:pt x="31334" y="1"/>
                  <a:pt x="248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4"/>
          <p:cNvSpPr/>
          <p:nvPr/>
        </p:nvSpPr>
        <p:spPr>
          <a:xfrm>
            <a:off x="1402386" y="708177"/>
            <a:ext cx="6335416" cy="3768034"/>
          </a:xfrm>
          <a:custGeom>
            <a:avLst/>
            <a:gdLst/>
            <a:ahLst/>
            <a:cxnLst/>
            <a:rect l="l" t="t" r="r" b="b"/>
            <a:pathLst>
              <a:path w="194323" h="115575" extrusionOk="0">
                <a:moveTo>
                  <a:pt x="113562" y="1"/>
                </a:moveTo>
                <a:cubicBezTo>
                  <a:pt x="76712" y="1"/>
                  <a:pt x="40753" y="833"/>
                  <a:pt x="2978" y="3177"/>
                </a:cubicBezTo>
                <a:cubicBezTo>
                  <a:pt x="1" y="60878"/>
                  <a:pt x="444" y="105278"/>
                  <a:pt x="127" y="115253"/>
                </a:cubicBezTo>
                <a:cubicBezTo>
                  <a:pt x="23702" y="115447"/>
                  <a:pt x="59756" y="115574"/>
                  <a:pt x="94628" y="115574"/>
                </a:cubicBezTo>
                <a:cubicBezTo>
                  <a:pt x="139581" y="115574"/>
                  <a:pt x="182569" y="115363"/>
                  <a:pt x="194322" y="114810"/>
                </a:cubicBezTo>
                <a:cubicBezTo>
                  <a:pt x="192010" y="88746"/>
                  <a:pt x="194195" y="43143"/>
                  <a:pt x="190237" y="929"/>
                </a:cubicBezTo>
                <a:cubicBezTo>
                  <a:pt x="163717" y="380"/>
                  <a:pt x="138436" y="1"/>
                  <a:pt x="1135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1"/>
          </p:nvPr>
        </p:nvSpPr>
        <p:spPr>
          <a:xfrm>
            <a:off x="1553250" y="1755526"/>
            <a:ext cx="60375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400"/>
              <a:buFont typeface="Poppins"/>
              <a:buNone/>
              <a:defRPr sz="24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subTitle" idx="2"/>
          </p:nvPr>
        </p:nvSpPr>
        <p:spPr>
          <a:xfrm>
            <a:off x="2893050" y="3456525"/>
            <a:ext cx="33579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100"/>
              <a:buFont typeface="Raleway Thin"/>
              <a:buNone/>
              <a:defRPr sz="2100">
                <a:solidFill>
                  <a:srgbClr val="F07777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71" name="Google Shape;671;p14"/>
          <p:cNvSpPr/>
          <p:nvPr/>
        </p:nvSpPr>
        <p:spPr>
          <a:xfrm>
            <a:off x="7800000" y="-83050"/>
            <a:ext cx="1748048" cy="1400212"/>
          </a:xfrm>
          <a:custGeom>
            <a:avLst/>
            <a:gdLst/>
            <a:ahLst/>
            <a:cxnLst/>
            <a:rect l="l" t="t" r="r" b="b"/>
            <a:pathLst>
              <a:path w="53617" h="42948" extrusionOk="0">
                <a:moveTo>
                  <a:pt x="29663" y="1"/>
                </a:moveTo>
                <a:cubicBezTo>
                  <a:pt x="27645" y="1"/>
                  <a:pt x="25827" y="100"/>
                  <a:pt x="24354" y="336"/>
                </a:cubicBezTo>
                <a:cubicBezTo>
                  <a:pt x="12573" y="2616"/>
                  <a:pt x="19224" y="7778"/>
                  <a:pt x="26824" y="10026"/>
                </a:cubicBezTo>
                <a:cubicBezTo>
                  <a:pt x="13396" y="13130"/>
                  <a:pt x="0" y="17025"/>
                  <a:pt x="17323" y="24911"/>
                </a:cubicBezTo>
                <a:cubicBezTo>
                  <a:pt x="15550" y="27001"/>
                  <a:pt x="2787" y="33841"/>
                  <a:pt x="8614" y="38180"/>
                </a:cubicBezTo>
                <a:cubicBezTo>
                  <a:pt x="8887" y="38360"/>
                  <a:pt x="9236" y="38442"/>
                  <a:pt x="9645" y="38442"/>
                </a:cubicBezTo>
                <a:cubicBezTo>
                  <a:pt x="12890" y="38442"/>
                  <a:pt x="19890" y="33316"/>
                  <a:pt x="22169" y="32163"/>
                </a:cubicBezTo>
                <a:lnTo>
                  <a:pt x="22169" y="32163"/>
                </a:lnTo>
                <a:cubicBezTo>
                  <a:pt x="22169" y="35939"/>
                  <a:pt x="22092" y="42947"/>
                  <a:pt x="25566" y="42947"/>
                </a:cubicBezTo>
                <a:cubicBezTo>
                  <a:pt x="26550" y="42947"/>
                  <a:pt x="27818" y="42386"/>
                  <a:pt x="29453" y="41030"/>
                </a:cubicBezTo>
                <a:cubicBezTo>
                  <a:pt x="33158" y="37958"/>
                  <a:pt x="34773" y="30674"/>
                  <a:pt x="37180" y="26652"/>
                </a:cubicBezTo>
                <a:cubicBezTo>
                  <a:pt x="38724" y="30256"/>
                  <a:pt x="40705" y="35125"/>
                  <a:pt x="43328" y="35125"/>
                </a:cubicBezTo>
                <a:cubicBezTo>
                  <a:pt x="44577" y="35125"/>
                  <a:pt x="45973" y="34020"/>
                  <a:pt x="47536" y="31149"/>
                </a:cubicBezTo>
                <a:cubicBezTo>
                  <a:pt x="51083" y="25322"/>
                  <a:pt x="52476" y="8854"/>
                  <a:pt x="53616" y="2236"/>
                </a:cubicBezTo>
                <a:cubicBezTo>
                  <a:pt x="48090" y="1457"/>
                  <a:pt x="37403" y="1"/>
                  <a:pt x="2966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4"/>
          <p:cNvSpPr/>
          <p:nvPr/>
        </p:nvSpPr>
        <p:spPr>
          <a:xfrm>
            <a:off x="8140528" y="-10667"/>
            <a:ext cx="1444454" cy="1063559"/>
          </a:xfrm>
          <a:custGeom>
            <a:avLst/>
            <a:gdLst/>
            <a:ahLst/>
            <a:cxnLst/>
            <a:rect l="l" t="t" r="r" b="b"/>
            <a:pathLst>
              <a:path w="44305" h="32622" extrusionOk="0">
                <a:moveTo>
                  <a:pt x="43511" y="1"/>
                </a:moveTo>
                <a:cubicBezTo>
                  <a:pt x="43406" y="1"/>
                  <a:pt x="43300" y="34"/>
                  <a:pt x="43204" y="111"/>
                </a:cubicBezTo>
                <a:cubicBezTo>
                  <a:pt x="37788" y="4449"/>
                  <a:pt x="32310" y="8693"/>
                  <a:pt x="26799" y="12873"/>
                </a:cubicBezTo>
                <a:cubicBezTo>
                  <a:pt x="21257" y="17054"/>
                  <a:pt x="15652" y="21171"/>
                  <a:pt x="9983" y="25161"/>
                </a:cubicBezTo>
                <a:cubicBezTo>
                  <a:pt x="6816" y="27378"/>
                  <a:pt x="3649" y="29563"/>
                  <a:pt x="451" y="31685"/>
                </a:cubicBezTo>
                <a:cubicBezTo>
                  <a:pt x="0" y="31976"/>
                  <a:pt x="281" y="32621"/>
                  <a:pt x="700" y="32621"/>
                </a:cubicBezTo>
                <a:cubicBezTo>
                  <a:pt x="782" y="32621"/>
                  <a:pt x="869" y="32597"/>
                  <a:pt x="957" y="32540"/>
                </a:cubicBezTo>
                <a:cubicBezTo>
                  <a:pt x="6689" y="28708"/>
                  <a:pt x="12358" y="24717"/>
                  <a:pt x="17964" y="20664"/>
                </a:cubicBezTo>
                <a:cubicBezTo>
                  <a:pt x="23601" y="16547"/>
                  <a:pt x="29174" y="12335"/>
                  <a:pt x="34717" y="8028"/>
                </a:cubicBezTo>
                <a:cubicBezTo>
                  <a:pt x="37788" y="5653"/>
                  <a:pt x="40860" y="3246"/>
                  <a:pt x="43901" y="839"/>
                </a:cubicBezTo>
                <a:cubicBezTo>
                  <a:pt x="44305" y="511"/>
                  <a:pt x="43923" y="1"/>
                  <a:pt x="43511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4"/>
          <p:cNvSpPr/>
          <p:nvPr/>
        </p:nvSpPr>
        <p:spPr>
          <a:xfrm>
            <a:off x="8329703" y="513329"/>
            <a:ext cx="504915" cy="543125"/>
          </a:xfrm>
          <a:custGeom>
            <a:avLst/>
            <a:gdLst/>
            <a:ahLst/>
            <a:cxnLst/>
            <a:rect l="l" t="t" r="r" b="b"/>
            <a:pathLst>
              <a:path w="15487" h="16659" extrusionOk="0">
                <a:moveTo>
                  <a:pt x="604" y="0"/>
                </a:moveTo>
                <a:cubicBezTo>
                  <a:pt x="1" y="0"/>
                  <a:pt x="11" y="952"/>
                  <a:pt x="634" y="1014"/>
                </a:cubicBezTo>
                <a:cubicBezTo>
                  <a:pt x="5236" y="1385"/>
                  <a:pt x="9897" y="1123"/>
                  <a:pt x="14443" y="1903"/>
                </a:cubicBezTo>
                <a:lnTo>
                  <a:pt x="14443" y="1903"/>
                </a:lnTo>
                <a:cubicBezTo>
                  <a:pt x="14418" y="6728"/>
                  <a:pt x="12909" y="11411"/>
                  <a:pt x="12478" y="16184"/>
                </a:cubicBezTo>
                <a:cubicBezTo>
                  <a:pt x="12462" y="16500"/>
                  <a:pt x="12700" y="16659"/>
                  <a:pt x="12949" y="16659"/>
                </a:cubicBezTo>
                <a:cubicBezTo>
                  <a:pt x="13199" y="16659"/>
                  <a:pt x="13460" y="16500"/>
                  <a:pt x="13492" y="16184"/>
                </a:cubicBezTo>
                <a:cubicBezTo>
                  <a:pt x="13903" y="11275"/>
                  <a:pt x="15487" y="6461"/>
                  <a:pt x="15423" y="1489"/>
                </a:cubicBezTo>
                <a:cubicBezTo>
                  <a:pt x="15423" y="1299"/>
                  <a:pt x="15265" y="1046"/>
                  <a:pt x="15075" y="1014"/>
                </a:cubicBezTo>
                <a:cubicBezTo>
                  <a:pt x="10293" y="127"/>
                  <a:pt x="5448" y="413"/>
                  <a:pt x="634" y="1"/>
                </a:cubicBezTo>
                <a:cubicBezTo>
                  <a:pt x="624" y="0"/>
                  <a:pt x="614" y="0"/>
                  <a:pt x="604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4"/>
          <p:cNvSpPr/>
          <p:nvPr/>
        </p:nvSpPr>
        <p:spPr>
          <a:xfrm>
            <a:off x="8800652" y="130154"/>
            <a:ext cx="517206" cy="590007"/>
          </a:xfrm>
          <a:custGeom>
            <a:avLst/>
            <a:gdLst/>
            <a:ahLst/>
            <a:cxnLst/>
            <a:rect l="l" t="t" r="r" b="b"/>
            <a:pathLst>
              <a:path w="15864" h="18097" extrusionOk="0">
                <a:moveTo>
                  <a:pt x="603" y="1"/>
                </a:moveTo>
                <a:cubicBezTo>
                  <a:pt x="0" y="1"/>
                  <a:pt x="49" y="924"/>
                  <a:pt x="663" y="985"/>
                </a:cubicBezTo>
                <a:cubicBezTo>
                  <a:pt x="5372" y="1386"/>
                  <a:pt x="10231" y="1516"/>
                  <a:pt x="14804" y="2803"/>
                </a:cubicBezTo>
                <a:lnTo>
                  <a:pt x="14804" y="2803"/>
                </a:lnTo>
                <a:cubicBezTo>
                  <a:pt x="14186" y="7691"/>
                  <a:pt x="14191" y="12663"/>
                  <a:pt x="13109" y="17485"/>
                </a:cubicBezTo>
                <a:cubicBezTo>
                  <a:pt x="13013" y="17848"/>
                  <a:pt x="13333" y="18096"/>
                  <a:pt x="13630" y="18096"/>
                </a:cubicBezTo>
                <a:cubicBezTo>
                  <a:pt x="13824" y="18096"/>
                  <a:pt x="14009" y="17989"/>
                  <a:pt x="14059" y="17738"/>
                </a:cubicBezTo>
                <a:cubicBezTo>
                  <a:pt x="15199" y="12703"/>
                  <a:pt x="15167" y="7541"/>
                  <a:pt x="15832" y="2442"/>
                </a:cubicBezTo>
                <a:cubicBezTo>
                  <a:pt x="15864" y="2220"/>
                  <a:pt x="15674" y="2030"/>
                  <a:pt x="15484" y="1967"/>
                </a:cubicBezTo>
                <a:cubicBezTo>
                  <a:pt x="10670" y="542"/>
                  <a:pt x="5603" y="415"/>
                  <a:pt x="663" y="4"/>
                </a:cubicBezTo>
                <a:cubicBezTo>
                  <a:pt x="642" y="2"/>
                  <a:pt x="622" y="1"/>
                  <a:pt x="603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4"/>
          <p:cNvSpPr/>
          <p:nvPr/>
        </p:nvSpPr>
        <p:spPr>
          <a:xfrm>
            <a:off x="8617183" y="391614"/>
            <a:ext cx="60119" cy="54870"/>
          </a:xfrm>
          <a:custGeom>
            <a:avLst/>
            <a:gdLst/>
            <a:ahLst/>
            <a:cxnLst/>
            <a:rect l="l" t="t" r="r" b="b"/>
            <a:pathLst>
              <a:path w="1844" h="1683" extrusionOk="0">
                <a:moveTo>
                  <a:pt x="900" y="1"/>
                </a:moveTo>
                <a:cubicBezTo>
                  <a:pt x="494" y="1"/>
                  <a:pt x="95" y="242"/>
                  <a:pt x="51" y="757"/>
                </a:cubicBezTo>
                <a:cubicBezTo>
                  <a:pt x="0" y="1363"/>
                  <a:pt x="469" y="1683"/>
                  <a:pt x="933" y="1683"/>
                </a:cubicBezTo>
                <a:cubicBezTo>
                  <a:pt x="1342" y="1683"/>
                  <a:pt x="1748" y="1434"/>
                  <a:pt x="1793" y="915"/>
                </a:cubicBezTo>
                <a:cubicBezTo>
                  <a:pt x="1844" y="322"/>
                  <a:pt x="1368" y="1"/>
                  <a:pt x="900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4"/>
          <p:cNvSpPr/>
          <p:nvPr/>
        </p:nvSpPr>
        <p:spPr>
          <a:xfrm>
            <a:off x="8474698" y="379224"/>
            <a:ext cx="59076" cy="54870"/>
          </a:xfrm>
          <a:custGeom>
            <a:avLst/>
            <a:gdLst/>
            <a:ahLst/>
            <a:cxnLst/>
            <a:rect l="l" t="t" r="r" b="b"/>
            <a:pathLst>
              <a:path w="1812" h="1683" extrusionOk="0">
                <a:moveTo>
                  <a:pt x="886" y="1"/>
                </a:moveTo>
                <a:cubicBezTo>
                  <a:pt x="487" y="1"/>
                  <a:pt x="95" y="242"/>
                  <a:pt x="51" y="757"/>
                </a:cubicBezTo>
                <a:cubicBezTo>
                  <a:pt x="0" y="1363"/>
                  <a:pt x="460" y="1683"/>
                  <a:pt x="916" y="1683"/>
                </a:cubicBezTo>
                <a:cubicBezTo>
                  <a:pt x="1317" y="1683"/>
                  <a:pt x="1716" y="1434"/>
                  <a:pt x="1761" y="915"/>
                </a:cubicBezTo>
                <a:cubicBezTo>
                  <a:pt x="1812" y="322"/>
                  <a:pt x="1345" y="1"/>
                  <a:pt x="886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4"/>
          <p:cNvSpPr/>
          <p:nvPr/>
        </p:nvSpPr>
        <p:spPr>
          <a:xfrm>
            <a:off x="8475155" y="636902"/>
            <a:ext cx="59630" cy="54837"/>
          </a:xfrm>
          <a:custGeom>
            <a:avLst/>
            <a:gdLst/>
            <a:ahLst/>
            <a:cxnLst/>
            <a:rect l="l" t="t" r="r" b="b"/>
            <a:pathLst>
              <a:path w="1829" h="1682" extrusionOk="0">
                <a:moveTo>
                  <a:pt x="921" y="0"/>
                </a:moveTo>
                <a:cubicBezTo>
                  <a:pt x="517" y="0"/>
                  <a:pt x="113" y="249"/>
                  <a:pt x="68" y="771"/>
                </a:cubicBezTo>
                <a:cubicBezTo>
                  <a:pt x="1" y="1360"/>
                  <a:pt x="462" y="1681"/>
                  <a:pt x="922" y="1681"/>
                </a:cubicBezTo>
                <a:cubicBezTo>
                  <a:pt x="1328" y="1681"/>
                  <a:pt x="1734" y="1432"/>
                  <a:pt x="1778" y="898"/>
                </a:cubicBezTo>
                <a:cubicBezTo>
                  <a:pt x="1829" y="312"/>
                  <a:pt x="1375" y="0"/>
                  <a:pt x="921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4"/>
          <p:cNvSpPr/>
          <p:nvPr/>
        </p:nvSpPr>
        <p:spPr>
          <a:xfrm>
            <a:off x="8600652" y="1026174"/>
            <a:ext cx="60119" cy="54837"/>
          </a:xfrm>
          <a:custGeom>
            <a:avLst/>
            <a:gdLst/>
            <a:ahLst/>
            <a:cxnLst/>
            <a:rect l="l" t="t" r="r" b="b"/>
            <a:pathLst>
              <a:path w="1844" h="1682" extrusionOk="0">
                <a:moveTo>
                  <a:pt x="919" y="1"/>
                </a:moveTo>
                <a:cubicBezTo>
                  <a:pt x="507" y="1"/>
                  <a:pt x="96" y="249"/>
                  <a:pt x="51" y="771"/>
                </a:cubicBezTo>
                <a:cubicBezTo>
                  <a:pt x="1" y="1360"/>
                  <a:pt x="469" y="1681"/>
                  <a:pt x="933" y="1681"/>
                </a:cubicBezTo>
                <a:cubicBezTo>
                  <a:pt x="1343" y="1681"/>
                  <a:pt x="1749" y="1432"/>
                  <a:pt x="1793" y="898"/>
                </a:cubicBezTo>
                <a:cubicBezTo>
                  <a:pt x="1843" y="312"/>
                  <a:pt x="1380" y="1"/>
                  <a:pt x="919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4"/>
          <p:cNvSpPr/>
          <p:nvPr/>
        </p:nvSpPr>
        <p:spPr>
          <a:xfrm>
            <a:off x="8636811" y="1142443"/>
            <a:ext cx="59076" cy="54837"/>
          </a:xfrm>
          <a:custGeom>
            <a:avLst/>
            <a:gdLst/>
            <a:ahLst/>
            <a:cxnLst/>
            <a:rect l="l" t="t" r="r" b="b"/>
            <a:pathLst>
              <a:path w="1812" h="1682" extrusionOk="0">
                <a:moveTo>
                  <a:pt x="896" y="1"/>
                </a:moveTo>
                <a:cubicBezTo>
                  <a:pt x="494" y="1"/>
                  <a:pt x="95" y="250"/>
                  <a:pt x="51" y="784"/>
                </a:cubicBezTo>
                <a:cubicBezTo>
                  <a:pt x="0" y="1370"/>
                  <a:pt x="454" y="1681"/>
                  <a:pt x="908" y="1681"/>
                </a:cubicBezTo>
                <a:cubicBezTo>
                  <a:pt x="1312" y="1681"/>
                  <a:pt x="1716" y="1433"/>
                  <a:pt x="1761" y="911"/>
                </a:cubicBezTo>
                <a:cubicBezTo>
                  <a:pt x="1811" y="321"/>
                  <a:pt x="1352" y="1"/>
                  <a:pt x="896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4"/>
          <p:cNvSpPr/>
          <p:nvPr/>
        </p:nvSpPr>
        <p:spPr>
          <a:xfrm>
            <a:off x="9041571" y="564062"/>
            <a:ext cx="60119" cy="54511"/>
          </a:xfrm>
          <a:custGeom>
            <a:avLst/>
            <a:gdLst/>
            <a:ahLst/>
            <a:cxnLst/>
            <a:rect l="l" t="t" r="r" b="b"/>
            <a:pathLst>
              <a:path w="1844" h="1672" extrusionOk="0">
                <a:moveTo>
                  <a:pt x="900" y="0"/>
                </a:moveTo>
                <a:cubicBezTo>
                  <a:pt x="494" y="0"/>
                  <a:pt x="95" y="242"/>
                  <a:pt x="51" y="757"/>
                </a:cubicBezTo>
                <a:cubicBezTo>
                  <a:pt x="0" y="1350"/>
                  <a:pt x="476" y="1671"/>
                  <a:pt x="944" y="1671"/>
                </a:cubicBezTo>
                <a:cubicBezTo>
                  <a:pt x="1349" y="1671"/>
                  <a:pt x="1749" y="1430"/>
                  <a:pt x="1793" y="915"/>
                </a:cubicBezTo>
                <a:cubicBezTo>
                  <a:pt x="1844" y="321"/>
                  <a:pt x="1368" y="0"/>
                  <a:pt x="900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4"/>
          <p:cNvSpPr/>
          <p:nvPr/>
        </p:nvSpPr>
        <p:spPr>
          <a:xfrm>
            <a:off x="9165471" y="885190"/>
            <a:ext cx="60119" cy="54511"/>
          </a:xfrm>
          <a:custGeom>
            <a:avLst/>
            <a:gdLst/>
            <a:ahLst/>
            <a:cxnLst/>
            <a:rect l="l" t="t" r="r" b="b"/>
            <a:pathLst>
              <a:path w="1844" h="1672" extrusionOk="0">
                <a:moveTo>
                  <a:pt x="900" y="0"/>
                </a:moveTo>
                <a:cubicBezTo>
                  <a:pt x="495" y="0"/>
                  <a:pt x="95" y="242"/>
                  <a:pt x="51" y="757"/>
                </a:cubicBezTo>
                <a:cubicBezTo>
                  <a:pt x="0" y="1350"/>
                  <a:pt x="476" y="1671"/>
                  <a:pt x="944" y="1671"/>
                </a:cubicBezTo>
                <a:cubicBezTo>
                  <a:pt x="1350" y="1671"/>
                  <a:pt x="1749" y="1430"/>
                  <a:pt x="1793" y="915"/>
                </a:cubicBezTo>
                <a:cubicBezTo>
                  <a:pt x="1844" y="321"/>
                  <a:pt x="1368" y="0"/>
                  <a:pt x="900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4"/>
          <p:cNvSpPr/>
          <p:nvPr/>
        </p:nvSpPr>
        <p:spPr>
          <a:xfrm>
            <a:off x="8575872" y="77726"/>
            <a:ext cx="60119" cy="54870"/>
          </a:xfrm>
          <a:custGeom>
            <a:avLst/>
            <a:gdLst/>
            <a:ahLst/>
            <a:cxnLst/>
            <a:rect l="l" t="t" r="r" b="b"/>
            <a:pathLst>
              <a:path w="1844" h="1683" extrusionOk="0">
                <a:moveTo>
                  <a:pt x="900" y="0"/>
                </a:moveTo>
                <a:cubicBezTo>
                  <a:pt x="495" y="0"/>
                  <a:pt x="95" y="242"/>
                  <a:pt x="51" y="757"/>
                </a:cubicBezTo>
                <a:cubicBezTo>
                  <a:pt x="1" y="1363"/>
                  <a:pt x="469" y="1682"/>
                  <a:pt x="934" y="1682"/>
                </a:cubicBezTo>
                <a:cubicBezTo>
                  <a:pt x="1343" y="1682"/>
                  <a:pt x="1749" y="1434"/>
                  <a:pt x="1793" y="915"/>
                </a:cubicBezTo>
                <a:cubicBezTo>
                  <a:pt x="1844" y="321"/>
                  <a:pt x="1368" y="0"/>
                  <a:pt x="900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4"/>
          <p:cNvSpPr/>
          <p:nvPr/>
        </p:nvSpPr>
        <p:spPr>
          <a:xfrm>
            <a:off x="9124193" y="33480"/>
            <a:ext cx="60086" cy="54805"/>
          </a:xfrm>
          <a:custGeom>
            <a:avLst/>
            <a:gdLst/>
            <a:ahLst/>
            <a:cxnLst/>
            <a:rect l="l" t="t" r="r" b="b"/>
            <a:pathLst>
              <a:path w="1843" h="1681" extrusionOk="0">
                <a:moveTo>
                  <a:pt x="910" y="0"/>
                </a:moveTo>
                <a:cubicBezTo>
                  <a:pt x="501" y="0"/>
                  <a:pt x="95" y="249"/>
                  <a:pt x="50" y="784"/>
                </a:cubicBezTo>
                <a:cubicBezTo>
                  <a:pt x="0" y="1369"/>
                  <a:pt x="463" y="1681"/>
                  <a:pt x="925" y="1681"/>
                </a:cubicBezTo>
                <a:cubicBezTo>
                  <a:pt x="1337" y="1681"/>
                  <a:pt x="1747" y="1433"/>
                  <a:pt x="1792" y="910"/>
                </a:cubicBezTo>
                <a:cubicBezTo>
                  <a:pt x="1843" y="321"/>
                  <a:pt x="1374" y="0"/>
                  <a:pt x="910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4"/>
          <p:cNvSpPr/>
          <p:nvPr/>
        </p:nvSpPr>
        <p:spPr>
          <a:xfrm>
            <a:off x="1389703" y="691907"/>
            <a:ext cx="6364595" cy="3800669"/>
          </a:xfrm>
          <a:custGeom>
            <a:avLst/>
            <a:gdLst/>
            <a:ahLst/>
            <a:cxnLst/>
            <a:rect l="l" t="t" r="r" b="b"/>
            <a:pathLst>
              <a:path w="195218" h="116576" extrusionOk="0">
                <a:moveTo>
                  <a:pt x="113694" y="992"/>
                </a:moveTo>
                <a:cubicBezTo>
                  <a:pt x="125200" y="992"/>
                  <a:pt x="136707" y="1070"/>
                  <a:pt x="148221" y="1206"/>
                </a:cubicBezTo>
                <a:cubicBezTo>
                  <a:pt x="162202" y="1363"/>
                  <a:pt x="176184" y="1613"/>
                  <a:pt x="190165" y="1925"/>
                </a:cubicBezTo>
                <a:lnTo>
                  <a:pt x="190165" y="1925"/>
                </a:lnTo>
                <a:cubicBezTo>
                  <a:pt x="191652" y="18228"/>
                  <a:pt x="192276" y="34593"/>
                  <a:pt x="192589" y="50989"/>
                </a:cubicBezTo>
                <a:cubicBezTo>
                  <a:pt x="192843" y="65810"/>
                  <a:pt x="192843" y="80632"/>
                  <a:pt x="193223" y="95484"/>
                </a:cubicBezTo>
                <a:cubicBezTo>
                  <a:pt x="193377" y="101911"/>
                  <a:pt x="193622" y="108398"/>
                  <a:pt x="194163" y="114827"/>
                </a:cubicBezTo>
                <a:lnTo>
                  <a:pt x="194163" y="114827"/>
                </a:lnTo>
                <a:cubicBezTo>
                  <a:pt x="186904" y="115152"/>
                  <a:pt x="179644" y="115185"/>
                  <a:pt x="172384" y="115277"/>
                </a:cubicBezTo>
                <a:cubicBezTo>
                  <a:pt x="159875" y="115404"/>
                  <a:pt x="147334" y="115467"/>
                  <a:pt x="134825" y="115499"/>
                </a:cubicBezTo>
                <a:cubicBezTo>
                  <a:pt x="119719" y="115562"/>
                  <a:pt x="104613" y="115562"/>
                  <a:pt x="89507" y="115562"/>
                </a:cubicBezTo>
                <a:cubicBezTo>
                  <a:pt x="74210" y="115562"/>
                  <a:pt x="58914" y="115531"/>
                  <a:pt x="43618" y="115499"/>
                </a:cubicBezTo>
                <a:cubicBezTo>
                  <a:pt x="30570" y="115436"/>
                  <a:pt x="17523" y="115372"/>
                  <a:pt x="4475" y="115277"/>
                </a:cubicBezTo>
                <a:lnTo>
                  <a:pt x="1007" y="115277"/>
                </a:lnTo>
                <a:cubicBezTo>
                  <a:pt x="1273" y="106694"/>
                  <a:pt x="1183" y="98081"/>
                  <a:pt x="1277" y="89467"/>
                </a:cubicBezTo>
                <a:cubicBezTo>
                  <a:pt x="1435" y="72809"/>
                  <a:pt x="1783" y="56151"/>
                  <a:pt x="2353" y="39494"/>
                </a:cubicBezTo>
                <a:cubicBezTo>
                  <a:pt x="2729" y="27703"/>
                  <a:pt x="3227" y="15912"/>
                  <a:pt x="3850" y="4121"/>
                </a:cubicBezTo>
                <a:lnTo>
                  <a:pt x="3850" y="4121"/>
                </a:lnTo>
                <a:cubicBezTo>
                  <a:pt x="27821" y="2650"/>
                  <a:pt x="51823" y="1741"/>
                  <a:pt x="75857" y="1301"/>
                </a:cubicBezTo>
                <a:cubicBezTo>
                  <a:pt x="88475" y="1086"/>
                  <a:pt x="101084" y="992"/>
                  <a:pt x="113694" y="992"/>
                </a:cubicBezTo>
                <a:close/>
                <a:moveTo>
                  <a:pt x="113354" y="1"/>
                </a:moveTo>
                <a:cubicBezTo>
                  <a:pt x="90375" y="1"/>
                  <a:pt x="67423" y="355"/>
                  <a:pt x="44441" y="1174"/>
                </a:cubicBezTo>
                <a:cubicBezTo>
                  <a:pt x="30760" y="1681"/>
                  <a:pt x="17048" y="2346"/>
                  <a:pt x="3367" y="3169"/>
                </a:cubicBezTo>
                <a:cubicBezTo>
                  <a:pt x="3113" y="3201"/>
                  <a:pt x="2892" y="3391"/>
                  <a:pt x="2892" y="3676"/>
                </a:cubicBezTo>
                <a:cubicBezTo>
                  <a:pt x="1847" y="23786"/>
                  <a:pt x="1118" y="43927"/>
                  <a:pt x="675" y="64069"/>
                </a:cubicBezTo>
                <a:cubicBezTo>
                  <a:pt x="390" y="77528"/>
                  <a:pt x="263" y="90987"/>
                  <a:pt x="168" y="104447"/>
                </a:cubicBezTo>
                <a:cubicBezTo>
                  <a:pt x="136" y="108215"/>
                  <a:pt x="136" y="111984"/>
                  <a:pt x="10" y="115752"/>
                </a:cubicBezTo>
                <a:cubicBezTo>
                  <a:pt x="0" y="115938"/>
                  <a:pt x="81" y="116069"/>
                  <a:pt x="200" y="116146"/>
                </a:cubicBezTo>
                <a:lnTo>
                  <a:pt x="200" y="116146"/>
                </a:lnTo>
                <a:cubicBezTo>
                  <a:pt x="277" y="116215"/>
                  <a:pt x="383" y="116259"/>
                  <a:pt x="516" y="116259"/>
                </a:cubicBezTo>
                <a:cubicBezTo>
                  <a:pt x="13152" y="116354"/>
                  <a:pt x="25820" y="116417"/>
                  <a:pt x="38456" y="116481"/>
                </a:cubicBezTo>
                <a:cubicBezTo>
                  <a:pt x="53657" y="116512"/>
                  <a:pt x="68858" y="116544"/>
                  <a:pt x="84059" y="116576"/>
                </a:cubicBezTo>
                <a:cubicBezTo>
                  <a:pt x="99292" y="116576"/>
                  <a:pt x="114557" y="116576"/>
                  <a:pt x="129821" y="116512"/>
                </a:cubicBezTo>
                <a:cubicBezTo>
                  <a:pt x="142742" y="116481"/>
                  <a:pt x="155663" y="116417"/>
                  <a:pt x="168584" y="116291"/>
                </a:cubicBezTo>
                <a:cubicBezTo>
                  <a:pt x="176723" y="116227"/>
                  <a:pt x="184894" y="116164"/>
                  <a:pt x="193064" y="115879"/>
                </a:cubicBezTo>
                <a:cubicBezTo>
                  <a:pt x="193603" y="115847"/>
                  <a:pt x="194173" y="115816"/>
                  <a:pt x="194711" y="115816"/>
                </a:cubicBezTo>
                <a:cubicBezTo>
                  <a:pt x="194965" y="115784"/>
                  <a:pt x="195218" y="115594"/>
                  <a:pt x="195218" y="115309"/>
                </a:cubicBezTo>
                <a:cubicBezTo>
                  <a:pt x="194109" y="102673"/>
                  <a:pt x="194078" y="89942"/>
                  <a:pt x="193919" y="77275"/>
                </a:cubicBezTo>
                <a:cubicBezTo>
                  <a:pt x="193729" y="61377"/>
                  <a:pt x="193603" y="45479"/>
                  <a:pt x="192938" y="29581"/>
                </a:cubicBezTo>
                <a:cubicBezTo>
                  <a:pt x="192558" y="20176"/>
                  <a:pt x="191988" y="10802"/>
                  <a:pt x="191101" y="1428"/>
                </a:cubicBezTo>
                <a:cubicBezTo>
                  <a:pt x="191101" y="1174"/>
                  <a:pt x="190911" y="953"/>
                  <a:pt x="190626" y="953"/>
                </a:cubicBezTo>
                <a:cubicBezTo>
                  <a:pt x="165861" y="414"/>
                  <a:pt x="141095" y="34"/>
                  <a:pt x="116330" y="3"/>
                </a:cubicBezTo>
                <a:cubicBezTo>
                  <a:pt x="115338" y="1"/>
                  <a:pt x="114346" y="1"/>
                  <a:pt x="113354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4"/>
          <p:cNvSpPr/>
          <p:nvPr/>
        </p:nvSpPr>
        <p:spPr>
          <a:xfrm rot="-7892533">
            <a:off x="1259369" y="879700"/>
            <a:ext cx="86359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 w="9525" cap="flat" cmpd="sng">
            <a:solidFill>
              <a:srgbClr val="003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4"/>
          <p:cNvSpPr/>
          <p:nvPr/>
        </p:nvSpPr>
        <p:spPr>
          <a:xfrm rot="-7892533">
            <a:off x="1254531" y="572943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 w="9525" cap="flat" cmpd="sng">
            <a:solidFill>
              <a:srgbClr val="003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4"/>
          <p:cNvSpPr/>
          <p:nvPr/>
        </p:nvSpPr>
        <p:spPr>
          <a:xfrm rot="-7892533">
            <a:off x="1476879" y="460407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 w="9525" cap="flat" cmpd="sng">
            <a:solidFill>
              <a:srgbClr val="003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CUSTOM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flipH="1">
            <a:off x="-138277" y="-100500"/>
            <a:ext cx="1573128" cy="1261600"/>
          </a:xfrm>
          <a:custGeom>
            <a:avLst/>
            <a:gdLst/>
            <a:ahLst/>
            <a:cxnLst/>
            <a:rect l="l" t="t" r="r" b="b"/>
            <a:pathLst>
              <a:path w="37181" h="29818" extrusionOk="0">
                <a:moveTo>
                  <a:pt x="20594" y="0"/>
                </a:moveTo>
                <a:cubicBezTo>
                  <a:pt x="19191" y="0"/>
                  <a:pt x="17930" y="69"/>
                  <a:pt x="16912" y="234"/>
                </a:cubicBezTo>
                <a:cubicBezTo>
                  <a:pt x="8710" y="1817"/>
                  <a:pt x="13333" y="5396"/>
                  <a:pt x="18590" y="6947"/>
                </a:cubicBezTo>
                <a:cubicBezTo>
                  <a:pt x="9280" y="9101"/>
                  <a:pt x="1" y="11824"/>
                  <a:pt x="12003" y="17303"/>
                </a:cubicBezTo>
                <a:cubicBezTo>
                  <a:pt x="10768" y="18760"/>
                  <a:pt x="1901" y="23479"/>
                  <a:pt x="5954" y="26487"/>
                </a:cubicBezTo>
                <a:cubicBezTo>
                  <a:pt x="6145" y="26616"/>
                  <a:pt x="6390" y="26674"/>
                  <a:pt x="6678" y="26674"/>
                </a:cubicBezTo>
                <a:cubicBezTo>
                  <a:pt x="8929" y="26674"/>
                  <a:pt x="13788" y="23125"/>
                  <a:pt x="15360" y="22338"/>
                </a:cubicBezTo>
                <a:lnTo>
                  <a:pt x="15360" y="22338"/>
                </a:lnTo>
                <a:cubicBezTo>
                  <a:pt x="15385" y="24954"/>
                  <a:pt x="15313" y="29818"/>
                  <a:pt x="17722" y="29818"/>
                </a:cubicBezTo>
                <a:cubicBezTo>
                  <a:pt x="18404" y="29818"/>
                  <a:pt x="19287" y="29427"/>
                  <a:pt x="20427" y="28482"/>
                </a:cubicBezTo>
                <a:cubicBezTo>
                  <a:pt x="22992" y="26360"/>
                  <a:pt x="24101" y="21293"/>
                  <a:pt x="25779" y="18507"/>
                </a:cubicBezTo>
                <a:cubicBezTo>
                  <a:pt x="26852" y="20995"/>
                  <a:pt x="28229" y="24369"/>
                  <a:pt x="30050" y="24369"/>
                </a:cubicBezTo>
                <a:cubicBezTo>
                  <a:pt x="30917" y="24369"/>
                  <a:pt x="31885" y="23603"/>
                  <a:pt x="32968" y="21610"/>
                </a:cubicBezTo>
                <a:cubicBezTo>
                  <a:pt x="35438" y="17556"/>
                  <a:pt x="36420" y="6124"/>
                  <a:pt x="37180" y="1532"/>
                </a:cubicBezTo>
                <a:cubicBezTo>
                  <a:pt x="33365" y="1005"/>
                  <a:pt x="25950" y="0"/>
                  <a:pt x="20594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5"/>
          <p:cNvSpPr/>
          <p:nvPr/>
        </p:nvSpPr>
        <p:spPr>
          <a:xfrm flipH="1">
            <a:off x="-182162" y="-41687"/>
            <a:ext cx="1319776" cy="970761"/>
          </a:xfrm>
          <a:custGeom>
            <a:avLst/>
            <a:gdLst/>
            <a:ahLst/>
            <a:cxnLst/>
            <a:rect l="l" t="t" r="r" b="b"/>
            <a:pathLst>
              <a:path w="31193" h="22944" extrusionOk="0">
                <a:moveTo>
                  <a:pt x="30400" y="0"/>
                </a:moveTo>
                <a:cubicBezTo>
                  <a:pt x="30295" y="0"/>
                  <a:pt x="30188" y="33"/>
                  <a:pt x="30092" y="110"/>
                </a:cubicBezTo>
                <a:cubicBezTo>
                  <a:pt x="22555" y="6096"/>
                  <a:pt x="14922" y="11954"/>
                  <a:pt x="7068" y="17465"/>
                </a:cubicBezTo>
                <a:cubicBezTo>
                  <a:pt x="4883" y="19017"/>
                  <a:pt x="2666" y="20537"/>
                  <a:pt x="418" y="22025"/>
                </a:cubicBezTo>
                <a:cubicBezTo>
                  <a:pt x="0" y="22312"/>
                  <a:pt x="250" y="22944"/>
                  <a:pt x="652" y="22944"/>
                </a:cubicBezTo>
                <a:cubicBezTo>
                  <a:pt x="737" y="22944"/>
                  <a:pt x="830" y="22915"/>
                  <a:pt x="925" y="22849"/>
                </a:cubicBezTo>
                <a:cubicBezTo>
                  <a:pt x="8969" y="17497"/>
                  <a:pt x="16727" y="11764"/>
                  <a:pt x="24360" y="5874"/>
                </a:cubicBezTo>
                <a:cubicBezTo>
                  <a:pt x="26513" y="4196"/>
                  <a:pt x="28667" y="2517"/>
                  <a:pt x="30789" y="807"/>
                </a:cubicBezTo>
                <a:cubicBezTo>
                  <a:pt x="31192" y="504"/>
                  <a:pt x="30812" y="0"/>
                  <a:pt x="3040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1" name="Google Shape;691;p15"/>
          <p:cNvSpPr/>
          <p:nvPr/>
        </p:nvSpPr>
        <p:spPr>
          <a:xfrm flipH="1">
            <a:off x="498178" y="430463"/>
            <a:ext cx="469006" cy="501289"/>
          </a:xfrm>
          <a:custGeom>
            <a:avLst/>
            <a:gdLst/>
            <a:ahLst/>
            <a:cxnLst/>
            <a:rect l="l" t="t" r="r" b="b"/>
            <a:pathLst>
              <a:path w="11085" h="11848" extrusionOk="0">
                <a:moveTo>
                  <a:pt x="578" y="1"/>
                </a:moveTo>
                <a:cubicBezTo>
                  <a:pt x="1" y="1"/>
                  <a:pt x="19" y="955"/>
                  <a:pt x="634" y="985"/>
                </a:cubicBezTo>
                <a:cubicBezTo>
                  <a:pt x="3767" y="1259"/>
                  <a:pt x="6959" y="1095"/>
                  <a:pt x="10070" y="1587"/>
                </a:cubicBezTo>
                <a:lnTo>
                  <a:pt x="10070" y="1587"/>
                </a:lnTo>
                <a:cubicBezTo>
                  <a:pt x="10018" y="4892"/>
                  <a:pt x="9013" y="8089"/>
                  <a:pt x="8709" y="11373"/>
                </a:cubicBezTo>
                <a:cubicBezTo>
                  <a:pt x="8693" y="11690"/>
                  <a:pt x="8931" y="11848"/>
                  <a:pt x="9180" y="11848"/>
                </a:cubicBezTo>
                <a:cubicBezTo>
                  <a:pt x="9430" y="11848"/>
                  <a:pt x="9691" y="11690"/>
                  <a:pt x="9723" y="11373"/>
                </a:cubicBezTo>
                <a:cubicBezTo>
                  <a:pt x="10008" y="7953"/>
                  <a:pt x="11084" y="4627"/>
                  <a:pt x="11053" y="1176"/>
                </a:cubicBezTo>
                <a:cubicBezTo>
                  <a:pt x="11053" y="985"/>
                  <a:pt x="10926" y="732"/>
                  <a:pt x="10704" y="700"/>
                </a:cubicBezTo>
                <a:cubicBezTo>
                  <a:pt x="7379" y="99"/>
                  <a:pt x="3990" y="257"/>
                  <a:pt x="634" y="4"/>
                </a:cubicBezTo>
                <a:cubicBezTo>
                  <a:pt x="614" y="2"/>
                  <a:pt x="596" y="1"/>
                  <a:pt x="578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2" name="Google Shape;692;p15"/>
          <p:cNvSpPr/>
          <p:nvPr/>
        </p:nvSpPr>
        <p:spPr>
          <a:xfrm flipH="1">
            <a:off x="61355" y="84781"/>
            <a:ext cx="481065" cy="544572"/>
          </a:xfrm>
          <a:custGeom>
            <a:avLst/>
            <a:gdLst/>
            <a:ahLst/>
            <a:cxnLst/>
            <a:rect l="l" t="t" r="r" b="b"/>
            <a:pathLst>
              <a:path w="11370" h="12871" extrusionOk="0">
                <a:moveTo>
                  <a:pt x="578" y="0"/>
                </a:moveTo>
                <a:cubicBezTo>
                  <a:pt x="1" y="0"/>
                  <a:pt x="19" y="954"/>
                  <a:pt x="634" y="985"/>
                </a:cubicBezTo>
                <a:cubicBezTo>
                  <a:pt x="3856" y="1259"/>
                  <a:pt x="7166" y="1357"/>
                  <a:pt x="10311" y="2205"/>
                </a:cubicBezTo>
                <a:lnTo>
                  <a:pt x="10311" y="2205"/>
                </a:lnTo>
                <a:cubicBezTo>
                  <a:pt x="9912" y="5569"/>
                  <a:pt x="9886" y="8958"/>
                  <a:pt x="9153" y="12259"/>
                </a:cubicBezTo>
                <a:cubicBezTo>
                  <a:pt x="9057" y="12622"/>
                  <a:pt x="9365" y="12870"/>
                  <a:pt x="9660" y="12870"/>
                </a:cubicBezTo>
                <a:cubicBezTo>
                  <a:pt x="9853" y="12870"/>
                  <a:pt x="10040" y="12763"/>
                  <a:pt x="10103" y="12512"/>
                </a:cubicBezTo>
                <a:cubicBezTo>
                  <a:pt x="10894" y="8997"/>
                  <a:pt x="10863" y="5387"/>
                  <a:pt x="11338" y="1840"/>
                </a:cubicBezTo>
                <a:cubicBezTo>
                  <a:pt x="11369" y="1618"/>
                  <a:pt x="11148" y="1428"/>
                  <a:pt x="10958" y="1365"/>
                </a:cubicBezTo>
                <a:cubicBezTo>
                  <a:pt x="7633" y="383"/>
                  <a:pt x="4086" y="288"/>
                  <a:pt x="634" y="3"/>
                </a:cubicBezTo>
                <a:cubicBezTo>
                  <a:pt x="614" y="1"/>
                  <a:pt x="596" y="0"/>
                  <a:pt x="578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3" name="Google Shape;693;p15"/>
          <p:cNvSpPr/>
          <p:nvPr/>
        </p:nvSpPr>
        <p:spPr>
          <a:xfrm flipH="1">
            <a:off x="645492" y="326801"/>
            <a:ext cx="53818" cy="49545"/>
          </a:xfrm>
          <a:custGeom>
            <a:avLst/>
            <a:gdLst/>
            <a:ahLst/>
            <a:cxnLst/>
            <a:rect l="l" t="t" r="r" b="b"/>
            <a:pathLst>
              <a:path w="1272" h="1171" extrusionOk="0">
                <a:moveTo>
                  <a:pt x="620" y="0"/>
                </a:moveTo>
                <a:cubicBezTo>
                  <a:pt x="339" y="0"/>
                  <a:pt x="64" y="169"/>
                  <a:pt x="35" y="522"/>
                </a:cubicBezTo>
                <a:cubicBezTo>
                  <a:pt x="1" y="946"/>
                  <a:pt x="330" y="1170"/>
                  <a:pt x="653" y="1170"/>
                </a:cubicBezTo>
                <a:cubicBezTo>
                  <a:pt x="933" y="1170"/>
                  <a:pt x="1209" y="1002"/>
                  <a:pt x="1238" y="649"/>
                </a:cubicBezTo>
                <a:cubicBezTo>
                  <a:pt x="1272" y="225"/>
                  <a:pt x="943" y="0"/>
                  <a:pt x="62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4" name="Google Shape;694;p15"/>
          <p:cNvSpPr/>
          <p:nvPr/>
        </p:nvSpPr>
        <p:spPr>
          <a:xfrm flipH="1">
            <a:off x="774119" y="316096"/>
            <a:ext cx="53818" cy="49503"/>
          </a:xfrm>
          <a:custGeom>
            <a:avLst/>
            <a:gdLst/>
            <a:ahLst/>
            <a:cxnLst/>
            <a:rect l="l" t="t" r="r" b="b"/>
            <a:pathLst>
              <a:path w="1272" h="1170" extrusionOk="0">
                <a:moveTo>
                  <a:pt x="619" y="0"/>
                </a:moveTo>
                <a:cubicBezTo>
                  <a:pt x="339" y="0"/>
                  <a:pt x="64" y="169"/>
                  <a:pt x="34" y="522"/>
                </a:cubicBezTo>
                <a:cubicBezTo>
                  <a:pt x="1" y="946"/>
                  <a:pt x="330" y="1170"/>
                  <a:pt x="653" y="1170"/>
                </a:cubicBezTo>
                <a:cubicBezTo>
                  <a:pt x="933" y="1170"/>
                  <a:pt x="1208" y="1001"/>
                  <a:pt x="1238" y="648"/>
                </a:cubicBezTo>
                <a:cubicBezTo>
                  <a:pt x="1272" y="224"/>
                  <a:pt x="942" y="0"/>
                  <a:pt x="619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5" name="Google Shape;695;p15"/>
          <p:cNvSpPr/>
          <p:nvPr/>
        </p:nvSpPr>
        <p:spPr>
          <a:xfrm flipH="1">
            <a:off x="774119" y="547877"/>
            <a:ext cx="53818" cy="49545"/>
          </a:xfrm>
          <a:custGeom>
            <a:avLst/>
            <a:gdLst/>
            <a:ahLst/>
            <a:cxnLst/>
            <a:rect l="l" t="t" r="r" b="b"/>
            <a:pathLst>
              <a:path w="1272" h="1171" extrusionOk="0">
                <a:moveTo>
                  <a:pt x="632" y="1"/>
                </a:moveTo>
                <a:cubicBezTo>
                  <a:pt x="355" y="1"/>
                  <a:pt x="79" y="169"/>
                  <a:pt x="34" y="522"/>
                </a:cubicBezTo>
                <a:cubicBezTo>
                  <a:pt x="1" y="946"/>
                  <a:pt x="330" y="1171"/>
                  <a:pt x="653" y="1171"/>
                </a:cubicBezTo>
                <a:cubicBezTo>
                  <a:pt x="933" y="1171"/>
                  <a:pt x="1208" y="1002"/>
                  <a:pt x="1238" y="649"/>
                </a:cubicBezTo>
                <a:cubicBezTo>
                  <a:pt x="1272" y="225"/>
                  <a:pt x="951" y="1"/>
                  <a:pt x="632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6" name="Google Shape;696;p15"/>
          <p:cNvSpPr/>
          <p:nvPr/>
        </p:nvSpPr>
        <p:spPr>
          <a:xfrm flipH="1">
            <a:off x="660217" y="811398"/>
            <a:ext cx="53818" cy="49503"/>
          </a:xfrm>
          <a:custGeom>
            <a:avLst/>
            <a:gdLst/>
            <a:ahLst/>
            <a:cxnLst/>
            <a:rect l="l" t="t" r="r" b="b"/>
            <a:pathLst>
              <a:path w="1272" h="1170" extrusionOk="0">
                <a:moveTo>
                  <a:pt x="619" y="0"/>
                </a:moveTo>
                <a:cubicBezTo>
                  <a:pt x="339" y="0"/>
                  <a:pt x="64" y="170"/>
                  <a:pt x="34" y="538"/>
                </a:cubicBezTo>
                <a:cubicBezTo>
                  <a:pt x="0" y="945"/>
                  <a:pt x="330" y="1170"/>
                  <a:pt x="653" y="1170"/>
                </a:cubicBezTo>
                <a:cubicBezTo>
                  <a:pt x="933" y="1170"/>
                  <a:pt x="1208" y="1000"/>
                  <a:pt x="1238" y="633"/>
                </a:cubicBezTo>
                <a:cubicBezTo>
                  <a:pt x="1272" y="226"/>
                  <a:pt x="942" y="0"/>
                  <a:pt x="619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7" name="Google Shape;697;p15"/>
          <p:cNvSpPr/>
          <p:nvPr/>
        </p:nvSpPr>
        <p:spPr>
          <a:xfrm flipH="1">
            <a:off x="263590" y="482252"/>
            <a:ext cx="53818" cy="49503"/>
          </a:xfrm>
          <a:custGeom>
            <a:avLst/>
            <a:gdLst/>
            <a:ahLst/>
            <a:cxnLst/>
            <a:rect l="l" t="t" r="r" b="b"/>
            <a:pathLst>
              <a:path w="1272" h="1170" extrusionOk="0">
                <a:moveTo>
                  <a:pt x="619" y="0"/>
                </a:moveTo>
                <a:cubicBezTo>
                  <a:pt x="339" y="0"/>
                  <a:pt x="64" y="169"/>
                  <a:pt x="34" y="522"/>
                </a:cubicBezTo>
                <a:cubicBezTo>
                  <a:pt x="0" y="946"/>
                  <a:pt x="330" y="1170"/>
                  <a:pt x="653" y="1170"/>
                </a:cubicBezTo>
                <a:cubicBezTo>
                  <a:pt x="933" y="1170"/>
                  <a:pt x="1208" y="1001"/>
                  <a:pt x="1238" y="648"/>
                </a:cubicBezTo>
                <a:cubicBezTo>
                  <a:pt x="1272" y="224"/>
                  <a:pt x="942" y="0"/>
                  <a:pt x="619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8" name="Google Shape;698;p15"/>
          <p:cNvSpPr/>
          <p:nvPr/>
        </p:nvSpPr>
        <p:spPr>
          <a:xfrm flipH="1">
            <a:off x="151042" y="771534"/>
            <a:ext cx="53818" cy="49460"/>
          </a:xfrm>
          <a:custGeom>
            <a:avLst/>
            <a:gdLst/>
            <a:ahLst/>
            <a:cxnLst/>
            <a:rect l="l" t="t" r="r" b="b"/>
            <a:pathLst>
              <a:path w="1272" h="1169" extrusionOk="0">
                <a:moveTo>
                  <a:pt x="627" y="0"/>
                </a:moveTo>
                <a:cubicBezTo>
                  <a:pt x="345" y="0"/>
                  <a:pt x="64" y="169"/>
                  <a:pt x="35" y="525"/>
                </a:cubicBezTo>
                <a:cubicBezTo>
                  <a:pt x="1" y="945"/>
                  <a:pt x="314" y="1168"/>
                  <a:pt x="630" y="1168"/>
                </a:cubicBezTo>
                <a:cubicBezTo>
                  <a:pt x="911" y="1168"/>
                  <a:pt x="1193" y="992"/>
                  <a:pt x="1238" y="620"/>
                </a:cubicBezTo>
                <a:cubicBezTo>
                  <a:pt x="1272" y="216"/>
                  <a:pt x="948" y="0"/>
                  <a:pt x="627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699" name="Google Shape;699;p15"/>
          <p:cNvSpPr/>
          <p:nvPr/>
        </p:nvSpPr>
        <p:spPr>
          <a:xfrm flipH="1">
            <a:off x="682980" y="44078"/>
            <a:ext cx="53861" cy="49545"/>
          </a:xfrm>
          <a:custGeom>
            <a:avLst/>
            <a:gdLst/>
            <a:ahLst/>
            <a:cxnLst/>
            <a:rect l="l" t="t" r="r" b="b"/>
            <a:pathLst>
              <a:path w="1273" h="1171" extrusionOk="0">
                <a:moveTo>
                  <a:pt x="620" y="0"/>
                </a:moveTo>
                <a:cubicBezTo>
                  <a:pt x="340" y="0"/>
                  <a:pt x="64" y="169"/>
                  <a:pt x="35" y="522"/>
                </a:cubicBezTo>
                <a:cubicBezTo>
                  <a:pt x="1" y="946"/>
                  <a:pt x="330" y="1170"/>
                  <a:pt x="653" y="1170"/>
                </a:cubicBezTo>
                <a:cubicBezTo>
                  <a:pt x="934" y="1170"/>
                  <a:pt x="1209" y="1001"/>
                  <a:pt x="1238" y="648"/>
                </a:cubicBezTo>
                <a:cubicBezTo>
                  <a:pt x="1272" y="224"/>
                  <a:pt x="943" y="0"/>
                  <a:pt x="62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548"/>
              </a:solidFill>
            </a:endParaRPr>
          </a:p>
        </p:txBody>
      </p:sp>
      <p:sp>
        <p:nvSpPr>
          <p:cNvPr id="700" name="Google Shape;700;p15"/>
          <p:cNvSpPr/>
          <p:nvPr/>
        </p:nvSpPr>
        <p:spPr>
          <a:xfrm rot="10800000" flipH="1">
            <a:off x="6679075" y="3461258"/>
            <a:ext cx="2457449" cy="1670907"/>
          </a:xfrm>
          <a:custGeom>
            <a:avLst/>
            <a:gdLst/>
            <a:ahLst/>
            <a:cxnLst/>
            <a:rect l="l" t="t" r="r" b="b"/>
            <a:pathLst>
              <a:path w="58082" h="39492" extrusionOk="0">
                <a:moveTo>
                  <a:pt x="634" y="0"/>
                </a:moveTo>
                <a:cubicBezTo>
                  <a:pt x="1" y="1394"/>
                  <a:pt x="951" y="3136"/>
                  <a:pt x="4593" y="5289"/>
                </a:cubicBezTo>
                <a:cubicBezTo>
                  <a:pt x="6345" y="6457"/>
                  <a:pt x="8360" y="6789"/>
                  <a:pt x="10465" y="6789"/>
                </a:cubicBezTo>
                <a:cubicBezTo>
                  <a:pt x="13231" y="6789"/>
                  <a:pt x="16153" y="6216"/>
                  <a:pt x="18837" y="6216"/>
                </a:cubicBezTo>
                <a:cubicBezTo>
                  <a:pt x="20869" y="6216"/>
                  <a:pt x="22765" y="6544"/>
                  <a:pt x="24354" y="7696"/>
                </a:cubicBezTo>
                <a:cubicBezTo>
                  <a:pt x="20491" y="11559"/>
                  <a:pt x="9406" y="10609"/>
                  <a:pt x="7475" y="16848"/>
                </a:cubicBezTo>
                <a:cubicBezTo>
                  <a:pt x="5763" y="22016"/>
                  <a:pt x="9437" y="23544"/>
                  <a:pt x="14088" y="23544"/>
                </a:cubicBezTo>
                <a:cubicBezTo>
                  <a:pt x="18557" y="23544"/>
                  <a:pt x="23927" y="22133"/>
                  <a:pt x="26286" y="21187"/>
                </a:cubicBezTo>
                <a:cubicBezTo>
                  <a:pt x="30584" y="19350"/>
                  <a:pt x="36644" y="14377"/>
                  <a:pt x="39852" y="14377"/>
                </a:cubicBezTo>
                <a:cubicBezTo>
                  <a:pt x="41679" y="14377"/>
                  <a:pt x="42582" y="15989"/>
                  <a:pt x="41709" y="20712"/>
                </a:cubicBezTo>
                <a:cubicBezTo>
                  <a:pt x="40252" y="26982"/>
                  <a:pt x="33507" y="32271"/>
                  <a:pt x="35913" y="39491"/>
                </a:cubicBezTo>
                <a:cubicBezTo>
                  <a:pt x="50513" y="37338"/>
                  <a:pt x="56308" y="22992"/>
                  <a:pt x="58082" y="10324"/>
                </a:cubicBezTo>
                <a:lnTo>
                  <a:pt x="58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5"/>
          <p:cNvSpPr txBox="1">
            <a:spLocks noGrp="1"/>
          </p:cNvSpPr>
          <p:nvPr>
            <p:ph type="subTitle" idx="1"/>
          </p:nvPr>
        </p:nvSpPr>
        <p:spPr>
          <a:xfrm>
            <a:off x="803400" y="2235625"/>
            <a:ext cx="23016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5"/>
          <p:cNvSpPr txBox="1">
            <a:spLocks noGrp="1"/>
          </p:cNvSpPr>
          <p:nvPr>
            <p:ph type="subTitle" idx="2"/>
          </p:nvPr>
        </p:nvSpPr>
        <p:spPr>
          <a:xfrm>
            <a:off x="6095525" y="2235625"/>
            <a:ext cx="23016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5"/>
          <p:cNvSpPr txBox="1">
            <a:spLocks noGrp="1"/>
          </p:cNvSpPr>
          <p:nvPr>
            <p:ph type="subTitle" idx="3"/>
          </p:nvPr>
        </p:nvSpPr>
        <p:spPr>
          <a:xfrm>
            <a:off x="3449474" y="2235625"/>
            <a:ext cx="23016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None/>
              <a:defRPr sz="1300">
                <a:solidFill>
                  <a:srgbClr val="003548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_1_1_1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0"/>
          <p:cNvSpPr txBox="1">
            <a:spLocks noGrp="1"/>
          </p:cNvSpPr>
          <p:nvPr>
            <p:ph type="title"/>
          </p:nvPr>
        </p:nvSpPr>
        <p:spPr>
          <a:xfrm>
            <a:off x="4902638" y="1584200"/>
            <a:ext cx="3525600" cy="9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1"/>
          </p:nvPr>
        </p:nvSpPr>
        <p:spPr>
          <a:xfrm>
            <a:off x="4907713" y="2638600"/>
            <a:ext cx="35256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-405547" y="-143975"/>
            <a:ext cx="4777838" cy="780620"/>
            <a:chOff x="-405547" y="-143975"/>
            <a:chExt cx="4777838" cy="780620"/>
          </a:xfrm>
        </p:grpSpPr>
        <p:sp>
          <p:nvSpPr>
            <p:cNvPr id="843" name="Google Shape;843;p20"/>
            <p:cNvSpPr/>
            <p:nvPr/>
          </p:nvSpPr>
          <p:spPr>
            <a:xfrm>
              <a:off x="-305901" y="139865"/>
              <a:ext cx="202468" cy="185283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15957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982015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311604" y="460325"/>
              <a:ext cx="186214" cy="168161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653427" y="430836"/>
              <a:ext cx="181107" cy="181332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20080" y="139865"/>
              <a:ext cx="203496" cy="185283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5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511020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cubicBezTo>
                    <a:pt x="571" y="792"/>
                    <a:pt x="1" y="5131"/>
                    <a:pt x="919" y="5669"/>
                  </a:cubicBezTo>
                  <a:cubicBezTo>
                    <a:pt x="1014" y="5727"/>
                    <a:pt x="1127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2509025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624" y="3920"/>
                    <a:pt x="3589" y="5914"/>
                    <a:pt x="4836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5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838613" y="460325"/>
              <a:ext cx="186182" cy="168161"/>
            </a:xfrm>
            <a:custGeom>
              <a:avLst/>
              <a:gdLst/>
              <a:ahLst/>
              <a:cxnLst/>
              <a:rect l="l" t="t" r="r" b="b"/>
              <a:pathLst>
                <a:path w="5796" h="523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729"/>
                    <a:pt x="1172" y="5004"/>
                    <a:pt x="2217" y="5226"/>
                  </a:cubicBezTo>
                  <a:cubicBezTo>
                    <a:pt x="2248" y="5232"/>
                    <a:pt x="2280" y="5235"/>
                    <a:pt x="2313" y="5235"/>
                  </a:cubicBezTo>
                  <a:cubicBezTo>
                    <a:pt x="3493" y="5235"/>
                    <a:pt x="5364" y="1404"/>
                    <a:pt x="5796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2180404" y="430836"/>
              <a:ext cx="181139" cy="181332"/>
            </a:xfrm>
            <a:custGeom>
              <a:avLst/>
              <a:gdLst/>
              <a:ahLst/>
              <a:cxnLst/>
              <a:rect l="l" t="t" r="r" b="b"/>
              <a:pathLst>
                <a:path w="5639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5" y="2202"/>
                    <a:pt x="2853" y="5645"/>
                    <a:pt x="3940" y="5645"/>
                  </a:cubicBezTo>
                  <a:cubicBezTo>
                    <a:pt x="3969" y="5645"/>
                    <a:pt x="3996" y="5642"/>
                    <a:pt x="4023" y="5637"/>
                  </a:cubicBezTo>
                  <a:cubicBezTo>
                    <a:pt x="5195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2934240" y="344360"/>
              <a:ext cx="187210" cy="183548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1" y="5099"/>
                    <a:pt x="919" y="5637"/>
                  </a:cubicBezTo>
                  <a:cubicBezTo>
                    <a:pt x="1009" y="5689"/>
                    <a:pt x="1114" y="5713"/>
                    <a:pt x="1232" y="5713"/>
                  </a:cubicBezTo>
                  <a:cubicBezTo>
                    <a:pt x="2486" y="5713"/>
                    <a:pt x="5162" y="3018"/>
                    <a:pt x="5828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3942395" y="211082"/>
              <a:ext cx="200444" cy="190005"/>
            </a:xfrm>
            <a:custGeom>
              <a:avLst/>
              <a:gdLst/>
              <a:ahLst/>
              <a:cxnLst/>
              <a:rect l="l" t="t" r="r" b="b"/>
              <a:pathLst>
                <a:path w="6240" h="5915" extrusionOk="0">
                  <a:moveTo>
                    <a:pt x="4561" y="1"/>
                  </a:moveTo>
                  <a:lnTo>
                    <a:pt x="1" y="3643"/>
                  </a:lnTo>
                  <a:cubicBezTo>
                    <a:pt x="596" y="3954"/>
                    <a:pt x="3601" y="5915"/>
                    <a:pt x="4861" y="5915"/>
                  </a:cubicBezTo>
                  <a:cubicBezTo>
                    <a:pt x="5009" y="5915"/>
                    <a:pt x="5133" y="5888"/>
                    <a:pt x="5226" y="5828"/>
                  </a:cubicBezTo>
                  <a:cubicBezTo>
                    <a:pt x="6240" y="5163"/>
                    <a:pt x="4814" y="919"/>
                    <a:pt x="456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260805" y="469480"/>
              <a:ext cx="187210" cy="167165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729"/>
                    <a:pt x="1267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4" y="5203"/>
                    <a:pt x="5396" y="1340"/>
                    <a:pt x="5828" y="5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603624" y="410470"/>
              <a:ext cx="180111" cy="182359"/>
            </a:xfrm>
            <a:custGeom>
              <a:avLst/>
              <a:gdLst/>
              <a:ahLst/>
              <a:cxnLst/>
              <a:rect l="l" t="t" r="r" b="b"/>
              <a:pathLst>
                <a:path w="5607" h="5677" extrusionOk="0">
                  <a:moveTo>
                    <a:pt x="5606" y="1"/>
                  </a:moveTo>
                  <a:lnTo>
                    <a:pt x="1" y="1711"/>
                  </a:lnTo>
                  <a:cubicBezTo>
                    <a:pt x="495" y="2266"/>
                    <a:pt x="2882" y="5677"/>
                    <a:pt x="3971" y="5677"/>
                  </a:cubicBezTo>
                  <a:cubicBezTo>
                    <a:pt x="4000" y="5677"/>
                    <a:pt x="4028" y="5675"/>
                    <a:pt x="4055" y="5670"/>
                  </a:cubicBezTo>
                  <a:cubicBezTo>
                    <a:pt x="5258" y="5416"/>
                    <a:pt x="5511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-405547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112275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6" y="8615"/>
                    <a:pt x="2090" y="5037"/>
                  </a:cubicBezTo>
                  <a:cubicBezTo>
                    <a:pt x="1678" y="4530"/>
                    <a:pt x="1298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53" y="10579"/>
                    <a:pt x="53678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2521970" y="-143975"/>
              <a:ext cx="1850320" cy="637021"/>
            </a:xfrm>
            <a:custGeom>
              <a:avLst/>
              <a:gdLst/>
              <a:ahLst/>
              <a:cxnLst/>
              <a:rect l="l" t="t" r="r" b="b"/>
              <a:pathLst>
                <a:path w="57602" h="19831" extrusionOk="0">
                  <a:moveTo>
                    <a:pt x="57042" y="1"/>
                  </a:moveTo>
                  <a:cubicBezTo>
                    <a:pt x="56923" y="1"/>
                    <a:pt x="56805" y="57"/>
                    <a:pt x="56728" y="191"/>
                  </a:cubicBezTo>
                  <a:cubicBezTo>
                    <a:pt x="54226" y="4593"/>
                    <a:pt x="51091" y="8647"/>
                    <a:pt x="47196" y="11941"/>
                  </a:cubicBezTo>
                  <a:cubicBezTo>
                    <a:pt x="43965" y="14696"/>
                    <a:pt x="40165" y="16818"/>
                    <a:pt x="36080" y="17989"/>
                  </a:cubicBezTo>
                  <a:cubicBezTo>
                    <a:pt x="33637" y="18690"/>
                    <a:pt x="31107" y="19036"/>
                    <a:pt x="28575" y="19036"/>
                  </a:cubicBezTo>
                  <a:cubicBezTo>
                    <a:pt x="27102" y="19036"/>
                    <a:pt x="25628" y="18919"/>
                    <a:pt x="24172" y="18686"/>
                  </a:cubicBezTo>
                  <a:cubicBezTo>
                    <a:pt x="20055" y="18021"/>
                    <a:pt x="16128" y="16438"/>
                    <a:pt x="12581" y="14284"/>
                  </a:cubicBezTo>
                  <a:cubicBezTo>
                    <a:pt x="8559" y="11814"/>
                    <a:pt x="5076" y="8615"/>
                    <a:pt x="2067" y="5037"/>
                  </a:cubicBezTo>
                  <a:cubicBezTo>
                    <a:pt x="1687" y="4530"/>
                    <a:pt x="1276" y="4055"/>
                    <a:pt x="895" y="3548"/>
                  </a:cubicBezTo>
                  <a:cubicBezTo>
                    <a:pt x="799" y="3423"/>
                    <a:pt x="670" y="3371"/>
                    <a:pt x="546" y="3371"/>
                  </a:cubicBezTo>
                  <a:cubicBezTo>
                    <a:pt x="262" y="3371"/>
                    <a:pt x="1" y="3642"/>
                    <a:pt x="199" y="3928"/>
                  </a:cubicBezTo>
                  <a:cubicBezTo>
                    <a:pt x="3176" y="7792"/>
                    <a:pt x="6659" y="11275"/>
                    <a:pt x="10713" y="13999"/>
                  </a:cubicBezTo>
                  <a:cubicBezTo>
                    <a:pt x="14292" y="16438"/>
                    <a:pt x="18313" y="18274"/>
                    <a:pt x="22557" y="19193"/>
                  </a:cubicBezTo>
                  <a:cubicBezTo>
                    <a:pt x="24550" y="19616"/>
                    <a:pt x="26574" y="19830"/>
                    <a:pt x="28594" y="19830"/>
                  </a:cubicBezTo>
                  <a:cubicBezTo>
                    <a:pt x="30651" y="19830"/>
                    <a:pt x="32705" y="19608"/>
                    <a:pt x="34718" y="19161"/>
                  </a:cubicBezTo>
                  <a:cubicBezTo>
                    <a:pt x="38962" y="18211"/>
                    <a:pt x="42920" y="16279"/>
                    <a:pt x="46341" y="13651"/>
                  </a:cubicBezTo>
                  <a:cubicBezTo>
                    <a:pt x="50363" y="10579"/>
                    <a:pt x="53656" y="6684"/>
                    <a:pt x="56348" y="2408"/>
                  </a:cubicBezTo>
                  <a:cubicBezTo>
                    <a:pt x="56696" y="1806"/>
                    <a:pt x="57076" y="1205"/>
                    <a:pt x="57425" y="603"/>
                  </a:cubicBezTo>
                  <a:cubicBezTo>
                    <a:pt x="57601" y="294"/>
                    <a:pt x="57317" y="1"/>
                    <a:pt x="5704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20"/>
          <p:cNvGrpSpPr/>
          <p:nvPr/>
        </p:nvGrpSpPr>
        <p:grpSpPr>
          <a:xfrm>
            <a:off x="7567245" y="3526476"/>
            <a:ext cx="1704016" cy="1671476"/>
            <a:chOff x="7567245" y="3526476"/>
            <a:chExt cx="1704016" cy="1671476"/>
          </a:xfrm>
        </p:grpSpPr>
        <p:sp>
          <p:nvSpPr>
            <p:cNvPr id="861" name="Google Shape;861;p20"/>
            <p:cNvSpPr/>
            <p:nvPr/>
          </p:nvSpPr>
          <p:spPr>
            <a:xfrm>
              <a:off x="7567245" y="4710630"/>
              <a:ext cx="1351008" cy="467736"/>
            </a:xfrm>
            <a:custGeom>
              <a:avLst/>
              <a:gdLst/>
              <a:ahLst/>
              <a:cxnLst/>
              <a:rect l="l" t="t" r="r" b="b"/>
              <a:pathLst>
                <a:path w="42058" h="14561" extrusionOk="0">
                  <a:moveTo>
                    <a:pt x="1" y="0"/>
                  </a:moveTo>
                  <a:lnTo>
                    <a:pt x="1" y="0"/>
                  </a:lnTo>
                  <a:cubicBezTo>
                    <a:pt x="1774" y="3547"/>
                    <a:pt x="9311" y="7379"/>
                    <a:pt x="13017" y="9311"/>
                  </a:cubicBezTo>
                  <a:cubicBezTo>
                    <a:pt x="16532" y="11084"/>
                    <a:pt x="20554" y="12700"/>
                    <a:pt x="24259" y="13808"/>
                  </a:cubicBezTo>
                  <a:cubicBezTo>
                    <a:pt x="26586" y="14396"/>
                    <a:pt x="28970" y="14561"/>
                    <a:pt x="31365" y="14561"/>
                  </a:cubicBezTo>
                  <a:cubicBezTo>
                    <a:pt x="34420" y="14561"/>
                    <a:pt x="37493" y="14293"/>
                    <a:pt x="40489" y="14293"/>
                  </a:cubicBezTo>
                  <a:cubicBezTo>
                    <a:pt x="40961" y="14293"/>
                    <a:pt x="41431" y="14299"/>
                    <a:pt x="41899" y="14315"/>
                  </a:cubicBezTo>
                  <a:lnTo>
                    <a:pt x="42057" y="14283"/>
                  </a:lnTo>
                  <a:cubicBezTo>
                    <a:pt x="30340" y="2407"/>
                    <a:pt x="15582" y="950"/>
                    <a:pt x="1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7710129" y="4773752"/>
              <a:ext cx="1206007" cy="406446"/>
            </a:xfrm>
            <a:custGeom>
              <a:avLst/>
              <a:gdLst/>
              <a:ahLst/>
              <a:cxnLst/>
              <a:rect l="l" t="t" r="r" b="b"/>
              <a:pathLst>
                <a:path w="37544" h="12653" extrusionOk="0">
                  <a:moveTo>
                    <a:pt x="454" y="0"/>
                  </a:moveTo>
                  <a:cubicBezTo>
                    <a:pt x="175" y="0"/>
                    <a:pt x="1" y="400"/>
                    <a:pt x="303" y="537"/>
                  </a:cubicBezTo>
                  <a:cubicBezTo>
                    <a:pt x="4768" y="2501"/>
                    <a:pt x="9487" y="3672"/>
                    <a:pt x="14174" y="4939"/>
                  </a:cubicBezTo>
                  <a:cubicBezTo>
                    <a:pt x="19115" y="6269"/>
                    <a:pt x="23992" y="7821"/>
                    <a:pt x="28805" y="9563"/>
                  </a:cubicBezTo>
                  <a:cubicBezTo>
                    <a:pt x="31561" y="10576"/>
                    <a:pt x="34316" y="11590"/>
                    <a:pt x="37071" y="12635"/>
                  </a:cubicBezTo>
                  <a:cubicBezTo>
                    <a:pt x="37105" y="12647"/>
                    <a:pt x="37138" y="12653"/>
                    <a:pt x="37168" y="12653"/>
                  </a:cubicBezTo>
                  <a:cubicBezTo>
                    <a:pt x="37446" y="12653"/>
                    <a:pt x="37543" y="12176"/>
                    <a:pt x="37229" y="12033"/>
                  </a:cubicBezTo>
                  <a:cubicBezTo>
                    <a:pt x="32416" y="10260"/>
                    <a:pt x="27602" y="8454"/>
                    <a:pt x="22725" y="6839"/>
                  </a:cubicBezTo>
                  <a:cubicBezTo>
                    <a:pt x="17975" y="5287"/>
                    <a:pt x="13129" y="4116"/>
                    <a:pt x="8347" y="2722"/>
                  </a:cubicBezTo>
                  <a:cubicBezTo>
                    <a:pt x="5719" y="1962"/>
                    <a:pt x="3122" y="1139"/>
                    <a:pt x="588" y="30"/>
                  </a:cubicBezTo>
                  <a:cubicBezTo>
                    <a:pt x="542" y="9"/>
                    <a:pt x="497" y="0"/>
                    <a:pt x="4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8212312" y="4859006"/>
              <a:ext cx="219686" cy="188945"/>
            </a:xfrm>
            <a:custGeom>
              <a:avLst/>
              <a:gdLst/>
              <a:ahLst/>
              <a:cxnLst/>
              <a:rect l="l" t="t" r="r" b="b"/>
              <a:pathLst>
                <a:path w="6839" h="5882" extrusionOk="0">
                  <a:moveTo>
                    <a:pt x="3301" y="0"/>
                  </a:moveTo>
                  <a:cubicBezTo>
                    <a:pt x="3086" y="0"/>
                    <a:pt x="2872" y="224"/>
                    <a:pt x="3007" y="448"/>
                  </a:cubicBezTo>
                  <a:cubicBezTo>
                    <a:pt x="3944" y="1737"/>
                    <a:pt x="5125" y="2809"/>
                    <a:pt x="6024" y="4116"/>
                  </a:cubicBezTo>
                  <a:lnTo>
                    <a:pt x="6024" y="4116"/>
                  </a:lnTo>
                  <a:cubicBezTo>
                    <a:pt x="4120" y="4513"/>
                    <a:pt x="2148" y="4613"/>
                    <a:pt x="315" y="5294"/>
                  </a:cubicBezTo>
                  <a:cubicBezTo>
                    <a:pt x="1" y="5408"/>
                    <a:pt x="73" y="5882"/>
                    <a:pt x="368" y="5882"/>
                  </a:cubicBezTo>
                  <a:cubicBezTo>
                    <a:pt x="400" y="5882"/>
                    <a:pt x="435" y="5876"/>
                    <a:pt x="473" y="5864"/>
                  </a:cubicBezTo>
                  <a:cubicBezTo>
                    <a:pt x="2437" y="5135"/>
                    <a:pt x="4558" y="5072"/>
                    <a:pt x="6585" y="4597"/>
                  </a:cubicBezTo>
                  <a:cubicBezTo>
                    <a:pt x="6744" y="4534"/>
                    <a:pt x="6839" y="4312"/>
                    <a:pt x="6744" y="4154"/>
                  </a:cubicBezTo>
                  <a:cubicBezTo>
                    <a:pt x="5857" y="2697"/>
                    <a:pt x="4527" y="1525"/>
                    <a:pt x="3545" y="132"/>
                  </a:cubicBezTo>
                  <a:cubicBezTo>
                    <a:pt x="3480" y="39"/>
                    <a:pt x="3391" y="0"/>
                    <a:pt x="330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8037883" y="4814580"/>
              <a:ext cx="139797" cy="153610"/>
            </a:xfrm>
            <a:custGeom>
              <a:avLst/>
              <a:gdLst/>
              <a:ahLst/>
              <a:cxnLst/>
              <a:rect l="l" t="t" r="r" b="b"/>
              <a:pathLst>
                <a:path w="4352" h="4782" extrusionOk="0">
                  <a:moveTo>
                    <a:pt x="2550" y="1"/>
                  </a:moveTo>
                  <a:cubicBezTo>
                    <a:pt x="2359" y="1"/>
                    <a:pt x="2152" y="219"/>
                    <a:pt x="2261" y="438"/>
                  </a:cubicBezTo>
                  <a:cubicBezTo>
                    <a:pt x="2783" y="1365"/>
                    <a:pt x="3464" y="2267"/>
                    <a:pt x="3721" y="3311"/>
                  </a:cubicBezTo>
                  <a:lnTo>
                    <a:pt x="3721" y="3311"/>
                  </a:lnTo>
                  <a:cubicBezTo>
                    <a:pt x="2628" y="3681"/>
                    <a:pt x="1508" y="3969"/>
                    <a:pt x="361" y="4175"/>
                  </a:cubicBezTo>
                  <a:cubicBezTo>
                    <a:pt x="1" y="4265"/>
                    <a:pt x="124" y="4781"/>
                    <a:pt x="461" y="4781"/>
                  </a:cubicBezTo>
                  <a:cubicBezTo>
                    <a:pt x="480" y="4781"/>
                    <a:pt x="499" y="4780"/>
                    <a:pt x="519" y="4777"/>
                  </a:cubicBezTo>
                  <a:cubicBezTo>
                    <a:pt x="1754" y="4523"/>
                    <a:pt x="2958" y="4207"/>
                    <a:pt x="4130" y="3795"/>
                  </a:cubicBezTo>
                  <a:cubicBezTo>
                    <a:pt x="4288" y="3731"/>
                    <a:pt x="4351" y="3605"/>
                    <a:pt x="4351" y="3446"/>
                  </a:cubicBezTo>
                  <a:cubicBezTo>
                    <a:pt x="4130" y="2243"/>
                    <a:pt x="3369" y="1198"/>
                    <a:pt x="2768" y="153"/>
                  </a:cubicBezTo>
                  <a:cubicBezTo>
                    <a:pt x="2719" y="45"/>
                    <a:pt x="2636" y="1"/>
                    <a:pt x="255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7866441" y="4789074"/>
              <a:ext cx="89461" cy="109345"/>
            </a:xfrm>
            <a:custGeom>
              <a:avLst/>
              <a:gdLst/>
              <a:ahLst/>
              <a:cxnLst/>
              <a:rect l="l" t="t" r="r" b="b"/>
              <a:pathLst>
                <a:path w="2785" h="3404" extrusionOk="0">
                  <a:moveTo>
                    <a:pt x="1764" y="1"/>
                  </a:moveTo>
                  <a:cubicBezTo>
                    <a:pt x="1585" y="1"/>
                    <a:pt x="1410" y="149"/>
                    <a:pt x="1486" y="377"/>
                  </a:cubicBezTo>
                  <a:cubicBezTo>
                    <a:pt x="1681" y="991"/>
                    <a:pt x="1951" y="1581"/>
                    <a:pt x="2142" y="2212"/>
                  </a:cubicBezTo>
                  <a:lnTo>
                    <a:pt x="2142" y="2212"/>
                  </a:lnTo>
                  <a:cubicBezTo>
                    <a:pt x="1558" y="2469"/>
                    <a:pt x="911" y="2617"/>
                    <a:pt x="314" y="2815"/>
                  </a:cubicBezTo>
                  <a:cubicBezTo>
                    <a:pt x="0" y="2929"/>
                    <a:pt x="98" y="3404"/>
                    <a:pt x="375" y="3404"/>
                  </a:cubicBezTo>
                  <a:cubicBezTo>
                    <a:pt x="405" y="3404"/>
                    <a:pt x="438" y="3398"/>
                    <a:pt x="473" y="3385"/>
                  </a:cubicBezTo>
                  <a:cubicBezTo>
                    <a:pt x="1201" y="3132"/>
                    <a:pt x="1961" y="2974"/>
                    <a:pt x="2626" y="2625"/>
                  </a:cubicBezTo>
                  <a:cubicBezTo>
                    <a:pt x="2753" y="2562"/>
                    <a:pt x="2784" y="2404"/>
                    <a:pt x="2784" y="2309"/>
                  </a:cubicBezTo>
                  <a:cubicBezTo>
                    <a:pt x="2594" y="1580"/>
                    <a:pt x="2278" y="915"/>
                    <a:pt x="2056" y="218"/>
                  </a:cubicBezTo>
                  <a:cubicBezTo>
                    <a:pt x="2005" y="66"/>
                    <a:pt x="1884" y="1"/>
                    <a:pt x="176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8223426" y="4868290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0" y="1"/>
                    <a:pt x="0" y="793"/>
                    <a:pt x="539" y="793"/>
                  </a:cubicBezTo>
                  <a:cubicBezTo>
                    <a:pt x="1045" y="793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8189857" y="4831670"/>
              <a:ext cx="33600" cy="26501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7981314" y="4903914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7944693" y="492527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0"/>
                  </a:moveTo>
                  <a:cubicBezTo>
                    <a:pt x="0" y="0"/>
                    <a:pt x="0" y="792"/>
                    <a:pt x="538" y="792"/>
                  </a:cubicBezTo>
                  <a:cubicBezTo>
                    <a:pt x="1045" y="792"/>
                    <a:pt x="1045" y="0"/>
                    <a:pt x="53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7655777" y="475232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1"/>
                  </a:moveTo>
                  <a:cubicBezTo>
                    <a:pt x="0" y="1"/>
                    <a:pt x="0" y="792"/>
                    <a:pt x="538" y="792"/>
                  </a:cubicBezTo>
                  <a:cubicBezTo>
                    <a:pt x="1045" y="792"/>
                    <a:pt x="1045" y="1"/>
                    <a:pt x="5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8416712" y="3526476"/>
              <a:ext cx="830142" cy="1226887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0" y="1"/>
                  </a:moveTo>
                  <a:lnTo>
                    <a:pt x="0" y="1"/>
                  </a:lnTo>
                  <a:cubicBezTo>
                    <a:pt x="159" y="8013"/>
                    <a:pt x="3991" y="18305"/>
                    <a:pt x="9153" y="24386"/>
                  </a:cubicBezTo>
                  <a:cubicBezTo>
                    <a:pt x="11718" y="27458"/>
                    <a:pt x="14600" y="30023"/>
                    <a:pt x="17798" y="32430"/>
                  </a:cubicBezTo>
                  <a:cubicBezTo>
                    <a:pt x="20047" y="34171"/>
                    <a:pt x="22454" y="37085"/>
                    <a:pt x="25367" y="37718"/>
                  </a:cubicBezTo>
                  <a:lnTo>
                    <a:pt x="25367" y="38193"/>
                  </a:lnTo>
                  <a:cubicBezTo>
                    <a:pt x="25842" y="29389"/>
                    <a:pt x="25367" y="20712"/>
                    <a:pt x="19889" y="13302"/>
                  </a:cubicBezTo>
                  <a:cubicBezTo>
                    <a:pt x="15233" y="7221"/>
                    <a:pt x="7221" y="2249"/>
                    <a:pt x="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8521466" y="3656189"/>
              <a:ext cx="701009" cy="1059689"/>
            </a:xfrm>
            <a:custGeom>
              <a:avLst/>
              <a:gdLst/>
              <a:ahLst/>
              <a:cxnLst/>
              <a:rect l="l" t="t" r="r" b="b"/>
              <a:pathLst>
                <a:path w="21823" h="32989" extrusionOk="0">
                  <a:moveTo>
                    <a:pt x="436" y="0"/>
                  </a:moveTo>
                  <a:cubicBezTo>
                    <a:pt x="202" y="0"/>
                    <a:pt x="1" y="294"/>
                    <a:pt x="223" y="491"/>
                  </a:cubicBezTo>
                  <a:cubicBezTo>
                    <a:pt x="3738" y="3785"/>
                    <a:pt x="6145" y="8092"/>
                    <a:pt x="8837" y="12051"/>
                  </a:cubicBezTo>
                  <a:cubicBezTo>
                    <a:pt x="10230" y="14077"/>
                    <a:pt x="11687" y="16104"/>
                    <a:pt x="13081" y="18163"/>
                  </a:cubicBezTo>
                  <a:cubicBezTo>
                    <a:pt x="14506" y="20284"/>
                    <a:pt x="15868" y="22470"/>
                    <a:pt x="17134" y="24718"/>
                  </a:cubicBezTo>
                  <a:cubicBezTo>
                    <a:pt x="18654" y="27347"/>
                    <a:pt x="19985" y="30038"/>
                    <a:pt x="21156" y="32794"/>
                  </a:cubicBezTo>
                  <a:cubicBezTo>
                    <a:pt x="21218" y="32930"/>
                    <a:pt x="21344" y="32989"/>
                    <a:pt x="21463" y="32989"/>
                  </a:cubicBezTo>
                  <a:cubicBezTo>
                    <a:pt x="21649" y="32989"/>
                    <a:pt x="21823" y="32847"/>
                    <a:pt x="21726" y="32635"/>
                  </a:cubicBezTo>
                  <a:cubicBezTo>
                    <a:pt x="19700" y="27758"/>
                    <a:pt x="17071" y="23166"/>
                    <a:pt x="14157" y="18733"/>
                  </a:cubicBezTo>
                  <a:cubicBezTo>
                    <a:pt x="12764" y="16579"/>
                    <a:pt x="11276" y="14489"/>
                    <a:pt x="9787" y="12399"/>
                  </a:cubicBezTo>
                  <a:cubicBezTo>
                    <a:pt x="8394" y="10372"/>
                    <a:pt x="7095" y="8282"/>
                    <a:pt x="5702" y="6255"/>
                  </a:cubicBezTo>
                  <a:cubicBezTo>
                    <a:pt x="4182" y="4070"/>
                    <a:pt x="2598" y="1885"/>
                    <a:pt x="635" y="80"/>
                  </a:cubicBezTo>
                  <a:cubicBezTo>
                    <a:pt x="572" y="24"/>
                    <a:pt x="503" y="0"/>
                    <a:pt x="43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8924805" y="4339319"/>
              <a:ext cx="236100" cy="205102"/>
            </a:xfrm>
            <a:custGeom>
              <a:avLst/>
              <a:gdLst/>
              <a:ahLst/>
              <a:cxnLst/>
              <a:rect l="l" t="t" r="r" b="b"/>
              <a:pathLst>
                <a:path w="7350" h="6385" extrusionOk="0">
                  <a:moveTo>
                    <a:pt x="7060" y="0"/>
                  </a:moveTo>
                  <a:cubicBezTo>
                    <a:pt x="6914" y="0"/>
                    <a:pt x="6764" y="95"/>
                    <a:pt x="6764" y="285"/>
                  </a:cubicBezTo>
                  <a:cubicBezTo>
                    <a:pt x="6672" y="2146"/>
                    <a:pt x="6463" y="3978"/>
                    <a:pt x="6164" y="5780"/>
                  </a:cubicBezTo>
                  <a:lnTo>
                    <a:pt x="6164" y="5780"/>
                  </a:lnTo>
                  <a:cubicBezTo>
                    <a:pt x="6100" y="5783"/>
                    <a:pt x="6036" y="5784"/>
                    <a:pt x="5971" y="5784"/>
                  </a:cubicBezTo>
                  <a:cubicBezTo>
                    <a:pt x="5107" y="5784"/>
                    <a:pt x="4250" y="5564"/>
                    <a:pt x="3438" y="5321"/>
                  </a:cubicBezTo>
                  <a:cubicBezTo>
                    <a:pt x="2488" y="5004"/>
                    <a:pt x="1538" y="4624"/>
                    <a:pt x="620" y="4212"/>
                  </a:cubicBezTo>
                  <a:cubicBezTo>
                    <a:pt x="574" y="4191"/>
                    <a:pt x="528" y="4182"/>
                    <a:pt x="484" y="4182"/>
                  </a:cubicBezTo>
                  <a:cubicBezTo>
                    <a:pt x="199" y="4182"/>
                    <a:pt x="1" y="4581"/>
                    <a:pt x="303" y="4719"/>
                  </a:cubicBezTo>
                  <a:cubicBezTo>
                    <a:pt x="1285" y="5162"/>
                    <a:pt x="2267" y="5574"/>
                    <a:pt x="3280" y="5891"/>
                  </a:cubicBezTo>
                  <a:cubicBezTo>
                    <a:pt x="4158" y="6137"/>
                    <a:pt x="5083" y="6384"/>
                    <a:pt x="5994" y="6384"/>
                  </a:cubicBezTo>
                  <a:cubicBezTo>
                    <a:pt x="6135" y="6384"/>
                    <a:pt x="6275" y="6378"/>
                    <a:pt x="6415" y="6366"/>
                  </a:cubicBezTo>
                  <a:cubicBezTo>
                    <a:pt x="6510" y="6366"/>
                    <a:pt x="6669" y="6302"/>
                    <a:pt x="6700" y="6144"/>
                  </a:cubicBezTo>
                  <a:cubicBezTo>
                    <a:pt x="7017" y="4212"/>
                    <a:pt x="7270" y="2249"/>
                    <a:pt x="7334" y="285"/>
                  </a:cubicBezTo>
                  <a:cubicBezTo>
                    <a:pt x="7349" y="95"/>
                    <a:pt x="7207" y="0"/>
                    <a:pt x="70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8768397" y="4083972"/>
              <a:ext cx="268897" cy="248532"/>
            </a:xfrm>
            <a:custGeom>
              <a:avLst/>
              <a:gdLst/>
              <a:ahLst/>
              <a:cxnLst/>
              <a:rect l="l" t="t" r="r" b="b"/>
              <a:pathLst>
                <a:path w="8371" h="7737" extrusionOk="0">
                  <a:moveTo>
                    <a:pt x="7682" y="0"/>
                  </a:moveTo>
                  <a:cubicBezTo>
                    <a:pt x="7531" y="0"/>
                    <a:pt x="7373" y="95"/>
                    <a:pt x="7357" y="285"/>
                  </a:cubicBezTo>
                  <a:cubicBezTo>
                    <a:pt x="7203" y="2565"/>
                    <a:pt x="7768" y="4934"/>
                    <a:pt x="7187" y="7160"/>
                  </a:cubicBezTo>
                  <a:lnTo>
                    <a:pt x="7187" y="7160"/>
                  </a:lnTo>
                  <a:cubicBezTo>
                    <a:pt x="6090" y="7155"/>
                    <a:pt x="4970" y="6915"/>
                    <a:pt x="3905" y="6619"/>
                  </a:cubicBezTo>
                  <a:cubicBezTo>
                    <a:pt x="2765" y="6302"/>
                    <a:pt x="1625" y="5891"/>
                    <a:pt x="580" y="5257"/>
                  </a:cubicBezTo>
                  <a:cubicBezTo>
                    <a:pt x="531" y="5228"/>
                    <a:pt x="483" y="5215"/>
                    <a:pt x="437" y="5215"/>
                  </a:cubicBezTo>
                  <a:cubicBezTo>
                    <a:pt x="182" y="5215"/>
                    <a:pt x="0" y="5603"/>
                    <a:pt x="295" y="5764"/>
                  </a:cubicBezTo>
                  <a:cubicBezTo>
                    <a:pt x="1340" y="6429"/>
                    <a:pt x="2575" y="6841"/>
                    <a:pt x="3747" y="7189"/>
                  </a:cubicBezTo>
                  <a:cubicBezTo>
                    <a:pt x="4836" y="7476"/>
                    <a:pt x="5951" y="7736"/>
                    <a:pt x="7069" y="7736"/>
                  </a:cubicBezTo>
                  <a:cubicBezTo>
                    <a:pt x="7186" y="7736"/>
                    <a:pt x="7303" y="7734"/>
                    <a:pt x="7421" y="7727"/>
                  </a:cubicBezTo>
                  <a:cubicBezTo>
                    <a:pt x="7547" y="7727"/>
                    <a:pt x="7674" y="7664"/>
                    <a:pt x="7706" y="7537"/>
                  </a:cubicBezTo>
                  <a:cubicBezTo>
                    <a:pt x="8371" y="5162"/>
                    <a:pt x="7801" y="2692"/>
                    <a:pt x="7959" y="285"/>
                  </a:cubicBezTo>
                  <a:cubicBezTo>
                    <a:pt x="7975" y="95"/>
                    <a:pt x="7832" y="0"/>
                    <a:pt x="768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8642474" y="3924256"/>
              <a:ext cx="252386" cy="207768"/>
            </a:xfrm>
            <a:custGeom>
              <a:avLst/>
              <a:gdLst/>
              <a:ahLst/>
              <a:cxnLst/>
              <a:rect l="l" t="t" r="r" b="b"/>
              <a:pathLst>
                <a:path w="7857" h="6468" extrusionOk="0">
                  <a:moveTo>
                    <a:pt x="7398" y="0"/>
                  </a:moveTo>
                  <a:cubicBezTo>
                    <a:pt x="7247" y="0"/>
                    <a:pt x="7097" y="95"/>
                    <a:pt x="7097" y="285"/>
                  </a:cubicBezTo>
                  <a:cubicBezTo>
                    <a:pt x="7129" y="1045"/>
                    <a:pt x="7160" y="1805"/>
                    <a:pt x="7192" y="2565"/>
                  </a:cubicBezTo>
                  <a:cubicBezTo>
                    <a:pt x="7192" y="3484"/>
                    <a:pt x="7255" y="4466"/>
                    <a:pt x="7034" y="5352"/>
                  </a:cubicBezTo>
                  <a:cubicBezTo>
                    <a:pt x="7002" y="5479"/>
                    <a:pt x="6970" y="5606"/>
                    <a:pt x="6939" y="5701"/>
                  </a:cubicBezTo>
                  <a:cubicBezTo>
                    <a:pt x="6875" y="5796"/>
                    <a:pt x="6907" y="5796"/>
                    <a:pt x="6780" y="5827"/>
                  </a:cubicBezTo>
                  <a:cubicBezTo>
                    <a:pt x="6658" y="5868"/>
                    <a:pt x="6524" y="5880"/>
                    <a:pt x="6389" y="5880"/>
                  </a:cubicBezTo>
                  <a:cubicBezTo>
                    <a:pt x="6208" y="5880"/>
                    <a:pt x="6025" y="5859"/>
                    <a:pt x="5862" y="5859"/>
                  </a:cubicBezTo>
                  <a:cubicBezTo>
                    <a:pt x="4880" y="5796"/>
                    <a:pt x="3930" y="5574"/>
                    <a:pt x="2980" y="5352"/>
                  </a:cubicBezTo>
                  <a:cubicBezTo>
                    <a:pt x="2157" y="5162"/>
                    <a:pt x="1333" y="4941"/>
                    <a:pt x="510" y="4751"/>
                  </a:cubicBezTo>
                  <a:cubicBezTo>
                    <a:pt x="481" y="4743"/>
                    <a:pt x="453" y="4740"/>
                    <a:pt x="427" y="4740"/>
                  </a:cubicBezTo>
                  <a:cubicBezTo>
                    <a:pt x="109" y="4740"/>
                    <a:pt x="0" y="5233"/>
                    <a:pt x="351" y="5321"/>
                  </a:cubicBezTo>
                  <a:cubicBezTo>
                    <a:pt x="2125" y="5764"/>
                    <a:pt x="3930" y="6271"/>
                    <a:pt x="5767" y="6429"/>
                  </a:cubicBezTo>
                  <a:cubicBezTo>
                    <a:pt x="5948" y="6448"/>
                    <a:pt x="6150" y="6467"/>
                    <a:pt x="6351" y="6467"/>
                  </a:cubicBezTo>
                  <a:cubicBezTo>
                    <a:pt x="6816" y="6467"/>
                    <a:pt x="7278" y="6365"/>
                    <a:pt x="7477" y="5922"/>
                  </a:cubicBezTo>
                  <a:cubicBezTo>
                    <a:pt x="7857" y="5099"/>
                    <a:pt x="7794" y="4054"/>
                    <a:pt x="7794" y="3199"/>
                  </a:cubicBezTo>
                  <a:cubicBezTo>
                    <a:pt x="7794" y="2249"/>
                    <a:pt x="7699" y="1267"/>
                    <a:pt x="7699" y="285"/>
                  </a:cubicBezTo>
                  <a:cubicBezTo>
                    <a:pt x="7699" y="95"/>
                    <a:pt x="7548" y="0"/>
                    <a:pt x="739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8514752" y="3746230"/>
              <a:ext cx="239730" cy="174265"/>
            </a:xfrm>
            <a:custGeom>
              <a:avLst/>
              <a:gdLst/>
              <a:ahLst/>
              <a:cxnLst/>
              <a:rect l="l" t="t" r="r" b="b"/>
              <a:pathLst>
                <a:path w="7463" h="5425" extrusionOk="0">
                  <a:moveTo>
                    <a:pt x="6972" y="0"/>
                  </a:moveTo>
                  <a:cubicBezTo>
                    <a:pt x="6821" y="0"/>
                    <a:pt x="6671" y="95"/>
                    <a:pt x="6671" y="285"/>
                  </a:cubicBezTo>
                  <a:cubicBezTo>
                    <a:pt x="6671" y="982"/>
                    <a:pt x="6766" y="1679"/>
                    <a:pt x="6798" y="2344"/>
                  </a:cubicBezTo>
                  <a:cubicBezTo>
                    <a:pt x="6798" y="2787"/>
                    <a:pt x="6829" y="3199"/>
                    <a:pt x="6798" y="3642"/>
                  </a:cubicBezTo>
                  <a:cubicBezTo>
                    <a:pt x="6798" y="3959"/>
                    <a:pt x="6766" y="4307"/>
                    <a:pt x="6639" y="4592"/>
                  </a:cubicBezTo>
                  <a:cubicBezTo>
                    <a:pt x="6544" y="4782"/>
                    <a:pt x="6481" y="4814"/>
                    <a:pt x="6259" y="4814"/>
                  </a:cubicBezTo>
                  <a:cubicBezTo>
                    <a:pt x="6201" y="4820"/>
                    <a:pt x="6142" y="4822"/>
                    <a:pt x="6082" y="4822"/>
                  </a:cubicBezTo>
                  <a:cubicBezTo>
                    <a:pt x="5816" y="4822"/>
                    <a:pt x="5536" y="4771"/>
                    <a:pt x="5277" y="4719"/>
                  </a:cubicBezTo>
                  <a:cubicBezTo>
                    <a:pt x="4422" y="4529"/>
                    <a:pt x="3599" y="4276"/>
                    <a:pt x="2776" y="3959"/>
                  </a:cubicBezTo>
                  <a:cubicBezTo>
                    <a:pt x="2047" y="3705"/>
                    <a:pt x="1319" y="3420"/>
                    <a:pt x="622" y="3072"/>
                  </a:cubicBezTo>
                  <a:cubicBezTo>
                    <a:pt x="578" y="3052"/>
                    <a:pt x="535" y="3043"/>
                    <a:pt x="493" y="3043"/>
                  </a:cubicBezTo>
                  <a:cubicBezTo>
                    <a:pt x="205" y="3043"/>
                    <a:pt x="1" y="3472"/>
                    <a:pt x="305" y="3610"/>
                  </a:cubicBezTo>
                  <a:cubicBezTo>
                    <a:pt x="1826" y="4307"/>
                    <a:pt x="3441" y="4941"/>
                    <a:pt x="5087" y="5289"/>
                  </a:cubicBezTo>
                  <a:cubicBezTo>
                    <a:pt x="5371" y="5339"/>
                    <a:pt x="5760" y="5424"/>
                    <a:pt x="6130" y="5424"/>
                  </a:cubicBezTo>
                  <a:cubicBezTo>
                    <a:pt x="6462" y="5424"/>
                    <a:pt x="6778" y="5355"/>
                    <a:pt x="6988" y="5131"/>
                  </a:cubicBezTo>
                  <a:cubicBezTo>
                    <a:pt x="7463" y="4624"/>
                    <a:pt x="7399" y="3610"/>
                    <a:pt x="7399" y="2945"/>
                  </a:cubicBezTo>
                  <a:cubicBezTo>
                    <a:pt x="7399" y="2059"/>
                    <a:pt x="7273" y="1172"/>
                    <a:pt x="7273" y="285"/>
                  </a:cubicBezTo>
                  <a:cubicBezTo>
                    <a:pt x="7273" y="95"/>
                    <a:pt x="7122" y="0"/>
                    <a:pt x="697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8634411" y="3998525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1" y="0"/>
                    <a:pt x="1" y="792"/>
                    <a:pt x="507" y="792"/>
                  </a:cubicBezTo>
                  <a:cubicBezTo>
                    <a:pt x="1046" y="792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8597790" y="3948670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1" y="0"/>
                    <a:pt x="1" y="824"/>
                    <a:pt x="539" y="824"/>
                  </a:cubicBezTo>
                  <a:cubicBezTo>
                    <a:pt x="1046" y="824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8580508" y="4002572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8918252" y="438204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4" y="824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8863321" y="4366784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0" y="0"/>
                    <a:pt x="0" y="792"/>
                    <a:pt x="539" y="792"/>
                  </a:cubicBezTo>
                  <a:cubicBezTo>
                    <a:pt x="1045" y="792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9096278" y="420909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9086095" y="4150081"/>
              <a:ext cx="32604" cy="25473"/>
            </a:xfrm>
            <a:custGeom>
              <a:avLst/>
              <a:gdLst/>
              <a:ahLst/>
              <a:cxnLst/>
              <a:rect l="l" t="t" r="r" b="b"/>
              <a:pathLst>
                <a:path w="1015" h="793" extrusionOk="0">
                  <a:moveTo>
                    <a:pt x="507" y="1"/>
                  </a:moveTo>
                  <a:cubicBezTo>
                    <a:pt x="1" y="1"/>
                    <a:pt x="1" y="792"/>
                    <a:pt x="507" y="792"/>
                  </a:cubicBezTo>
                  <a:cubicBezTo>
                    <a:pt x="1014" y="792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8186806" y="4202025"/>
              <a:ext cx="1084456" cy="970453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7338" y="1"/>
                  </a:moveTo>
                  <a:cubicBezTo>
                    <a:pt x="6633" y="1"/>
                    <a:pt x="5985" y="348"/>
                    <a:pt x="5447" y="1202"/>
                  </a:cubicBezTo>
                  <a:cubicBezTo>
                    <a:pt x="4497" y="2976"/>
                    <a:pt x="9374" y="8518"/>
                    <a:pt x="10419" y="10228"/>
                  </a:cubicBezTo>
                  <a:cubicBezTo>
                    <a:pt x="7062" y="10513"/>
                    <a:pt x="0" y="11020"/>
                    <a:pt x="4719" y="15802"/>
                  </a:cubicBezTo>
                  <a:cubicBezTo>
                    <a:pt x="7062" y="18177"/>
                    <a:pt x="12193" y="18842"/>
                    <a:pt x="15106" y="20299"/>
                  </a:cubicBezTo>
                  <a:cubicBezTo>
                    <a:pt x="11559" y="22167"/>
                    <a:pt x="6176" y="24891"/>
                    <a:pt x="12605" y="27709"/>
                  </a:cubicBezTo>
                  <a:cubicBezTo>
                    <a:pt x="16848" y="29831"/>
                    <a:pt x="28344" y="29831"/>
                    <a:pt x="32968" y="30211"/>
                  </a:cubicBezTo>
                  <a:cubicBezTo>
                    <a:pt x="33221" y="25334"/>
                    <a:pt x="33759" y="14725"/>
                    <a:pt x="32556" y="9880"/>
                  </a:cubicBezTo>
                  <a:cubicBezTo>
                    <a:pt x="31689" y="6833"/>
                    <a:pt x="30694" y="5650"/>
                    <a:pt x="29732" y="5650"/>
                  </a:cubicBezTo>
                  <a:cubicBezTo>
                    <a:pt x="28165" y="5650"/>
                    <a:pt x="26687" y="8792"/>
                    <a:pt x="26001" y="12128"/>
                  </a:cubicBezTo>
                  <a:cubicBezTo>
                    <a:pt x="24089" y="6228"/>
                    <a:pt x="21950" y="355"/>
                    <a:pt x="19472" y="355"/>
                  </a:cubicBezTo>
                  <a:cubicBezTo>
                    <a:pt x="18133" y="355"/>
                    <a:pt x="16694" y="2072"/>
                    <a:pt x="15138" y="6428"/>
                  </a:cubicBezTo>
                  <a:cubicBezTo>
                    <a:pt x="13896" y="5566"/>
                    <a:pt x="10161" y="1"/>
                    <a:pt x="73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8431906" y="4272599"/>
              <a:ext cx="826833" cy="92535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668" y="1"/>
                  </a:moveTo>
                  <a:cubicBezTo>
                    <a:pt x="327" y="1"/>
                    <a:pt x="1" y="491"/>
                    <a:pt x="288" y="874"/>
                  </a:cubicBezTo>
                  <a:cubicBezTo>
                    <a:pt x="6273" y="8379"/>
                    <a:pt x="12607" y="15631"/>
                    <a:pt x="19131" y="22694"/>
                  </a:cubicBezTo>
                  <a:cubicBezTo>
                    <a:pt x="20967" y="24689"/>
                    <a:pt x="22836" y="26684"/>
                    <a:pt x="24704" y="28647"/>
                  </a:cubicBezTo>
                  <a:cubicBezTo>
                    <a:pt x="24809" y="28759"/>
                    <a:pt x="24928" y="28806"/>
                    <a:pt x="25042" y="28806"/>
                  </a:cubicBezTo>
                  <a:cubicBezTo>
                    <a:pt x="25413" y="28806"/>
                    <a:pt x="25740" y="28314"/>
                    <a:pt x="25401" y="27951"/>
                  </a:cubicBezTo>
                  <a:cubicBezTo>
                    <a:pt x="18782" y="20952"/>
                    <a:pt x="12322" y="13826"/>
                    <a:pt x="6146" y="6479"/>
                  </a:cubicBezTo>
                  <a:cubicBezTo>
                    <a:pt x="4405" y="4389"/>
                    <a:pt x="2663" y="2299"/>
                    <a:pt x="984" y="177"/>
                  </a:cubicBezTo>
                  <a:cubicBezTo>
                    <a:pt x="891" y="53"/>
                    <a:pt x="779" y="1"/>
                    <a:pt x="668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8462487" y="4371859"/>
              <a:ext cx="376444" cy="353476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10752" y="1"/>
                  </a:moveTo>
                  <a:cubicBezTo>
                    <a:pt x="10507" y="1"/>
                    <a:pt x="10261" y="159"/>
                    <a:pt x="10261" y="476"/>
                  </a:cubicBezTo>
                  <a:cubicBezTo>
                    <a:pt x="10261" y="3644"/>
                    <a:pt x="10693" y="6813"/>
                    <a:pt x="10459" y="9981"/>
                  </a:cubicBezTo>
                  <a:lnTo>
                    <a:pt x="10459" y="9981"/>
                  </a:lnTo>
                  <a:cubicBezTo>
                    <a:pt x="10045" y="10008"/>
                    <a:pt x="9631" y="10019"/>
                    <a:pt x="9216" y="10019"/>
                  </a:cubicBezTo>
                  <a:cubicBezTo>
                    <a:pt x="6365" y="10019"/>
                    <a:pt x="3511" y="9470"/>
                    <a:pt x="634" y="9470"/>
                  </a:cubicBezTo>
                  <a:cubicBezTo>
                    <a:pt x="1" y="9470"/>
                    <a:pt x="1" y="10451"/>
                    <a:pt x="634" y="10451"/>
                  </a:cubicBezTo>
                  <a:cubicBezTo>
                    <a:pt x="3493" y="10478"/>
                    <a:pt x="6308" y="11003"/>
                    <a:pt x="9152" y="11003"/>
                  </a:cubicBezTo>
                  <a:cubicBezTo>
                    <a:pt x="9742" y="11003"/>
                    <a:pt x="10333" y="10981"/>
                    <a:pt x="10926" y="10926"/>
                  </a:cubicBezTo>
                  <a:cubicBezTo>
                    <a:pt x="11211" y="10895"/>
                    <a:pt x="11401" y="10736"/>
                    <a:pt x="11433" y="10451"/>
                  </a:cubicBezTo>
                  <a:cubicBezTo>
                    <a:pt x="11718" y="7126"/>
                    <a:pt x="11275" y="3801"/>
                    <a:pt x="11243" y="476"/>
                  </a:cubicBezTo>
                  <a:cubicBezTo>
                    <a:pt x="11243" y="159"/>
                    <a:pt x="10998" y="1"/>
                    <a:pt x="1075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8717771" y="4670958"/>
              <a:ext cx="401917" cy="362181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11803" y="0"/>
                  </a:moveTo>
                  <a:cubicBezTo>
                    <a:pt x="11554" y="0"/>
                    <a:pt x="11308" y="159"/>
                    <a:pt x="11308" y="475"/>
                  </a:cubicBezTo>
                  <a:cubicBezTo>
                    <a:pt x="11308" y="3729"/>
                    <a:pt x="11513" y="7042"/>
                    <a:pt x="10940" y="10245"/>
                  </a:cubicBezTo>
                  <a:lnTo>
                    <a:pt x="10940" y="10245"/>
                  </a:lnTo>
                  <a:cubicBezTo>
                    <a:pt x="10308" y="10223"/>
                    <a:pt x="9676" y="10216"/>
                    <a:pt x="9043" y="10216"/>
                  </a:cubicBezTo>
                  <a:cubicBezTo>
                    <a:pt x="7914" y="10216"/>
                    <a:pt x="6783" y="10238"/>
                    <a:pt x="5653" y="10238"/>
                  </a:cubicBezTo>
                  <a:cubicBezTo>
                    <a:pt x="4052" y="10238"/>
                    <a:pt x="2452" y="10193"/>
                    <a:pt x="858" y="9976"/>
                  </a:cubicBezTo>
                  <a:cubicBezTo>
                    <a:pt x="829" y="9971"/>
                    <a:pt x="801" y="9969"/>
                    <a:pt x="774" y="9969"/>
                  </a:cubicBezTo>
                  <a:cubicBezTo>
                    <a:pt x="231" y="9969"/>
                    <a:pt x="1" y="10835"/>
                    <a:pt x="604" y="10926"/>
                  </a:cubicBezTo>
                  <a:cubicBezTo>
                    <a:pt x="2616" y="11195"/>
                    <a:pt x="4648" y="11220"/>
                    <a:pt x="6683" y="11220"/>
                  </a:cubicBezTo>
                  <a:cubicBezTo>
                    <a:pt x="7145" y="11220"/>
                    <a:pt x="7608" y="11219"/>
                    <a:pt x="8071" y="11219"/>
                  </a:cubicBezTo>
                  <a:cubicBezTo>
                    <a:pt x="9162" y="11219"/>
                    <a:pt x="10252" y="11226"/>
                    <a:pt x="11340" y="11274"/>
                  </a:cubicBezTo>
                  <a:cubicBezTo>
                    <a:pt x="11530" y="11274"/>
                    <a:pt x="11783" y="11116"/>
                    <a:pt x="11815" y="10894"/>
                  </a:cubicBezTo>
                  <a:cubicBezTo>
                    <a:pt x="12512" y="7474"/>
                    <a:pt x="12322" y="3959"/>
                    <a:pt x="12322" y="475"/>
                  </a:cubicBezTo>
                  <a:cubicBezTo>
                    <a:pt x="12306" y="159"/>
                    <a:pt x="12053" y="0"/>
                    <a:pt x="1180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8876524" y="4564116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8876524" y="4466462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8700552" y="4481720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8443149" y="4589558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8365861" y="4621103"/>
              <a:ext cx="49854" cy="38675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60" y="0"/>
                  </a:moveTo>
                  <a:cubicBezTo>
                    <a:pt x="0" y="0"/>
                    <a:pt x="0" y="1204"/>
                    <a:pt x="760" y="1204"/>
                  </a:cubicBezTo>
                  <a:cubicBezTo>
                    <a:pt x="1552" y="1204"/>
                    <a:pt x="1552" y="0"/>
                    <a:pt x="76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8782949" y="4863214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9087123" y="4517345"/>
              <a:ext cx="50882" cy="38675"/>
            </a:xfrm>
            <a:custGeom>
              <a:avLst/>
              <a:gdLst/>
              <a:ahLst/>
              <a:cxnLst/>
              <a:rect l="l" t="t" r="r" b="b"/>
              <a:pathLst>
                <a:path w="1584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84" y="1204"/>
                    <a:pt x="1584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9149185" y="4888656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0"/>
                  </a:moveTo>
                  <a:cubicBezTo>
                    <a:pt x="10" y="0"/>
                    <a:pt x="0" y="1204"/>
                    <a:pt x="762" y="1204"/>
                  </a:cubicBezTo>
                  <a:cubicBezTo>
                    <a:pt x="772" y="1204"/>
                    <a:pt x="782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20"/>
          <p:cNvSpPr/>
          <p:nvPr/>
        </p:nvSpPr>
        <p:spPr>
          <a:xfrm rot="-5400000">
            <a:off x="2653044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0"/>
          <p:cNvSpPr/>
          <p:nvPr/>
        </p:nvSpPr>
        <p:spPr>
          <a:xfrm rot="-5400000">
            <a:off x="2975173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0"/>
          <p:cNvSpPr/>
          <p:nvPr/>
        </p:nvSpPr>
        <p:spPr>
          <a:xfrm rot="-5400000">
            <a:off x="3297317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0"/>
          <p:cNvSpPr/>
          <p:nvPr/>
        </p:nvSpPr>
        <p:spPr>
          <a:xfrm rot="-5400000">
            <a:off x="3619445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0"/>
          <p:cNvSpPr/>
          <p:nvPr/>
        </p:nvSpPr>
        <p:spPr>
          <a:xfrm rot="-5400000">
            <a:off x="3941574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0"/>
          <p:cNvSpPr/>
          <p:nvPr/>
        </p:nvSpPr>
        <p:spPr>
          <a:xfrm rot="-5400000">
            <a:off x="4262701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0"/>
          <p:cNvSpPr/>
          <p:nvPr/>
        </p:nvSpPr>
        <p:spPr>
          <a:xfrm rot="-5400000">
            <a:off x="4584830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0"/>
          <p:cNvSpPr/>
          <p:nvPr/>
        </p:nvSpPr>
        <p:spPr>
          <a:xfrm rot="-5400000">
            <a:off x="711198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0"/>
          <p:cNvSpPr/>
          <p:nvPr/>
        </p:nvSpPr>
        <p:spPr>
          <a:xfrm rot="-5400000">
            <a:off x="1033342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0"/>
          <p:cNvSpPr/>
          <p:nvPr/>
        </p:nvSpPr>
        <p:spPr>
          <a:xfrm rot="-5400000">
            <a:off x="1355470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0"/>
          <p:cNvSpPr/>
          <p:nvPr/>
        </p:nvSpPr>
        <p:spPr>
          <a:xfrm rot="-5400000">
            <a:off x="1677599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-5400000">
            <a:off x="1998726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0"/>
          <p:cNvSpPr/>
          <p:nvPr/>
        </p:nvSpPr>
        <p:spPr>
          <a:xfrm rot="-5400000">
            <a:off x="2320855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_1_1_1_1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21"/>
          <p:cNvGrpSpPr/>
          <p:nvPr/>
        </p:nvGrpSpPr>
        <p:grpSpPr>
          <a:xfrm>
            <a:off x="-138780" y="3526476"/>
            <a:ext cx="1704016" cy="1671476"/>
            <a:chOff x="-138780" y="3526476"/>
            <a:chExt cx="1704016" cy="1671476"/>
          </a:xfrm>
        </p:grpSpPr>
        <p:sp>
          <p:nvSpPr>
            <p:cNvPr id="911" name="Google Shape;911;p21"/>
            <p:cNvSpPr/>
            <p:nvPr/>
          </p:nvSpPr>
          <p:spPr>
            <a:xfrm flipH="1">
              <a:off x="214228" y="4710630"/>
              <a:ext cx="1351008" cy="467736"/>
            </a:xfrm>
            <a:custGeom>
              <a:avLst/>
              <a:gdLst/>
              <a:ahLst/>
              <a:cxnLst/>
              <a:rect l="l" t="t" r="r" b="b"/>
              <a:pathLst>
                <a:path w="42058" h="14561" extrusionOk="0">
                  <a:moveTo>
                    <a:pt x="1" y="0"/>
                  </a:moveTo>
                  <a:lnTo>
                    <a:pt x="1" y="0"/>
                  </a:lnTo>
                  <a:cubicBezTo>
                    <a:pt x="1774" y="3547"/>
                    <a:pt x="9311" y="7379"/>
                    <a:pt x="13017" y="9311"/>
                  </a:cubicBezTo>
                  <a:cubicBezTo>
                    <a:pt x="16532" y="11084"/>
                    <a:pt x="20554" y="12700"/>
                    <a:pt x="24259" y="13808"/>
                  </a:cubicBezTo>
                  <a:cubicBezTo>
                    <a:pt x="26586" y="14396"/>
                    <a:pt x="28970" y="14561"/>
                    <a:pt x="31365" y="14561"/>
                  </a:cubicBezTo>
                  <a:cubicBezTo>
                    <a:pt x="34420" y="14561"/>
                    <a:pt x="37493" y="14293"/>
                    <a:pt x="40489" y="14293"/>
                  </a:cubicBezTo>
                  <a:cubicBezTo>
                    <a:pt x="40961" y="14293"/>
                    <a:pt x="41431" y="14299"/>
                    <a:pt x="41899" y="14315"/>
                  </a:cubicBezTo>
                  <a:lnTo>
                    <a:pt x="42057" y="14283"/>
                  </a:lnTo>
                  <a:cubicBezTo>
                    <a:pt x="30340" y="2407"/>
                    <a:pt x="15582" y="950"/>
                    <a:pt x="1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 flipH="1">
              <a:off x="216345" y="4773752"/>
              <a:ext cx="1206007" cy="406446"/>
            </a:xfrm>
            <a:custGeom>
              <a:avLst/>
              <a:gdLst/>
              <a:ahLst/>
              <a:cxnLst/>
              <a:rect l="l" t="t" r="r" b="b"/>
              <a:pathLst>
                <a:path w="37544" h="12653" extrusionOk="0">
                  <a:moveTo>
                    <a:pt x="454" y="0"/>
                  </a:moveTo>
                  <a:cubicBezTo>
                    <a:pt x="175" y="0"/>
                    <a:pt x="1" y="400"/>
                    <a:pt x="303" y="537"/>
                  </a:cubicBezTo>
                  <a:cubicBezTo>
                    <a:pt x="4768" y="2501"/>
                    <a:pt x="9487" y="3672"/>
                    <a:pt x="14174" y="4939"/>
                  </a:cubicBezTo>
                  <a:cubicBezTo>
                    <a:pt x="19115" y="6269"/>
                    <a:pt x="23992" y="7821"/>
                    <a:pt x="28805" y="9563"/>
                  </a:cubicBezTo>
                  <a:cubicBezTo>
                    <a:pt x="31561" y="10576"/>
                    <a:pt x="34316" y="11590"/>
                    <a:pt x="37071" y="12635"/>
                  </a:cubicBezTo>
                  <a:cubicBezTo>
                    <a:pt x="37105" y="12647"/>
                    <a:pt x="37138" y="12653"/>
                    <a:pt x="37168" y="12653"/>
                  </a:cubicBezTo>
                  <a:cubicBezTo>
                    <a:pt x="37446" y="12653"/>
                    <a:pt x="37543" y="12176"/>
                    <a:pt x="37229" y="12033"/>
                  </a:cubicBezTo>
                  <a:cubicBezTo>
                    <a:pt x="32416" y="10260"/>
                    <a:pt x="27602" y="8454"/>
                    <a:pt x="22725" y="6839"/>
                  </a:cubicBezTo>
                  <a:cubicBezTo>
                    <a:pt x="17975" y="5287"/>
                    <a:pt x="13129" y="4116"/>
                    <a:pt x="8347" y="2722"/>
                  </a:cubicBezTo>
                  <a:cubicBezTo>
                    <a:pt x="5719" y="1962"/>
                    <a:pt x="3122" y="1139"/>
                    <a:pt x="588" y="30"/>
                  </a:cubicBezTo>
                  <a:cubicBezTo>
                    <a:pt x="542" y="9"/>
                    <a:pt x="497" y="0"/>
                    <a:pt x="4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 flipH="1">
              <a:off x="700484" y="4859006"/>
              <a:ext cx="219686" cy="188945"/>
            </a:xfrm>
            <a:custGeom>
              <a:avLst/>
              <a:gdLst/>
              <a:ahLst/>
              <a:cxnLst/>
              <a:rect l="l" t="t" r="r" b="b"/>
              <a:pathLst>
                <a:path w="6839" h="5882" extrusionOk="0">
                  <a:moveTo>
                    <a:pt x="3301" y="0"/>
                  </a:moveTo>
                  <a:cubicBezTo>
                    <a:pt x="3086" y="0"/>
                    <a:pt x="2872" y="224"/>
                    <a:pt x="3007" y="448"/>
                  </a:cubicBezTo>
                  <a:cubicBezTo>
                    <a:pt x="3944" y="1737"/>
                    <a:pt x="5125" y="2809"/>
                    <a:pt x="6024" y="4116"/>
                  </a:cubicBezTo>
                  <a:lnTo>
                    <a:pt x="6024" y="4116"/>
                  </a:lnTo>
                  <a:cubicBezTo>
                    <a:pt x="4120" y="4513"/>
                    <a:pt x="2148" y="4613"/>
                    <a:pt x="315" y="5294"/>
                  </a:cubicBezTo>
                  <a:cubicBezTo>
                    <a:pt x="1" y="5408"/>
                    <a:pt x="73" y="5882"/>
                    <a:pt x="368" y="5882"/>
                  </a:cubicBezTo>
                  <a:cubicBezTo>
                    <a:pt x="400" y="5882"/>
                    <a:pt x="435" y="5876"/>
                    <a:pt x="473" y="5864"/>
                  </a:cubicBezTo>
                  <a:cubicBezTo>
                    <a:pt x="2437" y="5135"/>
                    <a:pt x="4558" y="5072"/>
                    <a:pt x="6585" y="4597"/>
                  </a:cubicBezTo>
                  <a:cubicBezTo>
                    <a:pt x="6744" y="4534"/>
                    <a:pt x="6839" y="4312"/>
                    <a:pt x="6744" y="4154"/>
                  </a:cubicBezTo>
                  <a:cubicBezTo>
                    <a:pt x="5857" y="2697"/>
                    <a:pt x="4527" y="1525"/>
                    <a:pt x="3545" y="132"/>
                  </a:cubicBezTo>
                  <a:cubicBezTo>
                    <a:pt x="3480" y="39"/>
                    <a:pt x="3391" y="0"/>
                    <a:pt x="330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 flipH="1">
              <a:off x="954802" y="4814580"/>
              <a:ext cx="139797" cy="153610"/>
            </a:xfrm>
            <a:custGeom>
              <a:avLst/>
              <a:gdLst/>
              <a:ahLst/>
              <a:cxnLst/>
              <a:rect l="l" t="t" r="r" b="b"/>
              <a:pathLst>
                <a:path w="4352" h="4782" extrusionOk="0">
                  <a:moveTo>
                    <a:pt x="2550" y="1"/>
                  </a:moveTo>
                  <a:cubicBezTo>
                    <a:pt x="2359" y="1"/>
                    <a:pt x="2152" y="219"/>
                    <a:pt x="2261" y="438"/>
                  </a:cubicBezTo>
                  <a:cubicBezTo>
                    <a:pt x="2783" y="1365"/>
                    <a:pt x="3464" y="2267"/>
                    <a:pt x="3721" y="3311"/>
                  </a:cubicBezTo>
                  <a:lnTo>
                    <a:pt x="3721" y="3311"/>
                  </a:lnTo>
                  <a:cubicBezTo>
                    <a:pt x="2628" y="3681"/>
                    <a:pt x="1508" y="3969"/>
                    <a:pt x="361" y="4175"/>
                  </a:cubicBezTo>
                  <a:cubicBezTo>
                    <a:pt x="1" y="4265"/>
                    <a:pt x="124" y="4781"/>
                    <a:pt x="461" y="4781"/>
                  </a:cubicBezTo>
                  <a:cubicBezTo>
                    <a:pt x="480" y="4781"/>
                    <a:pt x="499" y="4780"/>
                    <a:pt x="519" y="4777"/>
                  </a:cubicBezTo>
                  <a:cubicBezTo>
                    <a:pt x="1754" y="4523"/>
                    <a:pt x="2958" y="4207"/>
                    <a:pt x="4130" y="3795"/>
                  </a:cubicBezTo>
                  <a:cubicBezTo>
                    <a:pt x="4288" y="3731"/>
                    <a:pt x="4351" y="3605"/>
                    <a:pt x="4351" y="3446"/>
                  </a:cubicBezTo>
                  <a:cubicBezTo>
                    <a:pt x="4130" y="2243"/>
                    <a:pt x="3369" y="1198"/>
                    <a:pt x="2768" y="153"/>
                  </a:cubicBezTo>
                  <a:cubicBezTo>
                    <a:pt x="2719" y="45"/>
                    <a:pt x="2636" y="1"/>
                    <a:pt x="255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 flipH="1">
              <a:off x="1176580" y="4789074"/>
              <a:ext cx="89461" cy="109345"/>
            </a:xfrm>
            <a:custGeom>
              <a:avLst/>
              <a:gdLst/>
              <a:ahLst/>
              <a:cxnLst/>
              <a:rect l="l" t="t" r="r" b="b"/>
              <a:pathLst>
                <a:path w="2785" h="3404" extrusionOk="0">
                  <a:moveTo>
                    <a:pt x="1764" y="1"/>
                  </a:moveTo>
                  <a:cubicBezTo>
                    <a:pt x="1585" y="1"/>
                    <a:pt x="1410" y="149"/>
                    <a:pt x="1486" y="377"/>
                  </a:cubicBezTo>
                  <a:cubicBezTo>
                    <a:pt x="1681" y="991"/>
                    <a:pt x="1951" y="1581"/>
                    <a:pt x="2142" y="2212"/>
                  </a:cubicBezTo>
                  <a:lnTo>
                    <a:pt x="2142" y="2212"/>
                  </a:lnTo>
                  <a:cubicBezTo>
                    <a:pt x="1558" y="2469"/>
                    <a:pt x="911" y="2617"/>
                    <a:pt x="314" y="2815"/>
                  </a:cubicBezTo>
                  <a:cubicBezTo>
                    <a:pt x="0" y="2929"/>
                    <a:pt x="98" y="3404"/>
                    <a:pt x="375" y="3404"/>
                  </a:cubicBezTo>
                  <a:cubicBezTo>
                    <a:pt x="405" y="3404"/>
                    <a:pt x="438" y="3398"/>
                    <a:pt x="473" y="3385"/>
                  </a:cubicBezTo>
                  <a:cubicBezTo>
                    <a:pt x="1201" y="3132"/>
                    <a:pt x="1961" y="2974"/>
                    <a:pt x="2626" y="2625"/>
                  </a:cubicBezTo>
                  <a:cubicBezTo>
                    <a:pt x="2753" y="2562"/>
                    <a:pt x="2784" y="2404"/>
                    <a:pt x="2784" y="2309"/>
                  </a:cubicBezTo>
                  <a:cubicBezTo>
                    <a:pt x="2594" y="1580"/>
                    <a:pt x="2278" y="915"/>
                    <a:pt x="2056" y="218"/>
                  </a:cubicBezTo>
                  <a:cubicBezTo>
                    <a:pt x="2005" y="66"/>
                    <a:pt x="1884" y="1"/>
                    <a:pt x="176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 flipH="1">
              <a:off x="875455" y="4868290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0" y="1"/>
                    <a:pt x="0" y="793"/>
                    <a:pt x="539" y="793"/>
                  </a:cubicBezTo>
                  <a:cubicBezTo>
                    <a:pt x="1045" y="793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 flipH="1">
              <a:off x="909024" y="4831670"/>
              <a:ext cx="33600" cy="26501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 flipH="1">
              <a:off x="1117568" y="4903914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 flipH="1">
              <a:off x="1154188" y="492527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0"/>
                  </a:moveTo>
                  <a:cubicBezTo>
                    <a:pt x="0" y="0"/>
                    <a:pt x="0" y="792"/>
                    <a:pt x="538" y="792"/>
                  </a:cubicBezTo>
                  <a:cubicBezTo>
                    <a:pt x="1045" y="792"/>
                    <a:pt x="1045" y="0"/>
                    <a:pt x="53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 flipH="1">
              <a:off x="1443105" y="4752326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1"/>
                  </a:moveTo>
                  <a:cubicBezTo>
                    <a:pt x="0" y="1"/>
                    <a:pt x="0" y="792"/>
                    <a:pt x="538" y="792"/>
                  </a:cubicBezTo>
                  <a:cubicBezTo>
                    <a:pt x="1045" y="792"/>
                    <a:pt x="1045" y="1"/>
                    <a:pt x="5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 flipH="1">
              <a:off x="-114372" y="3526476"/>
              <a:ext cx="830142" cy="1226887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0" y="1"/>
                  </a:moveTo>
                  <a:lnTo>
                    <a:pt x="0" y="1"/>
                  </a:lnTo>
                  <a:cubicBezTo>
                    <a:pt x="159" y="8013"/>
                    <a:pt x="3991" y="18305"/>
                    <a:pt x="9153" y="24386"/>
                  </a:cubicBezTo>
                  <a:cubicBezTo>
                    <a:pt x="11718" y="27458"/>
                    <a:pt x="14600" y="30023"/>
                    <a:pt x="17798" y="32430"/>
                  </a:cubicBezTo>
                  <a:cubicBezTo>
                    <a:pt x="20047" y="34171"/>
                    <a:pt x="22454" y="37085"/>
                    <a:pt x="25367" y="37718"/>
                  </a:cubicBezTo>
                  <a:lnTo>
                    <a:pt x="25367" y="38193"/>
                  </a:lnTo>
                  <a:cubicBezTo>
                    <a:pt x="25842" y="29389"/>
                    <a:pt x="25367" y="20712"/>
                    <a:pt x="19889" y="13302"/>
                  </a:cubicBezTo>
                  <a:cubicBezTo>
                    <a:pt x="15233" y="7221"/>
                    <a:pt x="7221" y="2249"/>
                    <a:pt x="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 flipH="1">
              <a:off x="-89993" y="3656189"/>
              <a:ext cx="701009" cy="1059689"/>
            </a:xfrm>
            <a:custGeom>
              <a:avLst/>
              <a:gdLst/>
              <a:ahLst/>
              <a:cxnLst/>
              <a:rect l="l" t="t" r="r" b="b"/>
              <a:pathLst>
                <a:path w="21823" h="32989" extrusionOk="0">
                  <a:moveTo>
                    <a:pt x="436" y="0"/>
                  </a:moveTo>
                  <a:cubicBezTo>
                    <a:pt x="202" y="0"/>
                    <a:pt x="1" y="294"/>
                    <a:pt x="223" y="491"/>
                  </a:cubicBezTo>
                  <a:cubicBezTo>
                    <a:pt x="3738" y="3785"/>
                    <a:pt x="6145" y="8092"/>
                    <a:pt x="8837" y="12051"/>
                  </a:cubicBezTo>
                  <a:cubicBezTo>
                    <a:pt x="10230" y="14077"/>
                    <a:pt x="11687" y="16104"/>
                    <a:pt x="13081" y="18163"/>
                  </a:cubicBezTo>
                  <a:cubicBezTo>
                    <a:pt x="14506" y="20284"/>
                    <a:pt x="15868" y="22470"/>
                    <a:pt x="17134" y="24718"/>
                  </a:cubicBezTo>
                  <a:cubicBezTo>
                    <a:pt x="18654" y="27347"/>
                    <a:pt x="19985" y="30038"/>
                    <a:pt x="21156" y="32794"/>
                  </a:cubicBezTo>
                  <a:cubicBezTo>
                    <a:pt x="21218" y="32930"/>
                    <a:pt x="21344" y="32989"/>
                    <a:pt x="21463" y="32989"/>
                  </a:cubicBezTo>
                  <a:cubicBezTo>
                    <a:pt x="21649" y="32989"/>
                    <a:pt x="21823" y="32847"/>
                    <a:pt x="21726" y="32635"/>
                  </a:cubicBezTo>
                  <a:cubicBezTo>
                    <a:pt x="19700" y="27758"/>
                    <a:pt x="17071" y="23166"/>
                    <a:pt x="14157" y="18733"/>
                  </a:cubicBezTo>
                  <a:cubicBezTo>
                    <a:pt x="12764" y="16579"/>
                    <a:pt x="11276" y="14489"/>
                    <a:pt x="9787" y="12399"/>
                  </a:cubicBezTo>
                  <a:cubicBezTo>
                    <a:pt x="8394" y="10372"/>
                    <a:pt x="7095" y="8282"/>
                    <a:pt x="5702" y="6255"/>
                  </a:cubicBezTo>
                  <a:cubicBezTo>
                    <a:pt x="4182" y="4070"/>
                    <a:pt x="2598" y="1885"/>
                    <a:pt x="635" y="80"/>
                  </a:cubicBezTo>
                  <a:cubicBezTo>
                    <a:pt x="572" y="24"/>
                    <a:pt x="503" y="0"/>
                    <a:pt x="43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 flipH="1">
              <a:off x="-28424" y="4339319"/>
              <a:ext cx="236100" cy="205102"/>
            </a:xfrm>
            <a:custGeom>
              <a:avLst/>
              <a:gdLst/>
              <a:ahLst/>
              <a:cxnLst/>
              <a:rect l="l" t="t" r="r" b="b"/>
              <a:pathLst>
                <a:path w="7350" h="6385" extrusionOk="0">
                  <a:moveTo>
                    <a:pt x="7060" y="0"/>
                  </a:moveTo>
                  <a:cubicBezTo>
                    <a:pt x="6914" y="0"/>
                    <a:pt x="6764" y="95"/>
                    <a:pt x="6764" y="285"/>
                  </a:cubicBezTo>
                  <a:cubicBezTo>
                    <a:pt x="6672" y="2146"/>
                    <a:pt x="6463" y="3978"/>
                    <a:pt x="6164" y="5780"/>
                  </a:cubicBezTo>
                  <a:lnTo>
                    <a:pt x="6164" y="5780"/>
                  </a:lnTo>
                  <a:cubicBezTo>
                    <a:pt x="6100" y="5783"/>
                    <a:pt x="6036" y="5784"/>
                    <a:pt x="5971" y="5784"/>
                  </a:cubicBezTo>
                  <a:cubicBezTo>
                    <a:pt x="5107" y="5784"/>
                    <a:pt x="4250" y="5564"/>
                    <a:pt x="3438" y="5321"/>
                  </a:cubicBezTo>
                  <a:cubicBezTo>
                    <a:pt x="2488" y="5004"/>
                    <a:pt x="1538" y="4624"/>
                    <a:pt x="620" y="4212"/>
                  </a:cubicBezTo>
                  <a:cubicBezTo>
                    <a:pt x="574" y="4191"/>
                    <a:pt x="528" y="4182"/>
                    <a:pt x="484" y="4182"/>
                  </a:cubicBezTo>
                  <a:cubicBezTo>
                    <a:pt x="199" y="4182"/>
                    <a:pt x="1" y="4581"/>
                    <a:pt x="303" y="4719"/>
                  </a:cubicBezTo>
                  <a:cubicBezTo>
                    <a:pt x="1285" y="5162"/>
                    <a:pt x="2267" y="5574"/>
                    <a:pt x="3280" y="5891"/>
                  </a:cubicBezTo>
                  <a:cubicBezTo>
                    <a:pt x="4158" y="6137"/>
                    <a:pt x="5083" y="6384"/>
                    <a:pt x="5994" y="6384"/>
                  </a:cubicBezTo>
                  <a:cubicBezTo>
                    <a:pt x="6135" y="6384"/>
                    <a:pt x="6275" y="6378"/>
                    <a:pt x="6415" y="6366"/>
                  </a:cubicBezTo>
                  <a:cubicBezTo>
                    <a:pt x="6510" y="6366"/>
                    <a:pt x="6669" y="6302"/>
                    <a:pt x="6700" y="6144"/>
                  </a:cubicBezTo>
                  <a:cubicBezTo>
                    <a:pt x="7017" y="4212"/>
                    <a:pt x="7270" y="2249"/>
                    <a:pt x="7334" y="285"/>
                  </a:cubicBezTo>
                  <a:cubicBezTo>
                    <a:pt x="7349" y="95"/>
                    <a:pt x="7207" y="0"/>
                    <a:pt x="70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 flipH="1">
              <a:off x="95187" y="4083972"/>
              <a:ext cx="268897" cy="248532"/>
            </a:xfrm>
            <a:custGeom>
              <a:avLst/>
              <a:gdLst/>
              <a:ahLst/>
              <a:cxnLst/>
              <a:rect l="l" t="t" r="r" b="b"/>
              <a:pathLst>
                <a:path w="8371" h="7737" extrusionOk="0">
                  <a:moveTo>
                    <a:pt x="7682" y="0"/>
                  </a:moveTo>
                  <a:cubicBezTo>
                    <a:pt x="7531" y="0"/>
                    <a:pt x="7373" y="95"/>
                    <a:pt x="7357" y="285"/>
                  </a:cubicBezTo>
                  <a:cubicBezTo>
                    <a:pt x="7203" y="2565"/>
                    <a:pt x="7768" y="4934"/>
                    <a:pt x="7187" y="7160"/>
                  </a:cubicBezTo>
                  <a:lnTo>
                    <a:pt x="7187" y="7160"/>
                  </a:lnTo>
                  <a:cubicBezTo>
                    <a:pt x="6090" y="7155"/>
                    <a:pt x="4970" y="6915"/>
                    <a:pt x="3905" y="6619"/>
                  </a:cubicBezTo>
                  <a:cubicBezTo>
                    <a:pt x="2765" y="6302"/>
                    <a:pt x="1625" y="5891"/>
                    <a:pt x="580" y="5257"/>
                  </a:cubicBezTo>
                  <a:cubicBezTo>
                    <a:pt x="531" y="5228"/>
                    <a:pt x="483" y="5215"/>
                    <a:pt x="437" y="5215"/>
                  </a:cubicBezTo>
                  <a:cubicBezTo>
                    <a:pt x="182" y="5215"/>
                    <a:pt x="0" y="5603"/>
                    <a:pt x="295" y="5764"/>
                  </a:cubicBezTo>
                  <a:cubicBezTo>
                    <a:pt x="1340" y="6429"/>
                    <a:pt x="2575" y="6841"/>
                    <a:pt x="3747" y="7189"/>
                  </a:cubicBezTo>
                  <a:cubicBezTo>
                    <a:pt x="4836" y="7476"/>
                    <a:pt x="5951" y="7736"/>
                    <a:pt x="7069" y="7736"/>
                  </a:cubicBezTo>
                  <a:cubicBezTo>
                    <a:pt x="7186" y="7736"/>
                    <a:pt x="7303" y="7734"/>
                    <a:pt x="7421" y="7727"/>
                  </a:cubicBezTo>
                  <a:cubicBezTo>
                    <a:pt x="7547" y="7727"/>
                    <a:pt x="7674" y="7664"/>
                    <a:pt x="7706" y="7537"/>
                  </a:cubicBezTo>
                  <a:cubicBezTo>
                    <a:pt x="8371" y="5162"/>
                    <a:pt x="7801" y="2692"/>
                    <a:pt x="7959" y="285"/>
                  </a:cubicBezTo>
                  <a:cubicBezTo>
                    <a:pt x="7975" y="95"/>
                    <a:pt x="7832" y="0"/>
                    <a:pt x="768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 flipH="1">
              <a:off x="237621" y="3924256"/>
              <a:ext cx="252386" cy="207768"/>
            </a:xfrm>
            <a:custGeom>
              <a:avLst/>
              <a:gdLst/>
              <a:ahLst/>
              <a:cxnLst/>
              <a:rect l="l" t="t" r="r" b="b"/>
              <a:pathLst>
                <a:path w="7857" h="6468" extrusionOk="0">
                  <a:moveTo>
                    <a:pt x="7398" y="0"/>
                  </a:moveTo>
                  <a:cubicBezTo>
                    <a:pt x="7247" y="0"/>
                    <a:pt x="7097" y="95"/>
                    <a:pt x="7097" y="285"/>
                  </a:cubicBezTo>
                  <a:cubicBezTo>
                    <a:pt x="7129" y="1045"/>
                    <a:pt x="7160" y="1805"/>
                    <a:pt x="7192" y="2565"/>
                  </a:cubicBezTo>
                  <a:cubicBezTo>
                    <a:pt x="7192" y="3484"/>
                    <a:pt x="7255" y="4466"/>
                    <a:pt x="7034" y="5352"/>
                  </a:cubicBezTo>
                  <a:cubicBezTo>
                    <a:pt x="7002" y="5479"/>
                    <a:pt x="6970" y="5606"/>
                    <a:pt x="6939" y="5701"/>
                  </a:cubicBezTo>
                  <a:cubicBezTo>
                    <a:pt x="6875" y="5796"/>
                    <a:pt x="6907" y="5796"/>
                    <a:pt x="6780" y="5827"/>
                  </a:cubicBezTo>
                  <a:cubicBezTo>
                    <a:pt x="6658" y="5868"/>
                    <a:pt x="6524" y="5880"/>
                    <a:pt x="6389" y="5880"/>
                  </a:cubicBezTo>
                  <a:cubicBezTo>
                    <a:pt x="6208" y="5880"/>
                    <a:pt x="6025" y="5859"/>
                    <a:pt x="5862" y="5859"/>
                  </a:cubicBezTo>
                  <a:cubicBezTo>
                    <a:pt x="4880" y="5796"/>
                    <a:pt x="3930" y="5574"/>
                    <a:pt x="2980" y="5352"/>
                  </a:cubicBezTo>
                  <a:cubicBezTo>
                    <a:pt x="2157" y="5162"/>
                    <a:pt x="1333" y="4941"/>
                    <a:pt x="510" y="4751"/>
                  </a:cubicBezTo>
                  <a:cubicBezTo>
                    <a:pt x="481" y="4743"/>
                    <a:pt x="453" y="4740"/>
                    <a:pt x="427" y="4740"/>
                  </a:cubicBezTo>
                  <a:cubicBezTo>
                    <a:pt x="109" y="4740"/>
                    <a:pt x="0" y="5233"/>
                    <a:pt x="351" y="5321"/>
                  </a:cubicBezTo>
                  <a:cubicBezTo>
                    <a:pt x="2125" y="5764"/>
                    <a:pt x="3930" y="6271"/>
                    <a:pt x="5767" y="6429"/>
                  </a:cubicBezTo>
                  <a:cubicBezTo>
                    <a:pt x="5948" y="6448"/>
                    <a:pt x="6150" y="6467"/>
                    <a:pt x="6351" y="6467"/>
                  </a:cubicBezTo>
                  <a:cubicBezTo>
                    <a:pt x="6816" y="6467"/>
                    <a:pt x="7278" y="6365"/>
                    <a:pt x="7477" y="5922"/>
                  </a:cubicBezTo>
                  <a:cubicBezTo>
                    <a:pt x="7857" y="5099"/>
                    <a:pt x="7794" y="4054"/>
                    <a:pt x="7794" y="3199"/>
                  </a:cubicBezTo>
                  <a:cubicBezTo>
                    <a:pt x="7794" y="2249"/>
                    <a:pt x="7699" y="1267"/>
                    <a:pt x="7699" y="285"/>
                  </a:cubicBezTo>
                  <a:cubicBezTo>
                    <a:pt x="7699" y="95"/>
                    <a:pt x="7548" y="0"/>
                    <a:pt x="739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 flipH="1">
              <a:off x="378000" y="3746230"/>
              <a:ext cx="239730" cy="174265"/>
            </a:xfrm>
            <a:custGeom>
              <a:avLst/>
              <a:gdLst/>
              <a:ahLst/>
              <a:cxnLst/>
              <a:rect l="l" t="t" r="r" b="b"/>
              <a:pathLst>
                <a:path w="7463" h="5425" extrusionOk="0">
                  <a:moveTo>
                    <a:pt x="6972" y="0"/>
                  </a:moveTo>
                  <a:cubicBezTo>
                    <a:pt x="6821" y="0"/>
                    <a:pt x="6671" y="95"/>
                    <a:pt x="6671" y="285"/>
                  </a:cubicBezTo>
                  <a:cubicBezTo>
                    <a:pt x="6671" y="982"/>
                    <a:pt x="6766" y="1679"/>
                    <a:pt x="6798" y="2344"/>
                  </a:cubicBezTo>
                  <a:cubicBezTo>
                    <a:pt x="6798" y="2787"/>
                    <a:pt x="6829" y="3199"/>
                    <a:pt x="6798" y="3642"/>
                  </a:cubicBezTo>
                  <a:cubicBezTo>
                    <a:pt x="6798" y="3959"/>
                    <a:pt x="6766" y="4307"/>
                    <a:pt x="6639" y="4592"/>
                  </a:cubicBezTo>
                  <a:cubicBezTo>
                    <a:pt x="6544" y="4782"/>
                    <a:pt x="6481" y="4814"/>
                    <a:pt x="6259" y="4814"/>
                  </a:cubicBezTo>
                  <a:cubicBezTo>
                    <a:pt x="6201" y="4820"/>
                    <a:pt x="6142" y="4822"/>
                    <a:pt x="6082" y="4822"/>
                  </a:cubicBezTo>
                  <a:cubicBezTo>
                    <a:pt x="5816" y="4822"/>
                    <a:pt x="5536" y="4771"/>
                    <a:pt x="5277" y="4719"/>
                  </a:cubicBezTo>
                  <a:cubicBezTo>
                    <a:pt x="4422" y="4529"/>
                    <a:pt x="3599" y="4276"/>
                    <a:pt x="2776" y="3959"/>
                  </a:cubicBezTo>
                  <a:cubicBezTo>
                    <a:pt x="2047" y="3705"/>
                    <a:pt x="1319" y="3420"/>
                    <a:pt x="622" y="3072"/>
                  </a:cubicBezTo>
                  <a:cubicBezTo>
                    <a:pt x="578" y="3052"/>
                    <a:pt x="535" y="3043"/>
                    <a:pt x="493" y="3043"/>
                  </a:cubicBezTo>
                  <a:cubicBezTo>
                    <a:pt x="205" y="3043"/>
                    <a:pt x="1" y="3472"/>
                    <a:pt x="305" y="3610"/>
                  </a:cubicBezTo>
                  <a:cubicBezTo>
                    <a:pt x="1826" y="4307"/>
                    <a:pt x="3441" y="4941"/>
                    <a:pt x="5087" y="5289"/>
                  </a:cubicBezTo>
                  <a:cubicBezTo>
                    <a:pt x="5371" y="5339"/>
                    <a:pt x="5760" y="5424"/>
                    <a:pt x="6130" y="5424"/>
                  </a:cubicBezTo>
                  <a:cubicBezTo>
                    <a:pt x="6462" y="5424"/>
                    <a:pt x="6778" y="5355"/>
                    <a:pt x="6988" y="5131"/>
                  </a:cubicBezTo>
                  <a:cubicBezTo>
                    <a:pt x="7463" y="4624"/>
                    <a:pt x="7399" y="3610"/>
                    <a:pt x="7399" y="2945"/>
                  </a:cubicBezTo>
                  <a:cubicBezTo>
                    <a:pt x="7399" y="2059"/>
                    <a:pt x="7273" y="1172"/>
                    <a:pt x="7273" y="285"/>
                  </a:cubicBezTo>
                  <a:cubicBezTo>
                    <a:pt x="7273" y="95"/>
                    <a:pt x="7122" y="0"/>
                    <a:pt x="697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 flipH="1">
              <a:off x="464471" y="3998525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1" y="0"/>
                    <a:pt x="1" y="792"/>
                    <a:pt x="507" y="792"/>
                  </a:cubicBezTo>
                  <a:cubicBezTo>
                    <a:pt x="1046" y="792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 flipH="1">
              <a:off x="501091" y="3948670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1" y="0"/>
                    <a:pt x="1" y="824"/>
                    <a:pt x="539" y="824"/>
                  </a:cubicBezTo>
                  <a:cubicBezTo>
                    <a:pt x="1046" y="824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 flipH="1">
              <a:off x="519401" y="4002572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 flipH="1">
              <a:off x="181658" y="438204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4" y="824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 flipH="1">
              <a:off x="235561" y="4366784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0" y="0"/>
                    <a:pt x="0" y="792"/>
                    <a:pt x="539" y="792"/>
                  </a:cubicBezTo>
                  <a:cubicBezTo>
                    <a:pt x="1045" y="792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 flipH="1">
              <a:off x="3631" y="4209092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 flipH="1">
              <a:off x="13782" y="4150081"/>
              <a:ext cx="32604" cy="25473"/>
            </a:xfrm>
            <a:custGeom>
              <a:avLst/>
              <a:gdLst/>
              <a:ahLst/>
              <a:cxnLst/>
              <a:rect l="l" t="t" r="r" b="b"/>
              <a:pathLst>
                <a:path w="1015" h="793" extrusionOk="0">
                  <a:moveTo>
                    <a:pt x="507" y="1"/>
                  </a:moveTo>
                  <a:cubicBezTo>
                    <a:pt x="1" y="1"/>
                    <a:pt x="1" y="792"/>
                    <a:pt x="507" y="792"/>
                  </a:cubicBezTo>
                  <a:cubicBezTo>
                    <a:pt x="1014" y="792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 flipH="1">
              <a:off x="-138780" y="4202025"/>
              <a:ext cx="1084456" cy="970453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7338" y="1"/>
                  </a:moveTo>
                  <a:cubicBezTo>
                    <a:pt x="6633" y="1"/>
                    <a:pt x="5985" y="348"/>
                    <a:pt x="5447" y="1202"/>
                  </a:cubicBezTo>
                  <a:cubicBezTo>
                    <a:pt x="4497" y="2976"/>
                    <a:pt x="9374" y="8518"/>
                    <a:pt x="10419" y="10228"/>
                  </a:cubicBezTo>
                  <a:cubicBezTo>
                    <a:pt x="7062" y="10513"/>
                    <a:pt x="0" y="11020"/>
                    <a:pt x="4719" y="15802"/>
                  </a:cubicBezTo>
                  <a:cubicBezTo>
                    <a:pt x="7062" y="18177"/>
                    <a:pt x="12193" y="18842"/>
                    <a:pt x="15106" y="20299"/>
                  </a:cubicBezTo>
                  <a:cubicBezTo>
                    <a:pt x="11559" y="22167"/>
                    <a:pt x="6176" y="24891"/>
                    <a:pt x="12605" y="27709"/>
                  </a:cubicBezTo>
                  <a:cubicBezTo>
                    <a:pt x="16848" y="29831"/>
                    <a:pt x="28344" y="29831"/>
                    <a:pt x="32968" y="30211"/>
                  </a:cubicBezTo>
                  <a:cubicBezTo>
                    <a:pt x="33221" y="25334"/>
                    <a:pt x="33759" y="14725"/>
                    <a:pt x="32556" y="9880"/>
                  </a:cubicBezTo>
                  <a:cubicBezTo>
                    <a:pt x="31689" y="6833"/>
                    <a:pt x="30694" y="5650"/>
                    <a:pt x="29732" y="5650"/>
                  </a:cubicBezTo>
                  <a:cubicBezTo>
                    <a:pt x="28165" y="5650"/>
                    <a:pt x="26687" y="8792"/>
                    <a:pt x="26001" y="12128"/>
                  </a:cubicBezTo>
                  <a:cubicBezTo>
                    <a:pt x="24089" y="6228"/>
                    <a:pt x="21950" y="355"/>
                    <a:pt x="19472" y="355"/>
                  </a:cubicBezTo>
                  <a:cubicBezTo>
                    <a:pt x="18133" y="355"/>
                    <a:pt x="16694" y="2072"/>
                    <a:pt x="15138" y="6428"/>
                  </a:cubicBezTo>
                  <a:cubicBezTo>
                    <a:pt x="13896" y="5566"/>
                    <a:pt x="10161" y="1"/>
                    <a:pt x="73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 flipH="1">
              <a:off x="-126258" y="4272599"/>
              <a:ext cx="826833" cy="92535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668" y="1"/>
                  </a:moveTo>
                  <a:cubicBezTo>
                    <a:pt x="327" y="1"/>
                    <a:pt x="1" y="491"/>
                    <a:pt x="288" y="874"/>
                  </a:cubicBezTo>
                  <a:cubicBezTo>
                    <a:pt x="6273" y="8379"/>
                    <a:pt x="12607" y="15631"/>
                    <a:pt x="19131" y="22694"/>
                  </a:cubicBezTo>
                  <a:cubicBezTo>
                    <a:pt x="20967" y="24689"/>
                    <a:pt x="22836" y="26684"/>
                    <a:pt x="24704" y="28647"/>
                  </a:cubicBezTo>
                  <a:cubicBezTo>
                    <a:pt x="24809" y="28759"/>
                    <a:pt x="24928" y="28806"/>
                    <a:pt x="25042" y="28806"/>
                  </a:cubicBezTo>
                  <a:cubicBezTo>
                    <a:pt x="25413" y="28806"/>
                    <a:pt x="25740" y="28314"/>
                    <a:pt x="25401" y="27951"/>
                  </a:cubicBezTo>
                  <a:cubicBezTo>
                    <a:pt x="18782" y="20952"/>
                    <a:pt x="12322" y="13826"/>
                    <a:pt x="6146" y="6479"/>
                  </a:cubicBezTo>
                  <a:cubicBezTo>
                    <a:pt x="4405" y="4389"/>
                    <a:pt x="2663" y="2299"/>
                    <a:pt x="984" y="177"/>
                  </a:cubicBezTo>
                  <a:cubicBezTo>
                    <a:pt x="891" y="53"/>
                    <a:pt x="779" y="1"/>
                    <a:pt x="668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 flipH="1">
              <a:off x="293551" y="4371859"/>
              <a:ext cx="376444" cy="353476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10752" y="1"/>
                  </a:moveTo>
                  <a:cubicBezTo>
                    <a:pt x="10507" y="1"/>
                    <a:pt x="10261" y="159"/>
                    <a:pt x="10261" y="476"/>
                  </a:cubicBezTo>
                  <a:cubicBezTo>
                    <a:pt x="10261" y="3644"/>
                    <a:pt x="10693" y="6813"/>
                    <a:pt x="10459" y="9981"/>
                  </a:cubicBezTo>
                  <a:lnTo>
                    <a:pt x="10459" y="9981"/>
                  </a:lnTo>
                  <a:cubicBezTo>
                    <a:pt x="10045" y="10008"/>
                    <a:pt x="9631" y="10019"/>
                    <a:pt x="9216" y="10019"/>
                  </a:cubicBezTo>
                  <a:cubicBezTo>
                    <a:pt x="6365" y="10019"/>
                    <a:pt x="3511" y="9470"/>
                    <a:pt x="634" y="9470"/>
                  </a:cubicBezTo>
                  <a:cubicBezTo>
                    <a:pt x="1" y="9470"/>
                    <a:pt x="1" y="10451"/>
                    <a:pt x="634" y="10451"/>
                  </a:cubicBezTo>
                  <a:cubicBezTo>
                    <a:pt x="3493" y="10478"/>
                    <a:pt x="6308" y="11003"/>
                    <a:pt x="9152" y="11003"/>
                  </a:cubicBezTo>
                  <a:cubicBezTo>
                    <a:pt x="9742" y="11003"/>
                    <a:pt x="10333" y="10981"/>
                    <a:pt x="10926" y="10926"/>
                  </a:cubicBezTo>
                  <a:cubicBezTo>
                    <a:pt x="11211" y="10895"/>
                    <a:pt x="11401" y="10736"/>
                    <a:pt x="11433" y="10451"/>
                  </a:cubicBezTo>
                  <a:cubicBezTo>
                    <a:pt x="11718" y="7126"/>
                    <a:pt x="11275" y="3801"/>
                    <a:pt x="11243" y="476"/>
                  </a:cubicBezTo>
                  <a:cubicBezTo>
                    <a:pt x="11243" y="159"/>
                    <a:pt x="10998" y="1"/>
                    <a:pt x="1075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 flipH="1">
              <a:off x="12794" y="4670958"/>
              <a:ext cx="401917" cy="362181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11803" y="0"/>
                  </a:moveTo>
                  <a:cubicBezTo>
                    <a:pt x="11554" y="0"/>
                    <a:pt x="11308" y="159"/>
                    <a:pt x="11308" y="475"/>
                  </a:cubicBezTo>
                  <a:cubicBezTo>
                    <a:pt x="11308" y="3729"/>
                    <a:pt x="11513" y="7042"/>
                    <a:pt x="10940" y="10245"/>
                  </a:cubicBezTo>
                  <a:lnTo>
                    <a:pt x="10940" y="10245"/>
                  </a:lnTo>
                  <a:cubicBezTo>
                    <a:pt x="10308" y="10223"/>
                    <a:pt x="9676" y="10216"/>
                    <a:pt x="9043" y="10216"/>
                  </a:cubicBezTo>
                  <a:cubicBezTo>
                    <a:pt x="7914" y="10216"/>
                    <a:pt x="6783" y="10238"/>
                    <a:pt x="5653" y="10238"/>
                  </a:cubicBezTo>
                  <a:cubicBezTo>
                    <a:pt x="4052" y="10238"/>
                    <a:pt x="2452" y="10193"/>
                    <a:pt x="858" y="9976"/>
                  </a:cubicBezTo>
                  <a:cubicBezTo>
                    <a:pt x="829" y="9971"/>
                    <a:pt x="801" y="9969"/>
                    <a:pt x="774" y="9969"/>
                  </a:cubicBezTo>
                  <a:cubicBezTo>
                    <a:pt x="231" y="9969"/>
                    <a:pt x="1" y="10835"/>
                    <a:pt x="604" y="10926"/>
                  </a:cubicBezTo>
                  <a:cubicBezTo>
                    <a:pt x="2616" y="11195"/>
                    <a:pt x="4648" y="11220"/>
                    <a:pt x="6683" y="11220"/>
                  </a:cubicBezTo>
                  <a:cubicBezTo>
                    <a:pt x="7145" y="11220"/>
                    <a:pt x="7608" y="11219"/>
                    <a:pt x="8071" y="11219"/>
                  </a:cubicBezTo>
                  <a:cubicBezTo>
                    <a:pt x="9162" y="11219"/>
                    <a:pt x="10252" y="11226"/>
                    <a:pt x="11340" y="11274"/>
                  </a:cubicBezTo>
                  <a:cubicBezTo>
                    <a:pt x="11530" y="11274"/>
                    <a:pt x="11783" y="11116"/>
                    <a:pt x="11815" y="10894"/>
                  </a:cubicBezTo>
                  <a:cubicBezTo>
                    <a:pt x="12512" y="7474"/>
                    <a:pt x="12322" y="3959"/>
                    <a:pt x="12322" y="475"/>
                  </a:cubicBezTo>
                  <a:cubicBezTo>
                    <a:pt x="12306" y="159"/>
                    <a:pt x="12053" y="0"/>
                    <a:pt x="1180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 flipH="1">
              <a:off x="206072" y="4564116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 flipH="1">
              <a:off x="206072" y="4466462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 flipH="1">
              <a:off x="382075" y="4481720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 flipH="1">
              <a:off x="639446" y="4589558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 flipH="1">
              <a:off x="716767" y="4621103"/>
              <a:ext cx="49854" cy="38675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60" y="0"/>
                  </a:moveTo>
                  <a:cubicBezTo>
                    <a:pt x="0" y="0"/>
                    <a:pt x="0" y="1204"/>
                    <a:pt x="760" y="1204"/>
                  </a:cubicBezTo>
                  <a:cubicBezTo>
                    <a:pt x="1552" y="1204"/>
                    <a:pt x="1552" y="0"/>
                    <a:pt x="76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 flipH="1">
              <a:off x="299647" y="4863214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 flipH="1">
              <a:off x="-5524" y="4517345"/>
              <a:ext cx="50882" cy="38675"/>
            </a:xfrm>
            <a:custGeom>
              <a:avLst/>
              <a:gdLst/>
              <a:ahLst/>
              <a:cxnLst/>
              <a:rect l="l" t="t" r="r" b="b"/>
              <a:pathLst>
                <a:path w="1584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84" y="1204"/>
                    <a:pt x="1584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flipH="1">
              <a:off x="-66558" y="4888656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0"/>
                  </a:moveTo>
                  <a:cubicBezTo>
                    <a:pt x="10" y="0"/>
                    <a:pt x="0" y="1204"/>
                    <a:pt x="762" y="1204"/>
                  </a:cubicBezTo>
                  <a:cubicBezTo>
                    <a:pt x="772" y="1204"/>
                    <a:pt x="782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21"/>
          <p:cNvGrpSpPr/>
          <p:nvPr/>
        </p:nvGrpSpPr>
        <p:grpSpPr>
          <a:xfrm>
            <a:off x="4744878" y="-143975"/>
            <a:ext cx="4777838" cy="780620"/>
            <a:chOff x="4744878" y="-143975"/>
            <a:chExt cx="4777838" cy="780620"/>
          </a:xfrm>
        </p:grpSpPr>
        <p:sp>
          <p:nvSpPr>
            <p:cNvPr id="947" name="Google Shape;947;p21"/>
            <p:cNvSpPr/>
            <p:nvPr/>
          </p:nvSpPr>
          <p:spPr>
            <a:xfrm>
              <a:off x="4844524" y="139865"/>
              <a:ext cx="202468" cy="185283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134468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6132440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62029" y="460325"/>
              <a:ext cx="186214" cy="168161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803852" y="430836"/>
              <a:ext cx="181107" cy="181332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6370505" y="139865"/>
              <a:ext cx="203496" cy="185283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5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6661445" y="337229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cubicBezTo>
                    <a:pt x="571" y="792"/>
                    <a:pt x="1" y="5131"/>
                    <a:pt x="919" y="5669"/>
                  </a:cubicBezTo>
                  <a:cubicBezTo>
                    <a:pt x="1014" y="5727"/>
                    <a:pt x="1127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7659450" y="226340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624" y="3920"/>
                    <a:pt x="3589" y="5914"/>
                    <a:pt x="4836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5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989038" y="460325"/>
              <a:ext cx="186182" cy="168161"/>
            </a:xfrm>
            <a:custGeom>
              <a:avLst/>
              <a:gdLst/>
              <a:ahLst/>
              <a:cxnLst/>
              <a:rect l="l" t="t" r="r" b="b"/>
              <a:pathLst>
                <a:path w="5796" h="523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729"/>
                    <a:pt x="1172" y="5004"/>
                    <a:pt x="2217" y="5226"/>
                  </a:cubicBezTo>
                  <a:cubicBezTo>
                    <a:pt x="2248" y="5232"/>
                    <a:pt x="2280" y="5235"/>
                    <a:pt x="2313" y="5235"/>
                  </a:cubicBezTo>
                  <a:cubicBezTo>
                    <a:pt x="3493" y="5235"/>
                    <a:pt x="5364" y="1404"/>
                    <a:pt x="5796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7330829" y="430836"/>
              <a:ext cx="181139" cy="181332"/>
            </a:xfrm>
            <a:custGeom>
              <a:avLst/>
              <a:gdLst/>
              <a:ahLst/>
              <a:cxnLst/>
              <a:rect l="l" t="t" r="r" b="b"/>
              <a:pathLst>
                <a:path w="5639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5" y="2202"/>
                    <a:pt x="2853" y="5645"/>
                    <a:pt x="3940" y="5645"/>
                  </a:cubicBezTo>
                  <a:cubicBezTo>
                    <a:pt x="3969" y="5645"/>
                    <a:pt x="3996" y="5642"/>
                    <a:pt x="4023" y="5637"/>
                  </a:cubicBezTo>
                  <a:cubicBezTo>
                    <a:pt x="5195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8084665" y="344360"/>
              <a:ext cx="187210" cy="183548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1" y="5099"/>
                    <a:pt x="919" y="5637"/>
                  </a:cubicBezTo>
                  <a:cubicBezTo>
                    <a:pt x="1009" y="5689"/>
                    <a:pt x="1114" y="5713"/>
                    <a:pt x="1232" y="5713"/>
                  </a:cubicBezTo>
                  <a:cubicBezTo>
                    <a:pt x="2486" y="5713"/>
                    <a:pt x="5162" y="3018"/>
                    <a:pt x="5828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9092820" y="211082"/>
              <a:ext cx="200444" cy="190005"/>
            </a:xfrm>
            <a:custGeom>
              <a:avLst/>
              <a:gdLst/>
              <a:ahLst/>
              <a:cxnLst/>
              <a:rect l="l" t="t" r="r" b="b"/>
              <a:pathLst>
                <a:path w="6240" h="5915" extrusionOk="0">
                  <a:moveTo>
                    <a:pt x="4561" y="1"/>
                  </a:moveTo>
                  <a:lnTo>
                    <a:pt x="1" y="3643"/>
                  </a:lnTo>
                  <a:cubicBezTo>
                    <a:pt x="596" y="3954"/>
                    <a:pt x="3601" y="5915"/>
                    <a:pt x="4861" y="5915"/>
                  </a:cubicBezTo>
                  <a:cubicBezTo>
                    <a:pt x="5009" y="5915"/>
                    <a:pt x="5133" y="5888"/>
                    <a:pt x="5226" y="5828"/>
                  </a:cubicBezTo>
                  <a:cubicBezTo>
                    <a:pt x="6240" y="5163"/>
                    <a:pt x="4814" y="919"/>
                    <a:pt x="456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8411230" y="469480"/>
              <a:ext cx="187210" cy="167165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729"/>
                    <a:pt x="1267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4" y="5203"/>
                    <a:pt x="5396" y="1340"/>
                    <a:pt x="5828" y="5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8754049" y="410470"/>
              <a:ext cx="180111" cy="182359"/>
            </a:xfrm>
            <a:custGeom>
              <a:avLst/>
              <a:gdLst/>
              <a:ahLst/>
              <a:cxnLst/>
              <a:rect l="l" t="t" r="r" b="b"/>
              <a:pathLst>
                <a:path w="5607" h="5677" extrusionOk="0">
                  <a:moveTo>
                    <a:pt x="5606" y="1"/>
                  </a:moveTo>
                  <a:lnTo>
                    <a:pt x="1" y="1711"/>
                  </a:lnTo>
                  <a:cubicBezTo>
                    <a:pt x="495" y="2266"/>
                    <a:pt x="2882" y="5677"/>
                    <a:pt x="3971" y="5677"/>
                  </a:cubicBezTo>
                  <a:cubicBezTo>
                    <a:pt x="4000" y="5677"/>
                    <a:pt x="4028" y="5675"/>
                    <a:pt x="4055" y="5670"/>
                  </a:cubicBezTo>
                  <a:cubicBezTo>
                    <a:pt x="5258" y="5416"/>
                    <a:pt x="5511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744878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262700" y="-143975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6" y="8615"/>
                    <a:pt x="2090" y="5037"/>
                  </a:cubicBezTo>
                  <a:cubicBezTo>
                    <a:pt x="1678" y="4530"/>
                    <a:pt x="1298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53" y="10579"/>
                    <a:pt x="53678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7672395" y="-143975"/>
              <a:ext cx="1850320" cy="637021"/>
            </a:xfrm>
            <a:custGeom>
              <a:avLst/>
              <a:gdLst/>
              <a:ahLst/>
              <a:cxnLst/>
              <a:rect l="l" t="t" r="r" b="b"/>
              <a:pathLst>
                <a:path w="57602" h="19831" extrusionOk="0">
                  <a:moveTo>
                    <a:pt x="57042" y="1"/>
                  </a:moveTo>
                  <a:cubicBezTo>
                    <a:pt x="56923" y="1"/>
                    <a:pt x="56805" y="57"/>
                    <a:pt x="56728" y="191"/>
                  </a:cubicBezTo>
                  <a:cubicBezTo>
                    <a:pt x="54226" y="4593"/>
                    <a:pt x="51091" y="8647"/>
                    <a:pt x="47196" y="11941"/>
                  </a:cubicBezTo>
                  <a:cubicBezTo>
                    <a:pt x="43965" y="14696"/>
                    <a:pt x="40165" y="16818"/>
                    <a:pt x="36080" y="17989"/>
                  </a:cubicBezTo>
                  <a:cubicBezTo>
                    <a:pt x="33637" y="18690"/>
                    <a:pt x="31107" y="19036"/>
                    <a:pt x="28575" y="19036"/>
                  </a:cubicBezTo>
                  <a:cubicBezTo>
                    <a:pt x="27102" y="19036"/>
                    <a:pt x="25628" y="18919"/>
                    <a:pt x="24172" y="18686"/>
                  </a:cubicBezTo>
                  <a:cubicBezTo>
                    <a:pt x="20055" y="18021"/>
                    <a:pt x="16128" y="16438"/>
                    <a:pt x="12581" y="14284"/>
                  </a:cubicBezTo>
                  <a:cubicBezTo>
                    <a:pt x="8559" y="11814"/>
                    <a:pt x="5076" y="8615"/>
                    <a:pt x="2067" y="5037"/>
                  </a:cubicBezTo>
                  <a:cubicBezTo>
                    <a:pt x="1687" y="4530"/>
                    <a:pt x="1276" y="4055"/>
                    <a:pt x="895" y="3548"/>
                  </a:cubicBezTo>
                  <a:cubicBezTo>
                    <a:pt x="799" y="3423"/>
                    <a:pt x="670" y="3371"/>
                    <a:pt x="546" y="3371"/>
                  </a:cubicBezTo>
                  <a:cubicBezTo>
                    <a:pt x="262" y="3371"/>
                    <a:pt x="1" y="3642"/>
                    <a:pt x="199" y="3928"/>
                  </a:cubicBezTo>
                  <a:cubicBezTo>
                    <a:pt x="3176" y="7792"/>
                    <a:pt x="6659" y="11275"/>
                    <a:pt x="10713" y="13999"/>
                  </a:cubicBezTo>
                  <a:cubicBezTo>
                    <a:pt x="14292" y="16438"/>
                    <a:pt x="18313" y="18274"/>
                    <a:pt x="22557" y="19193"/>
                  </a:cubicBezTo>
                  <a:cubicBezTo>
                    <a:pt x="24550" y="19616"/>
                    <a:pt x="26574" y="19830"/>
                    <a:pt x="28594" y="19830"/>
                  </a:cubicBezTo>
                  <a:cubicBezTo>
                    <a:pt x="30651" y="19830"/>
                    <a:pt x="32705" y="19608"/>
                    <a:pt x="34718" y="19161"/>
                  </a:cubicBezTo>
                  <a:cubicBezTo>
                    <a:pt x="38962" y="18211"/>
                    <a:pt x="42920" y="16279"/>
                    <a:pt x="46341" y="13651"/>
                  </a:cubicBezTo>
                  <a:cubicBezTo>
                    <a:pt x="50363" y="10579"/>
                    <a:pt x="53656" y="6684"/>
                    <a:pt x="56348" y="2408"/>
                  </a:cubicBezTo>
                  <a:cubicBezTo>
                    <a:pt x="56696" y="1806"/>
                    <a:pt x="57076" y="1205"/>
                    <a:pt x="57425" y="603"/>
                  </a:cubicBezTo>
                  <a:cubicBezTo>
                    <a:pt x="57601" y="294"/>
                    <a:pt x="57317" y="1"/>
                    <a:pt x="5704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21"/>
          <p:cNvSpPr/>
          <p:nvPr/>
        </p:nvSpPr>
        <p:spPr>
          <a:xfrm rot="-5400000">
            <a:off x="6397294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1"/>
          <p:cNvSpPr/>
          <p:nvPr/>
        </p:nvSpPr>
        <p:spPr>
          <a:xfrm rot="-5400000">
            <a:off x="6719423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1"/>
          <p:cNvSpPr/>
          <p:nvPr/>
        </p:nvSpPr>
        <p:spPr>
          <a:xfrm rot="-5400000">
            <a:off x="7041567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1"/>
          <p:cNvSpPr/>
          <p:nvPr/>
        </p:nvSpPr>
        <p:spPr>
          <a:xfrm rot="-5400000">
            <a:off x="7363695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1"/>
          <p:cNvSpPr/>
          <p:nvPr/>
        </p:nvSpPr>
        <p:spPr>
          <a:xfrm rot="-5400000">
            <a:off x="7685824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"/>
          <p:cNvSpPr/>
          <p:nvPr/>
        </p:nvSpPr>
        <p:spPr>
          <a:xfrm rot="-5400000">
            <a:off x="8006951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1"/>
          <p:cNvSpPr/>
          <p:nvPr/>
        </p:nvSpPr>
        <p:spPr>
          <a:xfrm rot="-5400000">
            <a:off x="8329080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1"/>
          <p:cNvSpPr/>
          <p:nvPr/>
        </p:nvSpPr>
        <p:spPr>
          <a:xfrm rot="-5400000">
            <a:off x="4455448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1"/>
          <p:cNvSpPr/>
          <p:nvPr/>
        </p:nvSpPr>
        <p:spPr>
          <a:xfrm rot="-5400000">
            <a:off x="4777592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1"/>
          <p:cNvSpPr/>
          <p:nvPr/>
        </p:nvSpPr>
        <p:spPr>
          <a:xfrm rot="-5400000">
            <a:off x="5099720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1"/>
          <p:cNvSpPr/>
          <p:nvPr/>
        </p:nvSpPr>
        <p:spPr>
          <a:xfrm rot="-5400000">
            <a:off x="5421849" y="473228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1"/>
          <p:cNvSpPr/>
          <p:nvPr/>
        </p:nvSpPr>
        <p:spPr>
          <a:xfrm rot="-5400000">
            <a:off x="5742976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1"/>
          <p:cNvSpPr/>
          <p:nvPr/>
        </p:nvSpPr>
        <p:spPr>
          <a:xfrm rot="-5400000">
            <a:off x="6065105" y="47323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1"/>
          <p:cNvSpPr txBox="1">
            <a:spLocks noGrp="1"/>
          </p:cNvSpPr>
          <p:nvPr>
            <p:ph type="title"/>
          </p:nvPr>
        </p:nvSpPr>
        <p:spPr>
          <a:xfrm>
            <a:off x="994688" y="1824850"/>
            <a:ext cx="35256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1"/>
          <p:cNvSpPr txBox="1">
            <a:spLocks noGrp="1"/>
          </p:cNvSpPr>
          <p:nvPr>
            <p:ph type="subTitle" idx="1"/>
          </p:nvPr>
        </p:nvSpPr>
        <p:spPr>
          <a:xfrm>
            <a:off x="999750" y="2490538"/>
            <a:ext cx="35256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3_1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3"/>
          <p:cNvSpPr/>
          <p:nvPr/>
        </p:nvSpPr>
        <p:spPr>
          <a:xfrm rot="5400000">
            <a:off x="1677621" y="667995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3"/>
          <p:cNvSpPr/>
          <p:nvPr/>
        </p:nvSpPr>
        <p:spPr>
          <a:xfrm rot="5400000">
            <a:off x="1355476" y="667979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3"/>
          <p:cNvSpPr/>
          <p:nvPr/>
        </p:nvSpPr>
        <p:spPr>
          <a:xfrm rot="5400000">
            <a:off x="1033348" y="667979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3"/>
          <p:cNvSpPr/>
          <p:nvPr/>
        </p:nvSpPr>
        <p:spPr>
          <a:xfrm rot="5400000">
            <a:off x="711219" y="667979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3"/>
          <p:cNvSpPr/>
          <p:nvPr/>
        </p:nvSpPr>
        <p:spPr>
          <a:xfrm rot="5400000">
            <a:off x="1992546" y="667995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23"/>
          <p:cNvGrpSpPr/>
          <p:nvPr/>
        </p:nvGrpSpPr>
        <p:grpSpPr>
          <a:xfrm>
            <a:off x="7988216" y="-449551"/>
            <a:ext cx="1906374" cy="1523720"/>
            <a:chOff x="7988216" y="-449551"/>
            <a:chExt cx="1906374" cy="1523720"/>
          </a:xfrm>
        </p:grpSpPr>
        <p:sp>
          <p:nvSpPr>
            <p:cNvPr id="1010" name="Google Shape;1010;p23"/>
            <p:cNvSpPr/>
            <p:nvPr/>
          </p:nvSpPr>
          <p:spPr>
            <a:xfrm rot="1927300" flipH="1">
              <a:off x="9423055" y="654075"/>
              <a:ext cx="202466" cy="185281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 rot="1927300" flipH="1">
              <a:off x="9085814" y="670892"/>
              <a:ext cx="188236" cy="184831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 rot="1927300" flipH="1">
              <a:off x="8287855" y="43007"/>
              <a:ext cx="199415" cy="189971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 rot="1927300" flipH="1">
              <a:off x="8749241" y="602803"/>
              <a:ext cx="186213" cy="168160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 rot="1927300" flipH="1">
              <a:off x="8476630" y="396437"/>
              <a:ext cx="181105" cy="181330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 rot="1927300" flipH="1">
              <a:off x="8015897" y="-6199"/>
              <a:ext cx="1851012" cy="637016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23"/>
          <p:cNvGrpSpPr/>
          <p:nvPr/>
        </p:nvGrpSpPr>
        <p:grpSpPr>
          <a:xfrm>
            <a:off x="6977131" y="-306831"/>
            <a:ext cx="1907431" cy="881712"/>
            <a:chOff x="6478356" y="-306831"/>
            <a:chExt cx="1907431" cy="881712"/>
          </a:xfrm>
        </p:grpSpPr>
        <p:sp>
          <p:nvSpPr>
            <p:cNvPr id="1017" name="Google Shape;1017;p23"/>
            <p:cNvSpPr/>
            <p:nvPr/>
          </p:nvSpPr>
          <p:spPr>
            <a:xfrm rot="-360260" flipH="1">
              <a:off x="8057534" y="-4043"/>
              <a:ext cx="202460" cy="185275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 rot="-360260" flipH="1">
              <a:off x="7803994" y="221827"/>
              <a:ext cx="188230" cy="184825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 rot="-360260" flipH="1">
              <a:off x="6789019" y="216518"/>
              <a:ext cx="199409" cy="189965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 rot="-360260" flipH="1">
              <a:off x="7492255" y="378454"/>
              <a:ext cx="186207" cy="168155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 rot="-360260" flipH="1">
              <a:off x="7155004" y="384583"/>
              <a:ext cx="181099" cy="181324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 rot="-360260" flipH="1">
              <a:off x="6506595" y="-211770"/>
              <a:ext cx="1850953" cy="636996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23"/>
          <p:cNvSpPr txBox="1">
            <a:spLocks noGrp="1"/>
          </p:cNvSpPr>
          <p:nvPr>
            <p:ph type="body" idx="1"/>
          </p:nvPr>
        </p:nvSpPr>
        <p:spPr>
          <a:xfrm>
            <a:off x="708150" y="1152475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23"/>
          <p:cNvSpPr/>
          <p:nvPr/>
        </p:nvSpPr>
        <p:spPr>
          <a:xfrm>
            <a:off x="5380575" y="4032979"/>
            <a:ext cx="4019367" cy="1175385"/>
          </a:xfrm>
          <a:custGeom>
            <a:avLst/>
            <a:gdLst/>
            <a:ahLst/>
            <a:cxnLst/>
            <a:rect l="l" t="t" r="r" b="b"/>
            <a:pathLst>
              <a:path w="123284" h="36052" extrusionOk="0">
                <a:moveTo>
                  <a:pt x="24808" y="1"/>
                </a:moveTo>
                <a:cubicBezTo>
                  <a:pt x="24225" y="1"/>
                  <a:pt x="23619" y="155"/>
                  <a:pt x="22987" y="487"/>
                </a:cubicBezTo>
                <a:cubicBezTo>
                  <a:pt x="13772" y="5427"/>
                  <a:pt x="24698" y="19995"/>
                  <a:pt x="24064" y="26424"/>
                </a:cubicBezTo>
                <a:cubicBezTo>
                  <a:pt x="23889" y="28399"/>
                  <a:pt x="23217" y="29185"/>
                  <a:pt x="22237" y="29185"/>
                </a:cubicBezTo>
                <a:cubicBezTo>
                  <a:pt x="18439" y="29185"/>
                  <a:pt x="10001" y="17384"/>
                  <a:pt x="7786" y="17208"/>
                </a:cubicBezTo>
                <a:cubicBezTo>
                  <a:pt x="7628" y="17197"/>
                  <a:pt x="7478" y="17192"/>
                  <a:pt x="7334" y="17192"/>
                </a:cubicBezTo>
                <a:cubicBezTo>
                  <a:pt x="1" y="17192"/>
                  <a:pt x="10555" y="31206"/>
                  <a:pt x="14468" y="36051"/>
                </a:cubicBezTo>
                <a:lnTo>
                  <a:pt x="117931" y="36051"/>
                </a:lnTo>
                <a:cubicBezTo>
                  <a:pt x="120686" y="31364"/>
                  <a:pt x="123283" y="25379"/>
                  <a:pt x="120623" y="23415"/>
                </a:cubicBezTo>
                <a:cubicBezTo>
                  <a:pt x="119602" y="22657"/>
                  <a:pt x="118721" y="22343"/>
                  <a:pt x="117939" y="22343"/>
                </a:cubicBezTo>
                <a:cubicBezTo>
                  <a:pt x="114162" y="22343"/>
                  <a:pt x="112735" y="29684"/>
                  <a:pt x="109339" y="29684"/>
                </a:cubicBezTo>
                <a:cubicBezTo>
                  <a:pt x="108272" y="29684"/>
                  <a:pt x="107011" y="28960"/>
                  <a:pt x="105422" y="27057"/>
                </a:cubicBezTo>
                <a:cubicBezTo>
                  <a:pt x="101848" y="22929"/>
                  <a:pt x="94686" y="2584"/>
                  <a:pt x="86778" y="2584"/>
                </a:cubicBezTo>
                <a:cubicBezTo>
                  <a:pt x="85648" y="2584"/>
                  <a:pt x="84502" y="3000"/>
                  <a:pt x="83349" y="3939"/>
                </a:cubicBezTo>
                <a:cubicBezTo>
                  <a:pt x="75431" y="10368"/>
                  <a:pt x="90854" y="24049"/>
                  <a:pt x="84647" y="29844"/>
                </a:cubicBezTo>
                <a:cubicBezTo>
                  <a:pt x="83907" y="30555"/>
                  <a:pt x="83201" y="30862"/>
                  <a:pt x="82522" y="30862"/>
                </a:cubicBezTo>
                <a:cubicBezTo>
                  <a:pt x="78202" y="30862"/>
                  <a:pt x="74956" y="18447"/>
                  <a:pt x="70860" y="18447"/>
                </a:cubicBezTo>
                <a:cubicBezTo>
                  <a:pt x="70748" y="18447"/>
                  <a:pt x="70636" y="18456"/>
                  <a:pt x="70523" y="18475"/>
                </a:cubicBezTo>
                <a:cubicBezTo>
                  <a:pt x="65150" y="19297"/>
                  <a:pt x="64758" y="30926"/>
                  <a:pt x="59606" y="30926"/>
                </a:cubicBezTo>
                <a:cubicBezTo>
                  <a:pt x="59201" y="30926"/>
                  <a:pt x="58767" y="30854"/>
                  <a:pt x="58298" y="30699"/>
                </a:cubicBezTo>
                <a:cubicBezTo>
                  <a:pt x="50825" y="28324"/>
                  <a:pt x="61940" y="11635"/>
                  <a:pt x="53168" y="9703"/>
                </a:cubicBezTo>
                <a:cubicBezTo>
                  <a:pt x="52526" y="9550"/>
                  <a:pt x="51925" y="9478"/>
                  <a:pt x="51361" y="9478"/>
                </a:cubicBezTo>
                <a:cubicBezTo>
                  <a:pt x="43268" y="9478"/>
                  <a:pt x="42748" y="24272"/>
                  <a:pt x="37745" y="27469"/>
                </a:cubicBezTo>
                <a:cubicBezTo>
                  <a:pt x="36700" y="26424"/>
                  <a:pt x="36478" y="25125"/>
                  <a:pt x="36035" y="23415"/>
                </a:cubicBezTo>
                <a:cubicBezTo>
                  <a:pt x="34872" y="19287"/>
                  <a:pt x="31334" y="1"/>
                  <a:pt x="248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title"/>
          </p:nvPr>
        </p:nvSpPr>
        <p:spPr>
          <a:xfrm>
            <a:off x="5243400" y="3074850"/>
            <a:ext cx="27630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Font typeface="Poppins"/>
              <a:buNone/>
              <a:defRPr sz="2900">
                <a:solidFill>
                  <a:srgbClr val="F0777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7777"/>
              </a:buClr>
              <a:buSzPts val="2900"/>
              <a:buNone/>
              <a:defRPr sz="2900">
                <a:solidFill>
                  <a:srgbClr val="F07777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"/>
          <p:cNvSpPr/>
          <p:nvPr/>
        </p:nvSpPr>
        <p:spPr>
          <a:xfrm>
            <a:off x="5682265" y="-26949"/>
            <a:ext cx="3703744" cy="2518306"/>
          </a:xfrm>
          <a:custGeom>
            <a:avLst/>
            <a:gdLst/>
            <a:ahLst/>
            <a:cxnLst/>
            <a:rect l="l" t="t" r="r" b="b"/>
            <a:pathLst>
              <a:path w="58082" h="39492" extrusionOk="0">
                <a:moveTo>
                  <a:pt x="634" y="0"/>
                </a:moveTo>
                <a:cubicBezTo>
                  <a:pt x="1" y="1394"/>
                  <a:pt x="951" y="3136"/>
                  <a:pt x="4593" y="5289"/>
                </a:cubicBezTo>
                <a:cubicBezTo>
                  <a:pt x="6345" y="6457"/>
                  <a:pt x="8360" y="6789"/>
                  <a:pt x="10465" y="6789"/>
                </a:cubicBezTo>
                <a:cubicBezTo>
                  <a:pt x="13231" y="6789"/>
                  <a:pt x="16153" y="6216"/>
                  <a:pt x="18837" y="6216"/>
                </a:cubicBezTo>
                <a:cubicBezTo>
                  <a:pt x="20869" y="6216"/>
                  <a:pt x="22765" y="6544"/>
                  <a:pt x="24354" y="7696"/>
                </a:cubicBezTo>
                <a:cubicBezTo>
                  <a:pt x="20491" y="11559"/>
                  <a:pt x="9406" y="10609"/>
                  <a:pt x="7475" y="16848"/>
                </a:cubicBezTo>
                <a:cubicBezTo>
                  <a:pt x="5763" y="22016"/>
                  <a:pt x="9437" y="23544"/>
                  <a:pt x="14088" y="23544"/>
                </a:cubicBezTo>
                <a:cubicBezTo>
                  <a:pt x="18557" y="23544"/>
                  <a:pt x="23927" y="22133"/>
                  <a:pt x="26286" y="21187"/>
                </a:cubicBezTo>
                <a:cubicBezTo>
                  <a:pt x="30584" y="19350"/>
                  <a:pt x="36644" y="14377"/>
                  <a:pt x="39852" y="14377"/>
                </a:cubicBezTo>
                <a:cubicBezTo>
                  <a:pt x="41679" y="14377"/>
                  <a:pt x="42582" y="15989"/>
                  <a:pt x="41709" y="20712"/>
                </a:cubicBezTo>
                <a:cubicBezTo>
                  <a:pt x="40252" y="26982"/>
                  <a:pt x="33507" y="32271"/>
                  <a:pt x="35913" y="39491"/>
                </a:cubicBezTo>
                <a:cubicBezTo>
                  <a:pt x="50513" y="37338"/>
                  <a:pt x="56308" y="22992"/>
                  <a:pt x="58082" y="10324"/>
                </a:cubicBezTo>
                <a:lnTo>
                  <a:pt x="580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"/>
          <p:cNvSpPr/>
          <p:nvPr/>
        </p:nvSpPr>
        <p:spPr>
          <a:xfrm>
            <a:off x="6370448" y="1172267"/>
            <a:ext cx="156641" cy="120012"/>
          </a:xfrm>
          <a:custGeom>
            <a:avLst/>
            <a:gdLst/>
            <a:ahLst/>
            <a:cxnLst/>
            <a:rect l="l" t="t" r="r" b="b"/>
            <a:pathLst>
              <a:path w="2027" h="1553" extrusionOk="0">
                <a:moveTo>
                  <a:pt x="1014" y="1"/>
                </a:moveTo>
                <a:cubicBezTo>
                  <a:pt x="0" y="1"/>
                  <a:pt x="0" y="1552"/>
                  <a:pt x="1014" y="1552"/>
                </a:cubicBezTo>
                <a:cubicBezTo>
                  <a:pt x="2027" y="1552"/>
                  <a:pt x="2027" y="1"/>
                  <a:pt x="10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"/>
          <p:cNvSpPr/>
          <p:nvPr/>
        </p:nvSpPr>
        <p:spPr>
          <a:xfrm>
            <a:off x="6478099" y="991202"/>
            <a:ext cx="156719" cy="119935"/>
          </a:xfrm>
          <a:custGeom>
            <a:avLst/>
            <a:gdLst/>
            <a:ahLst/>
            <a:cxnLst/>
            <a:rect l="l" t="t" r="r" b="b"/>
            <a:pathLst>
              <a:path w="2028" h="1552" extrusionOk="0">
                <a:moveTo>
                  <a:pt x="1014" y="0"/>
                </a:moveTo>
                <a:cubicBezTo>
                  <a:pt x="1" y="0"/>
                  <a:pt x="1" y="1552"/>
                  <a:pt x="1014" y="1552"/>
                </a:cubicBezTo>
                <a:cubicBezTo>
                  <a:pt x="2027" y="1552"/>
                  <a:pt x="2027" y="0"/>
                  <a:pt x="1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6563802" y="1196765"/>
            <a:ext cx="154246" cy="120012"/>
          </a:xfrm>
          <a:custGeom>
            <a:avLst/>
            <a:gdLst/>
            <a:ahLst/>
            <a:cxnLst/>
            <a:rect l="l" t="t" r="r" b="b"/>
            <a:pathLst>
              <a:path w="1996" h="1553" extrusionOk="0">
                <a:moveTo>
                  <a:pt x="1013" y="0"/>
                </a:moveTo>
                <a:cubicBezTo>
                  <a:pt x="0" y="0"/>
                  <a:pt x="0" y="1552"/>
                  <a:pt x="1013" y="1552"/>
                </a:cubicBezTo>
                <a:cubicBezTo>
                  <a:pt x="1995" y="1552"/>
                  <a:pt x="1995" y="0"/>
                  <a:pt x="1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"/>
          <p:cNvSpPr/>
          <p:nvPr/>
        </p:nvSpPr>
        <p:spPr>
          <a:xfrm>
            <a:off x="124526" y="137747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"/>
          <p:cNvSpPr/>
          <p:nvPr/>
        </p:nvSpPr>
        <p:spPr>
          <a:xfrm>
            <a:off x="124526" y="459876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"/>
          <p:cNvSpPr/>
          <p:nvPr/>
        </p:nvSpPr>
        <p:spPr>
          <a:xfrm>
            <a:off x="124526" y="782004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>
            <a:off x="124526" y="1104133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"/>
          <p:cNvSpPr/>
          <p:nvPr/>
        </p:nvSpPr>
        <p:spPr>
          <a:xfrm>
            <a:off x="124526" y="1426261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124526" y="1747404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124526" y="2069533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 rot="5400000">
            <a:off x="2376408" y="135729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 rot="5400000">
            <a:off x="2054280" y="135729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"/>
          <p:cNvSpPr/>
          <p:nvPr/>
        </p:nvSpPr>
        <p:spPr>
          <a:xfrm rot="5400000">
            <a:off x="1732135" y="135713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"/>
          <p:cNvSpPr/>
          <p:nvPr/>
        </p:nvSpPr>
        <p:spPr>
          <a:xfrm rot="5400000">
            <a:off x="1410007" y="135713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"/>
          <p:cNvSpPr/>
          <p:nvPr/>
        </p:nvSpPr>
        <p:spPr>
          <a:xfrm rot="5400000">
            <a:off x="1087878" y="135713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"/>
          <p:cNvSpPr/>
          <p:nvPr/>
        </p:nvSpPr>
        <p:spPr>
          <a:xfrm rot="5400000">
            <a:off x="766751" y="135729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"/>
          <p:cNvSpPr/>
          <p:nvPr/>
        </p:nvSpPr>
        <p:spPr>
          <a:xfrm rot="5400000">
            <a:off x="444623" y="135729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"/>
          <p:cNvGrpSpPr/>
          <p:nvPr/>
        </p:nvGrpSpPr>
        <p:grpSpPr>
          <a:xfrm>
            <a:off x="-95047" y="3526476"/>
            <a:ext cx="1705006" cy="1671476"/>
            <a:chOff x="-95047" y="3526476"/>
            <a:chExt cx="1705006" cy="1671476"/>
          </a:xfrm>
        </p:grpSpPr>
        <p:sp>
          <p:nvSpPr>
            <p:cNvPr id="324" name="Google Shape;324;p3"/>
            <p:cNvSpPr/>
            <p:nvPr/>
          </p:nvSpPr>
          <p:spPr>
            <a:xfrm>
              <a:off x="257955" y="4710630"/>
              <a:ext cx="1352004" cy="467736"/>
            </a:xfrm>
            <a:custGeom>
              <a:avLst/>
              <a:gdLst/>
              <a:ahLst/>
              <a:cxnLst/>
              <a:rect l="l" t="t" r="r" b="b"/>
              <a:pathLst>
                <a:path w="42089" h="14561" extrusionOk="0">
                  <a:moveTo>
                    <a:pt x="42089" y="0"/>
                  </a:moveTo>
                  <a:lnTo>
                    <a:pt x="42089" y="0"/>
                  </a:lnTo>
                  <a:cubicBezTo>
                    <a:pt x="26508" y="950"/>
                    <a:pt x="11718" y="2407"/>
                    <a:pt x="1" y="14283"/>
                  </a:cubicBezTo>
                  <a:lnTo>
                    <a:pt x="159" y="14315"/>
                  </a:lnTo>
                  <a:cubicBezTo>
                    <a:pt x="629" y="14299"/>
                    <a:pt x="1102" y="14293"/>
                    <a:pt x="1575" y="14293"/>
                  </a:cubicBezTo>
                  <a:cubicBezTo>
                    <a:pt x="4583" y="14293"/>
                    <a:pt x="7653" y="14561"/>
                    <a:pt x="10709" y="14561"/>
                  </a:cubicBezTo>
                  <a:cubicBezTo>
                    <a:pt x="13104" y="14561"/>
                    <a:pt x="15491" y="14396"/>
                    <a:pt x="17830" y="13808"/>
                  </a:cubicBezTo>
                  <a:cubicBezTo>
                    <a:pt x="21504" y="12700"/>
                    <a:pt x="25526" y="11084"/>
                    <a:pt x="29073" y="9311"/>
                  </a:cubicBezTo>
                  <a:cubicBezTo>
                    <a:pt x="32747" y="7379"/>
                    <a:pt x="40315" y="3547"/>
                    <a:pt x="42089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61328" y="4773752"/>
              <a:ext cx="1205750" cy="405739"/>
            </a:xfrm>
            <a:custGeom>
              <a:avLst/>
              <a:gdLst/>
              <a:ahLst/>
              <a:cxnLst/>
              <a:rect l="l" t="t" r="r" b="b"/>
              <a:pathLst>
                <a:path w="37536" h="12631" extrusionOk="0">
                  <a:moveTo>
                    <a:pt x="37052" y="0"/>
                  </a:moveTo>
                  <a:cubicBezTo>
                    <a:pt x="37009" y="0"/>
                    <a:pt x="36963" y="9"/>
                    <a:pt x="36917" y="30"/>
                  </a:cubicBezTo>
                  <a:cubicBezTo>
                    <a:pt x="32420" y="1994"/>
                    <a:pt x="27638" y="3166"/>
                    <a:pt x="22919" y="4432"/>
                  </a:cubicBezTo>
                  <a:cubicBezTo>
                    <a:pt x="18010" y="5763"/>
                    <a:pt x="13165" y="7346"/>
                    <a:pt x="8383" y="9056"/>
                  </a:cubicBezTo>
                  <a:cubicBezTo>
                    <a:pt x="5691" y="10038"/>
                    <a:pt x="2999" y="11051"/>
                    <a:pt x="307" y="12033"/>
                  </a:cubicBezTo>
                  <a:cubicBezTo>
                    <a:pt x="1" y="12172"/>
                    <a:pt x="62" y="12631"/>
                    <a:pt x="340" y="12631"/>
                  </a:cubicBezTo>
                  <a:cubicBezTo>
                    <a:pt x="378" y="12631"/>
                    <a:pt x="420" y="12622"/>
                    <a:pt x="466" y="12603"/>
                  </a:cubicBezTo>
                  <a:cubicBezTo>
                    <a:pt x="5311" y="10830"/>
                    <a:pt x="10156" y="8993"/>
                    <a:pt x="15065" y="7378"/>
                  </a:cubicBezTo>
                  <a:cubicBezTo>
                    <a:pt x="19816" y="5826"/>
                    <a:pt x="24693" y="4654"/>
                    <a:pt x="29506" y="3261"/>
                  </a:cubicBezTo>
                  <a:cubicBezTo>
                    <a:pt x="32135" y="2501"/>
                    <a:pt x="34732" y="1646"/>
                    <a:pt x="37234" y="537"/>
                  </a:cubicBezTo>
                  <a:cubicBezTo>
                    <a:pt x="37536" y="400"/>
                    <a:pt x="37337" y="0"/>
                    <a:pt x="3705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05176" y="4933371"/>
              <a:ext cx="171020" cy="197007"/>
            </a:xfrm>
            <a:custGeom>
              <a:avLst/>
              <a:gdLst/>
              <a:ahLst/>
              <a:cxnLst/>
              <a:rect l="l" t="t" r="r" b="b"/>
              <a:pathLst>
                <a:path w="5324" h="6133" extrusionOk="0">
                  <a:moveTo>
                    <a:pt x="4916" y="1"/>
                  </a:moveTo>
                  <a:cubicBezTo>
                    <a:pt x="4849" y="1"/>
                    <a:pt x="4779" y="29"/>
                    <a:pt x="4719" y="97"/>
                  </a:cubicBezTo>
                  <a:cubicBezTo>
                    <a:pt x="3199" y="1554"/>
                    <a:pt x="1299" y="2662"/>
                    <a:pt x="95" y="4404"/>
                  </a:cubicBezTo>
                  <a:cubicBezTo>
                    <a:pt x="0" y="4499"/>
                    <a:pt x="32" y="4689"/>
                    <a:pt x="127" y="4752"/>
                  </a:cubicBezTo>
                  <a:cubicBezTo>
                    <a:pt x="1077" y="5576"/>
                    <a:pt x="2407" y="5702"/>
                    <a:pt x="3547" y="6114"/>
                  </a:cubicBezTo>
                  <a:cubicBezTo>
                    <a:pt x="3582" y="6126"/>
                    <a:pt x="3614" y="6132"/>
                    <a:pt x="3645" y="6132"/>
                  </a:cubicBezTo>
                  <a:cubicBezTo>
                    <a:pt x="3922" y="6132"/>
                    <a:pt x="4019" y="5658"/>
                    <a:pt x="3706" y="5544"/>
                  </a:cubicBezTo>
                  <a:cubicBezTo>
                    <a:pt x="2769" y="5193"/>
                    <a:pt x="1590" y="5085"/>
                    <a:pt x="741" y="4496"/>
                  </a:cubicBezTo>
                  <a:lnTo>
                    <a:pt x="741" y="4496"/>
                  </a:lnTo>
                  <a:cubicBezTo>
                    <a:pt x="1297" y="3760"/>
                    <a:pt x="2026" y="3148"/>
                    <a:pt x="2756" y="2535"/>
                  </a:cubicBezTo>
                  <a:cubicBezTo>
                    <a:pt x="3547" y="1870"/>
                    <a:pt x="4371" y="1237"/>
                    <a:pt x="5131" y="509"/>
                  </a:cubicBezTo>
                  <a:cubicBezTo>
                    <a:pt x="5324" y="291"/>
                    <a:pt x="5131" y="1"/>
                    <a:pt x="491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44237" y="4858974"/>
              <a:ext cx="220682" cy="188977"/>
            </a:xfrm>
            <a:custGeom>
              <a:avLst/>
              <a:gdLst/>
              <a:ahLst/>
              <a:cxnLst/>
              <a:rect l="l" t="t" r="r" b="b"/>
              <a:pathLst>
                <a:path w="6870" h="5883" extrusionOk="0">
                  <a:moveTo>
                    <a:pt x="3571" y="1"/>
                  </a:moveTo>
                  <a:cubicBezTo>
                    <a:pt x="3482" y="1"/>
                    <a:pt x="3391" y="39"/>
                    <a:pt x="3326" y="133"/>
                  </a:cubicBezTo>
                  <a:cubicBezTo>
                    <a:pt x="2312" y="1526"/>
                    <a:pt x="1014" y="2698"/>
                    <a:pt x="96" y="4155"/>
                  </a:cubicBezTo>
                  <a:cubicBezTo>
                    <a:pt x="1" y="4313"/>
                    <a:pt x="96" y="4535"/>
                    <a:pt x="286" y="4598"/>
                  </a:cubicBezTo>
                  <a:cubicBezTo>
                    <a:pt x="2312" y="5073"/>
                    <a:pt x="4434" y="5136"/>
                    <a:pt x="6398" y="5865"/>
                  </a:cubicBezTo>
                  <a:cubicBezTo>
                    <a:pt x="6432" y="5877"/>
                    <a:pt x="6465" y="5883"/>
                    <a:pt x="6495" y="5883"/>
                  </a:cubicBezTo>
                  <a:cubicBezTo>
                    <a:pt x="6772" y="5883"/>
                    <a:pt x="6870" y="5409"/>
                    <a:pt x="6556" y="5295"/>
                  </a:cubicBezTo>
                  <a:cubicBezTo>
                    <a:pt x="4725" y="4616"/>
                    <a:pt x="2757" y="4515"/>
                    <a:pt x="856" y="4093"/>
                  </a:cubicBezTo>
                  <a:lnTo>
                    <a:pt x="856" y="4093"/>
                  </a:lnTo>
                  <a:cubicBezTo>
                    <a:pt x="1733" y="2797"/>
                    <a:pt x="2930" y="1728"/>
                    <a:pt x="3832" y="418"/>
                  </a:cubicBezTo>
                  <a:cubicBezTo>
                    <a:pt x="3989" y="217"/>
                    <a:pt x="3784" y="1"/>
                    <a:pt x="357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998556" y="4814580"/>
              <a:ext cx="139508" cy="152775"/>
            </a:xfrm>
            <a:custGeom>
              <a:avLst/>
              <a:gdLst/>
              <a:ahLst/>
              <a:cxnLst/>
              <a:rect l="l" t="t" r="r" b="b"/>
              <a:pathLst>
                <a:path w="4343" h="4756" extrusionOk="0">
                  <a:moveTo>
                    <a:pt x="1822" y="1"/>
                  </a:moveTo>
                  <a:cubicBezTo>
                    <a:pt x="1732" y="1"/>
                    <a:pt x="1643" y="45"/>
                    <a:pt x="1584" y="153"/>
                  </a:cubicBezTo>
                  <a:cubicBezTo>
                    <a:pt x="1014" y="1198"/>
                    <a:pt x="222" y="2243"/>
                    <a:pt x="32" y="3446"/>
                  </a:cubicBezTo>
                  <a:cubicBezTo>
                    <a:pt x="1" y="3605"/>
                    <a:pt x="64" y="3731"/>
                    <a:pt x="222" y="3795"/>
                  </a:cubicBezTo>
                  <a:cubicBezTo>
                    <a:pt x="1394" y="4207"/>
                    <a:pt x="2629" y="4523"/>
                    <a:pt x="3833" y="4745"/>
                  </a:cubicBezTo>
                  <a:cubicBezTo>
                    <a:pt x="3862" y="4752"/>
                    <a:pt x="3890" y="4756"/>
                    <a:pt x="3916" y="4756"/>
                  </a:cubicBezTo>
                  <a:cubicBezTo>
                    <a:pt x="4234" y="4756"/>
                    <a:pt x="4342" y="4263"/>
                    <a:pt x="3991" y="4175"/>
                  </a:cubicBezTo>
                  <a:cubicBezTo>
                    <a:pt x="2881" y="3970"/>
                    <a:pt x="1744" y="3685"/>
                    <a:pt x="655" y="3319"/>
                  </a:cubicBezTo>
                  <a:lnTo>
                    <a:pt x="655" y="3319"/>
                  </a:lnTo>
                  <a:cubicBezTo>
                    <a:pt x="905" y="2285"/>
                    <a:pt x="1593" y="1375"/>
                    <a:pt x="2091" y="438"/>
                  </a:cubicBezTo>
                  <a:cubicBezTo>
                    <a:pt x="2222" y="219"/>
                    <a:pt x="2021" y="1"/>
                    <a:pt x="182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220335" y="4789074"/>
              <a:ext cx="90393" cy="109345"/>
            </a:xfrm>
            <a:custGeom>
              <a:avLst/>
              <a:gdLst/>
              <a:ahLst/>
              <a:cxnLst/>
              <a:rect l="l" t="t" r="r" b="b"/>
              <a:pathLst>
                <a:path w="2814" h="3404" extrusionOk="0">
                  <a:moveTo>
                    <a:pt x="1053" y="1"/>
                  </a:moveTo>
                  <a:cubicBezTo>
                    <a:pt x="933" y="1"/>
                    <a:pt x="811" y="66"/>
                    <a:pt x="761" y="218"/>
                  </a:cubicBezTo>
                  <a:cubicBezTo>
                    <a:pt x="507" y="915"/>
                    <a:pt x="191" y="1580"/>
                    <a:pt x="32" y="2309"/>
                  </a:cubicBezTo>
                  <a:cubicBezTo>
                    <a:pt x="1" y="2435"/>
                    <a:pt x="32" y="2562"/>
                    <a:pt x="159" y="2625"/>
                  </a:cubicBezTo>
                  <a:cubicBezTo>
                    <a:pt x="856" y="2974"/>
                    <a:pt x="1584" y="3164"/>
                    <a:pt x="2312" y="3385"/>
                  </a:cubicBezTo>
                  <a:cubicBezTo>
                    <a:pt x="2350" y="3398"/>
                    <a:pt x="2386" y="3404"/>
                    <a:pt x="2418" y="3404"/>
                  </a:cubicBezTo>
                  <a:cubicBezTo>
                    <a:pt x="2719" y="3404"/>
                    <a:pt x="2813" y="2929"/>
                    <a:pt x="2471" y="2815"/>
                  </a:cubicBezTo>
                  <a:cubicBezTo>
                    <a:pt x="1872" y="2616"/>
                    <a:pt x="1247" y="2467"/>
                    <a:pt x="666" y="2208"/>
                  </a:cubicBezTo>
                  <a:lnTo>
                    <a:pt x="666" y="2208"/>
                  </a:lnTo>
                  <a:cubicBezTo>
                    <a:pt x="836" y="1579"/>
                    <a:pt x="1108" y="990"/>
                    <a:pt x="1331" y="377"/>
                  </a:cubicBezTo>
                  <a:cubicBezTo>
                    <a:pt x="1407" y="149"/>
                    <a:pt x="1232" y="1"/>
                    <a:pt x="105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20240" y="4868290"/>
              <a:ext cx="32572" cy="25473"/>
            </a:xfrm>
            <a:custGeom>
              <a:avLst/>
              <a:gdLst/>
              <a:ahLst/>
              <a:cxnLst/>
              <a:rect l="l" t="t" r="r" b="b"/>
              <a:pathLst>
                <a:path w="1014" h="793" extrusionOk="0">
                  <a:moveTo>
                    <a:pt x="507" y="1"/>
                  </a:moveTo>
                  <a:cubicBezTo>
                    <a:pt x="0" y="1"/>
                    <a:pt x="0" y="793"/>
                    <a:pt x="507" y="793"/>
                  </a:cubicBezTo>
                  <a:cubicBezTo>
                    <a:pt x="1014" y="793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953809" y="4831670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162353" y="4903914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1" y="0"/>
                    <a:pt x="1" y="824"/>
                    <a:pt x="507" y="824"/>
                  </a:cubicBezTo>
                  <a:cubicBezTo>
                    <a:pt x="1046" y="824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197945" y="4925276"/>
              <a:ext cx="33632" cy="25473"/>
            </a:xfrm>
            <a:custGeom>
              <a:avLst/>
              <a:gdLst/>
              <a:ahLst/>
              <a:cxnLst/>
              <a:rect l="l" t="t" r="r" b="b"/>
              <a:pathLst>
                <a:path w="1047" h="793" extrusionOk="0">
                  <a:moveTo>
                    <a:pt x="539" y="0"/>
                  </a:moveTo>
                  <a:cubicBezTo>
                    <a:pt x="1" y="0"/>
                    <a:pt x="1" y="792"/>
                    <a:pt x="539" y="792"/>
                  </a:cubicBezTo>
                  <a:cubicBezTo>
                    <a:pt x="1046" y="792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69605" y="3526476"/>
              <a:ext cx="830142" cy="1226887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25842" y="1"/>
                  </a:moveTo>
                  <a:lnTo>
                    <a:pt x="25842" y="1"/>
                  </a:lnTo>
                  <a:cubicBezTo>
                    <a:pt x="18622" y="2249"/>
                    <a:pt x="10578" y="7221"/>
                    <a:pt x="5922" y="13302"/>
                  </a:cubicBezTo>
                  <a:cubicBezTo>
                    <a:pt x="475" y="20712"/>
                    <a:pt x="0" y="29389"/>
                    <a:pt x="475" y="38193"/>
                  </a:cubicBezTo>
                  <a:lnTo>
                    <a:pt x="475" y="37718"/>
                  </a:lnTo>
                  <a:cubicBezTo>
                    <a:pt x="3357" y="37085"/>
                    <a:pt x="5764" y="34171"/>
                    <a:pt x="8013" y="32430"/>
                  </a:cubicBezTo>
                  <a:cubicBezTo>
                    <a:pt x="11243" y="30023"/>
                    <a:pt x="14125" y="27458"/>
                    <a:pt x="16690" y="24386"/>
                  </a:cubicBezTo>
                  <a:cubicBezTo>
                    <a:pt x="21820" y="18305"/>
                    <a:pt x="25684" y="8013"/>
                    <a:pt x="2584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46252" y="3655771"/>
              <a:ext cx="701941" cy="1060107"/>
            </a:xfrm>
            <a:custGeom>
              <a:avLst/>
              <a:gdLst/>
              <a:ahLst/>
              <a:cxnLst/>
              <a:rect l="l" t="t" r="r" b="b"/>
              <a:pathLst>
                <a:path w="21852" h="33002" extrusionOk="0">
                  <a:moveTo>
                    <a:pt x="21425" y="0"/>
                  </a:moveTo>
                  <a:cubicBezTo>
                    <a:pt x="21357" y="0"/>
                    <a:pt x="21285" y="28"/>
                    <a:pt x="21220" y="93"/>
                  </a:cubicBezTo>
                  <a:cubicBezTo>
                    <a:pt x="17673" y="3355"/>
                    <a:pt x="15266" y="7662"/>
                    <a:pt x="12606" y="11620"/>
                  </a:cubicBezTo>
                  <a:cubicBezTo>
                    <a:pt x="11181" y="13710"/>
                    <a:pt x="9661" y="15737"/>
                    <a:pt x="8267" y="17859"/>
                  </a:cubicBezTo>
                  <a:cubicBezTo>
                    <a:pt x="6811" y="20044"/>
                    <a:pt x="5385" y="22293"/>
                    <a:pt x="4087" y="24573"/>
                  </a:cubicBezTo>
                  <a:cubicBezTo>
                    <a:pt x="2599" y="27170"/>
                    <a:pt x="1268" y="29893"/>
                    <a:pt x="97" y="32648"/>
                  </a:cubicBezTo>
                  <a:cubicBezTo>
                    <a:pt x="0" y="32860"/>
                    <a:pt x="185" y="33002"/>
                    <a:pt x="373" y="33002"/>
                  </a:cubicBezTo>
                  <a:cubicBezTo>
                    <a:pt x="495" y="33002"/>
                    <a:pt x="617" y="32943"/>
                    <a:pt x="667" y="32807"/>
                  </a:cubicBezTo>
                  <a:cubicBezTo>
                    <a:pt x="2725" y="27930"/>
                    <a:pt x="5354" y="23306"/>
                    <a:pt x="8299" y="18904"/>
                  </a:cubicBezTo>
                  <a:cubicBezTo>
                    <a:pt x="9661" y="16782"/>
                    <a:pt x="11118" y="14755"/>
                    <a:pt x="12574" y="12697"/>
                  </a:cubicBezTo>
                  <a:cubicBezTo>
                    <a:pt x="13936" y="10733"/>
                    <a:pt x="15203" y="8675"/>
                    <a:pt x="16565" y="6680"/>
                  </a:cubicBezTo>
                  <a:cubicBezTo>
                    <a:pt x="18085" y="4495"/>
                    <a:pt x="19668" y="2310"/>
                    <a:pt x="21632" y="504"/>
                  </a:cubicBezTo>
                  <a:cubicBezTo>
                    <a:pt x="21852" y="309"/>
                    <a:pt x="21657" y="0"/>
                    <a:pt x="2142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5843" y="4339319"/>
              <a:ext cx="235586" cy="205134"/>
            </a:xfrm>
            <a:custGeom>
              <a:avLst/>
              <a:gdLst/>
              <a:ahLst/>
              <a:cxnLst/>
              <a:rect l="l" t="t" r="r" b="b"/>
              <a:pathLst>
                <a:path w="7334" h="6386" extrusionOk="0">
                  <a:moveTo>
                    <a:pt x="289" y="0"/>
                  </a:moveTo>
                  <a:cubicBezTo>
                    <a:pt x="143" y="0"/>
                    <a:pt x="0" y="95"/>
                    <a:pt x="0" y="285"/>
                  </a:cubicBezTo>
                  <a:cubicBezTo>
                    <a:pt x="95" y="2249"/>
                    <a:pt x="317" y="4212"/>
                    <a:pt x="666" y="6144"/>
                  </a:cubicBezTo>
                  <a:cubicBezTo>
                    <a:pt x="697" y="6302"/>
                    <a:pt x="824" y="6366"/>
                    <a:pt x="951" y="6366"/>
                  </a:cubicBezTo>
                  <a:cubicBezTo>
                    <a:pt x="1102" y="6379"/>
                    <a:pt x="1254" y="6386"/>
                    <a:pt x="1407" y="6386"/>
                  </a:cubicBezTo>
                  <a:cubicBezTo>
                    <a:pt x="2306" y="6386"/>
                    <a:pt x="3215" y="6161"/>
                    <a:pt x="4054" y="5891"/>
                  </a:cubicBezTo>
                  <a:cubicBezTo>
                    <a:pt x="5068" y="5574"/>
                    <a:pt x="6081" y="5162"/>
                    <a:pt x="7031" y="4719"/>
                  </a:cubicBezTo>
                  <a:cubicBezTo>
                    <a:pt x="7333" y="4581"/>
                    <a:pt x="7159" y="4182"/>
                    <a:pt x="6880" y="4182"/>
                  </a:cubicBezTo>
                  <a:cubicBezTo>
                    <a:pt x="6837" y="4182"/>
                    <a:pt x="6792" y="4191"/>
                    <a:pt x="6746" y="4212"/>
                  </a:cubicBezTo>
                  <a:cubicBezTo>
                    <a:pt x="5828" y="4624"/>
                    <a:pt x="4878" y="5004"/>
                    <a:pt x="3896" y="5321"/>
                  </a:cubicBezTo>
                  <a:cubicBezTo>
                    <a:pt x="3084" y="5564"/>
                    <a:pt x="2227" y="5784"/>
                    <a:pt x="1382" y="5784"/>
                  </a:cubicBezTo>
                  <a:cubicBezTo>
                    <a:pt x="1322" y="5784"/>
                    <a:pt x="1262" y="5783"/>
                    <a:pt x="1201" y="5781"/>
                  </a:cubicBezTo>
                  <a:lnTo>
                    <a:pt x="1201" y="5781"/>
                  </a:lnTo>
                  <a:cubicBezTo>
                    <a:pt x="903" y="3978"/>
                    <a:pt x="694" y="2146"/>
                    <a:pt x="602" y="285"/>
                  </a:cubicBezTo>
                  <a:cubicBezTo>
                    <a:pt x="586" y="95"/>
                    <a:pt x="436" y="0"/>
                    <a:pt x="28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38939" y="4083972"/>
              <a:ext cx="269058" cy="248532"/>
            </a:xfrm>
            <a:custGeom>
              <a:avLst/>
              <a:gdLst/>
              <a:ahLst/>
              <a:cxnLst/>
              <a:rect l="l" t="t" r="r" b="b"/>
              <a:pathLst>
                <a:path w="8376" h="7737" extrusionOk="0">
                  <a:moveTo>
                    <a:pt x="705" y="0"/>
                  </a:moveTo>
                  <a:cubicBezTo>
                    <a:pt x="563" y="0"/>
                    <a:pt x="428" y="95"/>
                    <a:pt x="444" y="285"/>
                  </a:cubicBezTo>
                  <a:cubicBezTo>
                    <a:pt x="602" y="2692"/>
                    <a:pt x="0" y="5162"/>
                    <a:pt x="697" y="7506"/>
                  </a:cubicBezTo>
                  <a:cubicBezTo>
                    <a:pt x="729" y="7664"/>
                    <a:pt x="824" y="7727"/>
                    <a:pt x="982" y="7727"/>
                  </a:cubicBezTo>
                  <a:cubicBezTo>
                    <a:pt x="1097" y="7734"/>
                    <a:pt x="1211" y="7736"/>
                    <a:pt x="1327" y="7736"/>
                  </a:cubicBezTo>
                  <a:cubicBezTo>
                    <a:pt x="2425" y="7736"/>
                    <a:pt x="3564" y="7476"/>
                    <a:pt x="4624" y="7189"/>
                  </a:cubicBezTo>
                  <a:cubicBezTo>
                    <a:pt x="5828" y="6841"/>
                    <a:pt x="7031" y="6429"/>
                    <a:pt x="8108" y="5764"/>
                  </a:cubicBezTo>
                  <a:cubicBezTo>
                    <a:pt x="8376" y="5603"/>
                    <a:pt x="8213" y="5215"/>
                    <a:pt x="7945" y="5215"/>
                  </a:cubicBezTo>
                  <a:cubicBezTo>
                    <a:pt x="7896" y="5215"/>
                    <a:pt x="7844" y="5228"/>
                    <a:pt x="7791" y="5257"/>
                  </a:cubicBezTo>
                  <a:cubicBezTo>
                    <a:pt x="6778" y="5891"/>
                    <a:pt x="5606" y="6302"/>
                    <a:pt x="4466" y="6619"/>
                  </a:cubicBezTo>
                  <a:cubicBezTo>
                    <a:pt x="3445" y="6903"/>
                    <a:pt x="2398" y="7136"/>
                    <a:pt x="1326" y="7136"/>
                  </a:cubicBezTo>
                  <a:cubicBezTo>
                    <a:pt x="1277" y="7136"/>
                    <a:pt x="1229" y="7135"/>
                    <a:pt x="1180" y="7134"/>
                  </a:cubicBezTo>
                  <a:lnTo>
                    <a:pt x="1180" y="7134"/>
                  </a:lnTo>
                  <a:cubicBezTo>
                    <a:pt x="637" y="4916"/>
                    <a:pt x="1167" y="2556"/>
                    <a:pt x="1014" y="285"/>
                  </a:cubicBezTo>
                  <a:cubicBezTo>
                    <a:pt x="998" y="95"/>
                    <a:pt x="848" y="0"/>
                    <a:pt x="70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82369" y="3924256"/>
              <a:ext cx="251487" cy="207543"/>
            </a:xfrm>
            <a:custGeom>
              <a:avLst/>
              <a:gdLst/>
              <a:ahLst/>
              <a:cxnLst/>
              <a:rect l="l" t="t" r="r" b="b"/>
              <a:pathLst>
                <a:path w="7829" h="6461" extrusionOk="0">
                  <a:moveTo>
                    <a:pt x="428" y="0"/>
                  </a:moveTo>
                  <a:cubicBezTo>
                    <a:pt x="278" y="0"/>
                    <a:pt x="127" y="95"/>
                    <a:pt x="127" y="285"/>
                  </a:cubicBezTo>
                  <a:cubicBezTo>
                    <a:pt x="127" y="1109"/>
                    <a:pt x="64" y="1932"/>
                    <a:pt x="64" y="2755"/>
                  </a:cubicBezTo>
                  <a:cubicBezTo>
                    <a:pt x="32" y="3706"/>
                    <a:pt x="1" y="4751"/>
                    <a:pt x="286" y="5669"/>
                  </a:cubicBezTo>
                  <a:cubicBezTo>
                    <a:pt x="381" y="5986"/>
                    <a:pt x="507" y="6239"/>
                    <a:pt x="792" y="6366"/>
                  </a:cubicBezTo>
                  <a:cubicBezTo>
                    <a:pt x="1109" y="6461"/>
                    <a:pt x="1458" y="6461"/>
                    <a:pt x="1774" y="6461"/>
                  </a:cubicBezTo>
                  <a:cubicBezTo>
                    <a:pt x="2788" y="6397"/>
                    <a:pt x="3801" y="6207"/>
                    <a:pt x="4783" y="5986"/>
                  </a:cubicBezTo>
                  <a:cubicBezTo>
                    <a:pt x="5701" y="5764"/>
                    <a:pt x="6588" y="5542"/>
                    <a:pt x="7506" y="5321"/>
                  </a:cubicBezTo>
                  <a:cubicBezTo>
                    <a:pt x="7828" y="5233"/>
                    <a:pt x="7745" y="4740"/>
                    <a:pt x="7431" y="4740"/>
                  </a:cubicBezTo>
                  <a:cubicBezTo>
                    <a:pt x="7405" y="4740"/>
                    <a:pt x="7377" y="4743"/>
                    <a:pt x="7348" y="4751"/>
                  </a:cubicBezTo>
                  <a:cubicBezTo>
                    <a:pt x="5670" y="5162"/>
                    <a:pt x="4023" y="5637"/>
                    <a:pt x="2313" y="5827"/>
                  </a:cubicBezTo>
                  <a:cubicBezTo>
                    <a:pt x="2066" y="5850"/>
                    <a:pt x="1804" y="5872"/>
                    <a:pt x="1537" y="5872"/>
                  </a:cubicBezTo>
                  <a:cubicBezTo>
                    <a:pt x="1427" y="5872"/>
                    <a:pt x="1316" y="5868"/>
                    <a:pt x="1204" y="5859"/>
                  </a:cubicBezTo>
                  <a:cubicBezTo>
                    <a:pt x="1141" y="5827"/>
                    <a:pt x="1014" y="5796"/>
                    <a:pt x="983" y="5796"/>
                  </a:cubicBezTo>
                  <a:cubicBezTo>
                    <a:pt x="951" y="5764"/>
                    <a:pt x="888" y="5701"/>
                    <a:pt x="856" y="5606"/>
                  </a:cubicBezTo>
                  <a:cubicBezTo>
                    <a:pt x="571" y="4782"/>
                    <a:pt x="634" y="3801"/>
                    <a:pt x="666" y="2977"/>
                  </a:cubicBezTo>
                  <a:cubicBezTo>
                    <a:pt x="666" y="2059"/>
                    <a:pt x="729" y="1172"/>
                    <a:pt x="729" y="285"/>
                  </a:cubicBezTo>
                  <a:cubicBezTo>
                    <a:pt x="729" y="95"/>
                    <a:pt x="579" y="0"/>
                    <a:pt x="42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21752" y="3746230"/>
              <a:ext cx="239698" cy="174200"/>
            </a:xfrm>
            <a:custGeom>
              <a:avLst/>
              <a:gdLst/>
              <a:ahLst/>
              <a:cxnLst/>
              <a:rect l="l" t="t" r="r" b="b"/>
              <a:pathLst>
                <a:path w="7462" h="5423" extrusionOk="0">
                  <a:moveTo>
                    <a:pt x="523" y="0"/>
                  </a:moveTo>
                  <a:cubicBezTo>
                    <a:pt x="373" y="0"/>
                    <a:pt x="222" y="95"/>
                    <a:pt x="222" y="285"/>
                  </a:cubicBezTo>
                  <a:cubicBezTo>
                    <a:pt x="222" y="1077"/>
                    <a:pt x="95" y="1837"/>
                    <a:pt x="64" y="2629"/>
                  </a:cubicBezTo>
                  <a:cubicBezTo>
                    <a:pt x="64" y="3357"/>
                    <a:pt x="0" y="4276"/>
                    <a:pt x="349" y="4941"/>
                  </a:cubicBezTo>
                  <a:cubicBezTo>
                    <a:pt x="569" y="5320"/>
                    <a:pt x="965" y="5422"/>
                    <a:pt x="1370" y="5422"/>
                  </a:cubicBezTo>
                  <a:cubicBezTo>
                    <a:pt x="1608" y="5422"/>
                    <a:pt x="1848" y="5387"/>
                    <a:pt x="2059" y="5352"/>
                  </a:cubicBezTo>
                  <a:cubicBezTo>
                    <a:pt x="2977" y="5194"/>
                    <a:pt x="3864" y="4877"/>
                    <a:pt x="4751" y="4561"/>
                  </a:cubicBezTo>
                  <a:cubicBezTo>
                    <a:pt x="5574" y="4276"/>
                    <a:pt x="6366" y="3959"/>
                    <a:pt x="7158" y="3579"/>
                  </a:cubicBezTo>
                  <a:cubicBezTo>
                    <a:pt x="7462" y="3468"/>
                    <a:pt x="7283" y="3043"/>
                    <a:pt x="7000" y="3043"/>
                  </a:cubicBezTo>
                  <a:cubicBezTo>
                    <a:pt x="6960" y="3043"/>
                    <a:pt x="6917" y="3052"/>
                    <a:pt x="6873" y="3072"/>
                  </a:cubicBezTo>
                  <a:cubicBezTo>
                    <a:pt x="5479" y="3705"/>
                    <a:pt x="3991" y="4276"/>
                    <a:pt x="2502" y="4656"/>
                  </a:cubicBezTo>
                  <a:cubicBezTo>
                    <a:pt x="2154" y="4719"/>
                    <a:pt x="1806" y="4782"/>
                    <a:pt x="1457" y="4814"/>
                  </a:cubicBezTo>
                  <a:cubicBezTo>
                    <a:pt x="1267" y="4814"/>
                    <a:pt x="1014" y="4814"/>
                    <a:pt x="919" y="4719"/>
                  </a:cubicBezTo>
                  <a:cubicBezTo>
                    <a:pt x="729" y="4497"/>
                    <a:pt x="729" y="4149"/>
                    <a:pt x="697" y="3895"/>
                  </a:cubicBezTo>
                  <a:cubicBezTo>
                    <a:pt x="665" y="3484"/>
                    <a:pt x="665" y="3072"/>
                    <a:pt x="665" y="2692"/>
                  </a:cubicBezTo>
                  <a:cubicBezTo>
                    <a:pt x="697" y="1869"/>
                    <a:pt x="792" y="1077"/>
                    <a:pt x="824" y="285"/>
                  </a:cubicBezTo>
                  <a:cubicBezTo>
                    <a:pt x="824" y="95"/>
                    <a:pt x="673" y="0"/>
                    <a:pt x="52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2735" y="3837781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0" y="0"/>
                    <a:pt x="0" y="824"/>
                    <a:pt x="539" y="824"/>
                  </a:cubicBezTo>
                  <a:cubicBezTo>
                    <a:pt x="1045" y="824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39356" y="3799104"/>
              <a:ext cx="32572" cy="26501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9507" y="3854067"/>
              <a:ext cx="33632" cy="25441"/>
            </a:xfrm>
            <a:custGeom>
              <a:avLst/>
              <a:gdLst/>
              <a:ahLst/>
              <a:cxnLst/>
              <a:rect l="l" t="t" r="r" b="b"/>
              <a:pathLst>
                <a:path w="1047" h="792" extrusionOk="0">
                  <a:moveTo>
                    <a:pt x="508" y="0"/>
                  </a:moveTo>
                  <a:cubicBezTo>
                    <a:pt x="1" y="0"/>
                    <a:pt x="1" y="792"/>
                    <a:pt x="508" y="792"/>
                  </a:cubicBezTo>
                  <a:cubicBezTo>
                    <a:pt x="1046" y="792"/>
                    <a:pt x="1046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09223" y="3998525"/>
              <a:ext cx="33632" cy="25441"/>
            </a:xfrm>
            <a:custGeom>
              <a:avLst/>
              <a:gdLst/>
              <a:ahLst/>
              <a:cxnLst/>
              <a:rect l="l" t="t" r="r" b="b"/>
              <a:pathLst>
                <a:path w="1047" h="792" extrusionOk="0">
                  <a:moveTo>
                    <a:pt x="508" y="0"/>
                  </a:moveTo>
                  <a:cubicBezTo>
                    <a:pt x="1" y="0"/>
                    <a:pt x="1" y="792"/>
                    <a:pt x="508" y="792"/>
                  </a:cubicBezTo>
                  <a:cubicBezTo>
                    <a:pt x="1046" y="792"/>
                    <a:pt x="1046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45876" y="3948670"/>
              <a:ext cx="32572" cy="26469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3" y="824"/>
                    <a:pt x="1013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63158" y="4002572"/>
              <a:ext cx="33600" cy="26501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6" y="824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25415" y="4382042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9317" y="4366784"/>
              <a:ext cx="33600" cy="2544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1" y="0"/>
                    <a:pt x="1" y="792"/>
                    <a:pt x="539" y="792"/>
                  </a:cubicBezTo>
                  <a:cubicBezTo>
                    <a:pt x="1046" y="792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388" y="4209092"/>
              <a:ext cx="33600" cy="26469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7539" y="4150081"/>
              <a:ext cx="33600" cy="2547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1" y="1"/>
                    <a:pt x="1" y="792"/>
                    <a:pt x="539" y="792"/>
                  </a:cubicBezTo>
                  <a:cubicBezTo>
                    <a:pt x="1046" y="792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95047" y="4202025"/>
              <a:ext cx="1084456" cy="970453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26434" y="1"/>
                  </a:moveTo>
                  <a:cubicBezTo>
                    <a:pt x="23619" y="1"/>
                    <a:pt x="19864" y="5566"/>
                    <a:pt x="18622" y="6428"/>
                  </a:cubicBezTo>
                  <a:cubicBezTo>
                    <a:pt x="17066" y="2072"/>
                    <a:pt x="15627" y="355"/>
                    <a:pt x="14288" y="355"/>
                  </a:cubicBezTo>
                  <a:cubicBezTo>
                    <a:pt x="11810" y="355"/>
                    <a:pt x="9671" y="6228"/>
                    <a:pt x="7759" y="12128"/>
                  </a:cubicBezTo>
                  <a:cubicBezTo>
                    <a:pt x="7092" y="8792"/>
                    <a:pt x="5610" y="5650"/>
                    <a:pt x="4036" y="5650"/>
                  </a:cubicBezTo>
                  <a:cubicBezTo>
                    <a:pt x="3071" y="5650"/>
                    <a:pt x="2071" y="6833"/>
                    <a:pt x="1204" y="9880"/>
                  </a:cubicBezTo>
                  <a:cubicBezTo>
                    <a:pt x="1" y="14725"/>
                    <a:pt x="539" y="25334"/>
                    <a:pt x="792" y="30211"/>
                  </a:cubicBezTo>
                  <a:cubicBezTo>
                    <a:pt x="5448" y="29831"/>
                    <a:pt x="16943" y="29831"/>
                    <a:pt x="21155" y="27709"/>
                  </a:cubicBezTo>
                  <a:cubicBezTo>
                    <a:pt x="27584" y="24891"/>
                    <a:pt x="22201" y="22167"/>
                    <a:pt x="18654" y="20299"/>
                  </a:cubicBezTo>
                  <a:cubicBezTo>
                    <a:pt x="21599" y="18842"/>
                    <a:pt x="26729" y="18177"/>
                    <a:pt x="29073" y="15802"/>
                  </a:cubicBezTo>
                  <a:cubicBezTo>
                    <a:pt x="33760" y="11020"/>
                    <a:pt x="26729" y="10513"/>
                    <a:pt x="23372" y="10228"/>
                  </a:cubicBezTo>
                  <a:cubicBezTo>
                    <a:pt x="24417" y="8518"/>
                    <a:pt x="29294" y="2976"/>
                    <a:pt x="28313" y="1202"/>
                  </a:cubicBezTo>
                  <a:cubicBezTo>
                    <a:pt x="27781" y="348"/>
                    <a:pt x="27137" y="1"/>
                    <a:pt x="2643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81523" y="4272599"/>
              <a:ext cx="826833" cy="92535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25059" y="1"/>
                  </a:moveTo>
                  <a:cubicBezTo>
                    <a:pt x="24944" y="1"/>
                    <a:pt x="24826" y="53"/>
                    <a:pt x="24725" y="177"/>
                  </a:cubicBezTo>
                  <a:cubicBezTo>
                    <a:pt x="18739" y="7683"/>
                    <a:pt x="12406" y="14935"/>
                    <a:pt x="5882" y="21997"/>
                  </a:cubicBezTo>
                  <a:cubicBezTo>
                    <a:pt x="4045" y="23992"/>
                    <a:pt x="2208" y="25987"/>
                    <a:pt x="340" y="27951"/>
                  </a:cubicBezTo>
                  <a:cubicBezTo>
                    <a:pt x="1" y="28314"/>
                    <a:pt x="328" y="28806"/>
                    <a:pt x="699" y="28806"/>
                  </a:cubicBezTo>
                  <a:cubicBezTo>
                    <a:pt x="813" y="28806"/>
                    <a:pt x="932" y="28759"/>
                    <a:pt x="1036" y="28647"/>
                  </a:cubicBezTo>
                  <a:cubicBezTo>
                    <a:pt x="7655" y="21680"/>
                    <a:pt x="14116" y="14555"/>
                    <a:pt x="20291" y="7176"/>
                  </a:cubicBezTo>
                  <a:cubicBezTo>
                    <a:pt x="22033" y="5086"/>
                    <a:pt x="23743" y="2996"/>
                    <a:pt x="25453" y="874"/>
                  </a:cubicBezTo>
                  <a:cubicBezTo>
                    <a:pt x="25740" y="491"/>
                    <a:pt x="25414" y="1"/>
                    <a:pt x="25059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7300" y="4371859"/>
              <a:ext cx="376444" cy="353476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967" y="1"/>
                  </a:moveTo>
                  <a:cubicBezTo>
                    <a:pt x="721" y="1"/>
                    <a:pt x="476" y="159"/>
                    <a:pt x="476" y="476"/>
                  </a:cubicBezTo>
                  <a:cubicBezTo>
                    <a:pt x="476" y="3801"/>
                    <a:pt x="1" y="7126"/>
                    <a:pt x="318" y="10451"/>
                  </a:cubicBezTo>
                  <a:cubicBezTo>
                    <a:pt x="349" y="10736"/>
                    <a:pt x="508" y="10895"/>
                    <a:pt x="824" y="10926"/>
                  </a:cubicBezTo>
                  <a:cubicBezTo>
                    <a:pt x="1412" y="10981"/>
                    <a:pt x="1999" y="11003"/>
                    <a:pt x="2587" y="11003"/>
                  </a:cubicBezTo>
                  <a:cubicBezTo>
                    <a:pt x="5420" y="11003"/>
                    <a:pt x="8252" y="10478"/>
                    <a:pt x="11085" y="10451"/>
                  </a:cubicBezTo>
                  <a:cubicBezTo>
                    <a:pt x="11718" y="10451"/>
                    <a:pt x="11718" y="9470"/>
                    <a:pt x="11085" y="9470"/>
                  </a:cubicBezTo>
                  <a:cubicBezTo>
                    <a:pt x="8235" y="9470"/>
                    <a:pt x="5385" y="10019"/>
                    <a:pt x="2534" y="10019"/>
                  </a:cubicBezTo>
                  <a:cubicBezTo>
                    <a:pt x="2109" y="10019"/>
                    <a:pt x="1685" y="10007"/>
                    <a:pt x="1260" y="9979"/>
                  </a:cubicBezTo>
                  <a:lnTo>
                    <a:pt x="1260" y="9979"/>
                  </a:lnTo>
                  <a:cubicBezTo>
                    <a:pt x="1027" y="6811"/>
                    <a:pt x="1458" y="3643"/>
                    <a:pt x="1458" y="476"/>
                  </a:cubicBezTo>
                  <a:cubicBezTo>
                    <a:pt x="1458" y="159"/>
                    <a:pt x="1212" y="1"/>
                    <a:pt x="967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7539" y="4670958"/>
              <a:ext cx="401917" cy="362181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686" y="0"/>
                  </a:moveTo>
                  <a:cubicBezTo>
                    <a:pt x="436" y="0"/>
                    <a:pt x="191" y="159"/>
                    <a:pt x="191" y="475"/>
                  </a:cubicBezTo>
                  <a:cubicBezTo>
                    <a:pt x="191" y="3959"/>
                    <a:pt x="1" y="7474"/>
                    <a:pt x="698" y="10894"/>
                  </a:cubicBezTo>
                  <a:cubicBezTo>
                    <a:pt x="729" y="11084"/>
                    <a:pt x="983" y="11274"/>
                    <a:pt x="1173" y="11274"/>
                  </a:cubicBezTo>
                  <a:cubicBezTo>
                    <a:pt x="2260" y="11226"/>
                    <a:pt x="3351" y="11219"/>
                    <a:pt x="4442" y="11219"/>
                  </a:cubicBezTo>
                  <a:cubicBezTo>
                    <a:pt x="4905" y="11219"/>
                    <a:pt x="5367" y="11220"/>
                    <a:pt x="5830" y="11220"/>
                  </a:cubicBezTo>
                  <a:cubicBezTo>
                    <a:pt x="7865" y="11220"/>
                    <a:pt x="9897" y="11195"/>
                    <a:pt x="11908" y="10926"/>
                  </a:cubicBezTo>
                  <a:cubicBezTo>
                    <a:pt x="12512" y="10835"/>
                    <a:pt x="12282" y="9969"/>
                    <a:pt x="11739" y="9969"/>
                  </a:cubicBezTo>
                  <a:cubicBezTo>
                    <a:pt x="11712" y="9969"/>
                    <a:pt x="11684" y="9971"/>
                    <a:pt x="11655" y="9976"/>
                  </a:cubicBezTo>
                  <a:cubicBezTo>
                    <a:pt x="10061" y="10193"/>
                    <a:pt x="8461" y="10238"/>
                    <a:pt x="6859" y="10238"/>
                  </a:cubicBezTo>
                  <a:cubicBezTo>
                    <a:pt x="5729" y="10238"/>
                    <a:pt x="4599" y="10216"/>
                    <a:pt x="3470" y="10216"/>
                  </a:cubicBezTo>
                  <a:cubicBezTo>
                    <a:pt x="2837" y="10216"/>
                    <a:pt x="2204" y="10223"/>
                    <a:pt x="1573" y="10245"/>
                  </a:cubicBezTo>
                  <a:lnTo>
                    <a:pt x="1573" y="10245"/>
                  </a:lnTo>
                  <a:cubicBezTo>
                    <a:pt x="1000" y="7042"/>
                    <a:pt x="1204" y="3729"/>
                    <a:pt x="1204" y="475"/>
                  </a:cubicBezTo>
                  <a:cubicBezTo>
                    <a:pt x="1188" y="159"/>
                    <a:pt x="935" y="0"/>
                    <a:pt x="686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50856" y="4564116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50856" y="4466462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425831" y="4481720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84231" y="4589558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61519" y="4621103"/>
              <a:ext cx="49886" cy="38675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61" y="0"/>
                  </a:moveTo>
                  <a:cubicBezTo>
                    <a:pt x="1" y="0"/>
                    <a:pt x="1" y="1204"/>
                    <a:pt x="761" y="1204"/>
                  </a:cubicBezTo>
                  <a:cubicBezTo>
                    <a:pt x="1553" y="1204"/>
                    <a:pt x="1553" y="0"/>
                    <a:pt x="761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43403" y="4863214"/>
              <a:ext cx="49886" cy="3870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3" y="1"/>
                  </a:moveTo>
                  <a:cubicBezTo>
                    <a:pt x="1" y="1"/>
                    <a:pt x="1" y="1204"/>
                    <a:pt x="793" y="1204"/>
                  </a:cubicBezTo>
                  <a:cubicBezTo>
                    <a:pt x="1553" y="1204"/>
                    <a:pt x="1553" y="1"/>
                    <a:pt x="793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55031" y="4966972"/>
              <a:ext cx="49854" cy="38708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9228" y="4517345"/>
              <a:ext cx="49886" cy="38675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93" y="0"/>
                  </a:moveTo>
                  <a:cubicBezTo>
                    <a:pt x="1" y="0"/>
                    <a:pt x="1" y="1204"/>
                    <a:pt x="793" y="1204"/>
                  </a:cubicBezTo>
                  <a:cubicBezTo>
                    <a:pt x="1553" y="1204"/>
                    <a:pt x="1553" y="0"/>
                    <a:pt x="79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22802" y="4888656"/>
              <a:ext cx="49854" cy="38675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"/>
          <p:cNvSpPr txBox="1">
            <a:spLocks noGrp="1"/>
          </p:cNvSpPr>
          <p:nvPr>
            <p:ph type="title" idx="2" hasCustomPrompt="1"/>
          </p:nvPr>
        </p:nvSpPr>
        <p:spPr>
          <a:xfrm>
            <a:off x="5243400" y="2195800"/>
            <a:ext cx="2763000" cy="9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Font typeface="Poppins"/>
              <a:buNone/>
              <a:defRPr sz="6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/>
          <p:nvPr/>
        </p:nvSpPr>
        <p:spPr>
          <a:xfrm>
            <a:off x="-197600" y="0"/>
            <a:ext cx="3341864" cy="976332"/>
          </a:xfrm>
          <a:custGeom>
            <a:avLst/>
            <a:gdLst/>
            <a:ahLst/>
            <a:cxnLst/>
            <a:rect l="l" t="t" r="r" b="b"/>
            <a:pathLst>
              <a:path w="123316" h="36027" extrusionOk="0">
                <a:moveTo>
                  <a:pt x="5385" y="0"/>
                </a:moveTo>
                <a:cubicBezTo>
                  <a:pt x="2629" y="4687"/>
                  <a:pt x="1" y="10672"/>
                  <a:pt x="2693" y="12636"/>
                </a:cubicBezTo>
                <a:cubicBezTo>
                  <a:pt x="3713" y="13394"/>
                  <a:pt x="4595" y="13708"/>
                  <a:pt x="5377" y="13708"/>
                </a:cubicBezTo>
                <a:cubicBezTo>
                  <a:pt x="9154" y="13708"/>
                  <a:pt x="10581" y="6367"/>
                  <a:pt x="13977" y="6367"/>
                </a:cubicBezTo>
                <a:cubicBezTo>
                  <a:pt x="15044" y="6367"/>
                  <a:pt x="16305" y="7091"/>
                  <a:pt x="17894" y="8994"/>
                </a:cubicBezTo>
                <a:cubicBezTo>
                  <a:pt x="21440" y="13122"/>
                  <a:pt x="28623" y="33467"/>
                  <a:pt x="36515" y="33467"/>
                </a:cubicBezTo>
                <a:cubicBezTo>
                  <a:pt x="37643" y="33467"/>
                  <a:pt x="38787" y="33051"/>
                  <a:pt x="39936" y="32112"/>
                </a:cubicBezTo>
                <a:cubicBezTo>
                  <a:pt x="47853" y="25683"/>
                  <a:pt x="32462" y="12003"/>
                  <a:pt x="38669" y="6207"/>
                </a:cubicBezTo>
                <a:cubicBezTo>
                  <a:pt x="39405" y="5497"/>
                  <a:pt x="40107" y="5190"/>
                  <a:pt x="40783" y="5190"/>
                </a:cubicBezTo>
                <a:cubicBezTo>
                  <a:pt x="45079" y="5190"/>
                  <a:pt x="48326" y="17575"/>
                  <a:pt x="52442" y="17575"/>
                </a:cubicBezTo>
                <a:cubicBezTo>
                  <a:pt x="52558" y="17575"/>
                  <a:pt x="52675" y="17565"/>
                  <a:pt x="52793" y="17545"/>
                </a:cubicBezTo>
                <a:cubicBezTo>
                  <a:pt x="58132" y="16753"/>
                  <a:pt x="58526" y="5120"/>
                  <a:pt x="63664" y="5120"/>
                </a:cubicBezTo>
                <a:cubicBezTo>
                  <a:pt x="64073" y="5120"/>
                  <a:pt x="64512" y="5193"/>
                  <a:pt x="64986" y="5352"/>
                </a:cubicBezTo>
                <a:cubicBezTo>
                  <a:pt x="72491" y="7696"/>
                  <a:pt x="61344" y="24417"/>
                  <a:pt x="70148" y="26349"/>
                </a:cubicBezTo>
                <a:cubicBezTo>
                  <a:pt x="70790" y="26501"/>
                  <a:pt x="71391" y="26573"/>
                  <a:pt x="71954" y="26573"/>
                </a:cubicBezTo>
                <a:cubicBezTo>
                  <a:pt x="80044" y="26573"/>
                  <a:pt x="80536" y="11780"/>
                  <a:pt x="85539" y="8582"/>
                </a:cubicBezTo>
                <a:cubicBezTo>
                  <a:pt x="86616" y="9627"/>
                  <a:pt x="86838" y="10926"/>
                  <a:pt x="87249" y="12636"/>
                </a:cubicBezTo>
                <a:cubicBezTo>
                  <a:pt x="88440" y="16761"/>
                  <a:pt x="91950" y="36026"/>
                  <a:pt x="98488" y="36026"/>
                </a:cubicBezTo>
                <a:cubicBezTo>
                  <a:pt x="99077" y="36026"/>
                  <a:pt x="99690" y="35870"/>
                  <a:pt x="100329" y="35532"/>
                </a:cubicBezTo>
                <a:cubicBezTo>
                  <a:pt x="109544" y="30624"/>
                  <a:pt x="98618" y="16056"/>
                  <a:pt x="99252" y="9627"/>
                </a:cubicBezTo>
                <a:cubicBezTo>
                  <a:pt x="99427" y="7652"/>
                  <a:pt x="100098" y="6866"/>
                  <a:pt x="101079" y="6866"/>
                </a:cubicBezTo>
                <a:cubicBezTo>
                  <a:pt x="104877" y="6866"/>
                  <a:pt x="113315" y="18667"/>
                  <a:pt x="115530" y="18843"/>
                </a:cubicBezTo>
                <a:cubicBezTo>
                  <a:pt x="115688" y="18854"/>
                  <a:pt x="115838" y="18859"/>
                  <a:pt x="115982" y="18859"/>
                </a:cubicBezTo>
                <a:cubicBezTo>
                  <a:pt x="123315" y="18859"/>
                  <a:pt x="112761" y="4845"/>
                  <a:pt x="108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body" idx="1"/>
          </p:nvPr>
        </p:nvSpPr>
        <p:spPr>
          <a:xfrm>
            <a:off x="708150" y="1152475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●"/>
              <a:defRPr sz="1300">
                <a:solidFill>
                  <a:srgbClr val="003548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003548"/>
              </a:buClr>
              <a:buSzPts val="1300"/>
              <a:buChar char="○"/>
              <a:defRPr sz="1300">
                <a:solidFill>
                  <a:srgbClr val="003548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003548"/>
              </a:buClr>
              <a:buSzPts val="1300"/>
              <a:buChar char="■"/>
              <a:defRPr sz="1300">
                <a:solidFill>
                  <a:srgbClr val="003548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"/>
          <p:cNvSpPr/>
          <p:nvPr/>
        </p:nvSpPr>
        <p:spPr>
          <a:xfrm>
            <a:off x="7229570" y="3902797"/>
            <a:ext cx="1846282" cy="1255352"/>
          </a:xfrm>
          <a:custGeom>
            <a:avLst/>
            <a:gdLst/>
            <a:ahLst/>
            <a:cxnLst/>
            <a:rect l="l" t="t" r="r" b="b"/>
            <a:pathLst>
              <a:path w="58082" h="39492" extrusionOk="0">
                <a:moveTo>
                  <a:pt x="35913" y="0"/>
                </a:moveTo>
                <a:lnTo>
                  <a:pt x="35913" y="0"/>
                </a:lnTo>
                <a:cubicBezTo>
                  <a:pt x="33506" y="7221"/>
                  <a:pt x="40252" y="12509"/>
                  <a:pt x="41708" y="18780"/>
                </a:cubicBezTo>
                <a:cubicBezTo>
                  <a:pt x="42582" y="23502"/>
                  <a:pt x="41679" y="25115"/>
                  <a:pt x="39852" y="25115"/>
                </a:cubicBezTo>
                <a:cubicBezTo>
                  <a:pt x="36643" y="25115"/>
                  <a:pt x="30584" y="20141"/>
                  <a:pt x="26286" y="18305"/>
                </a:cubicBezTo>
                <a:cubicBezTo>
                  <a:pt x="23927" y="17358"/>
                  <a:pt x="18557" y="15948"/>
                  <a:pt x="14091" y="15948"/>
                </a:cubicBezTo>
                <a:cubicBezTo>
                  <a:pt x="9444" y="15948"/>
                  <a:pt x="5778" y="17475"/>
                  <a:pt x="7506" y="22644"/>
                </a:cubicBezTo>
                <a:cubicBezTo>
                  <a:pt x="9438" y="28914"/>
                  <a:pt x="20522" y="27932"/>
                  <a:pt x="24354" y="31796"/>
                </a:cubicBezTo>
                <a:cubicBezTo>
                  <a:pt x="22763" y="32958"/>
                  <a:pt x="20865" y="33289"/>
                  <a:pt x="18832" y="33289"/>
                </a:cubicBezTo>
                <a:cubicBezTo>
                  <a:pt x="16140" y="33289"/>
                  <a:pt x="13212" y="32709"/>
                  <a:pt x="10446" y="32709"/>
                </a:cubicBezTo>
                <a:cubicBezTo>
                  <a:pt x="8356" y="32709"/>
                  <a:pt x="6358" y="33040"/>
                  <a:pt x="4624" y="34203"/>
                </a:cubicBezTo>
                <a:cubicBezTo>
                  <a:pt x="950" y="36356"/>
                  <a:pt x="0" y="38130"/>
                  <a:pt x="634" y="39491"/>
                </a:cubicBezTo>
                <a:lnTo>
                  <a:pt x="58081" y="39491"/>
                </a:lnTo>
                <a:lnTo>
                  <a:pt x="58081" y="29167"/>
                </a:lnTo>
                <a:cubicBezTo>
                  <a:pt x="56308" y="16531"/>
                  <a:pt x="50512" y="2154"/>
                  <a:pt x="35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"/>
          <p:cNvSpPr/>
          <p:nvPr/>
        </p:nvSpPr>
        <p:spPr>
          <a:xfrm>
            <a:off x="7929200" y="4248924"/>
            <a:ext cx="1182876" cy="947840"/>
          </a:xfrm>
          <a:custGeom>
            <a:avLst/>
            <a:gdLst/>
            <a:ahLst/>
            <a:cxnLst/>
            <a:rect l="l" t="t" r="r" b="b"/>
            <a:pathLst>
              <a:path w="37212" h="29818" extrusionOk="0">
                <a:moveTo>
                  <a:pt x="17735" y="0"/>
                </a:moveTo>
                <a:cubicBezTo>
                  <a:pt x="15334" y="0"/>
                  <a:pt x="15391" y="4871"/>
                  <a:pt x="15391" y="7511"/>
                </a:cubicBezTo>
                <a:cubicBezTo>
                  <a:pt x="13787" y="6695"/>
                  <a:pt x="8931" y="3152"/>
                  <a:pt x="6692" y="3152"/>
                </a:cubicBezTo>
                <a:cubicBezTo>
                  <a:pt x="6412" y="3152"/>
                  <a:pt x="6172" y="3207"/>
                  <a:pt x="5986" y="3331"/>
                </a:cubicBezTo>
                <a:cubicBezTo>
                  <a:pt x="1932" y="6339"/>
                  <a:pt x="10768" y="11089"/>
                  <a:pt x="12003" y="12546"/>
                </a:cubicBezTo>
                <a:cubicBezTo>
                  <a:pt x="0" y="17993"/>
                  <a:pt x="9311" y="20717"/>
                  <a:pt x="18590" y="22870"/>
                </a:cubicBezTo>
                <a:cubicBezTo>
                  <a:pt x="13333" y="24422"/>
                  <a:pt x="8741" y="28001"/>
                  <a:pt x="16912" y="29584"/>
                </a:cubicBezTo>
                <a:cubicBezTo>
                  <a:pt x="17937" y="29748"/>
                  <a:pt x="19203" y="29817"/>
                  <a:pt x="20609" y="29817"/>
                </a:cubicBezTo>
                <a:cubicBezTo>
                  <a:pt x="25981" y="29817"/>
                  <a:pt x="33396" y="28813"/>
                  <a:pt x="37211" y="28286"/>
                </a:cubicBezTo>
                <a:cubicBezTo>
                  <a:pt x="36420" y="23694"/>
                  <a:pt x="35438" y="12261"/>
                  <a:pt x="32968" y="8208"/>
                </a:cubicBezTo>
                <a:cubicBezTo>
                  <a:pt x="31895" y="6216"/>
                  <a:pt x="30932" y="5450"/>
                  <a:pt x="30066" y="5450"/>
                </a:cubicBezTo>
                <a:cubicBezTo>
                  <a:pt x="28248" y="5450"/>
                  <a:pt x="26862" y="8832"/>
                  <a:pt x="25811" y="11343"/>
                </a:cubicBezTo>
                <a:cubicBezTo>
                  <a:pt x="24132" y="8524"/>
                  <a:pt x="23024" y="3489"/>
                  <a:pt x="20427" y="1335"/>
                </a:cubicBezTo>
                <a:cubicBezTo>
                  <a:pt x="19294" y="391"/>
                  <a:pt x="18416" y="0"/>
                  <a:pt x="17735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"/>
          <p:cNvSpPr/>
          <p:nvPr/>
        </p:nvSpPr>
        <p:spPr>
          <a:xfrm>
            <a:off x="8152471" y="4423657"/>
            <a:ext cx="991547" cy="728919"/>
          </a:xfrm>
          <a:custGeom>
            <a:avLst/>
            <a:gdLst/>
            <a:ahLst/>
            <a:cxnLst/>
            <a:rect l="l" t="t" r="r" b="b"/>
            <a:pathLst>
              <a:path w="31193" h="22931" extrusionOk="0">
                <a:moveTo>
                  <a:pt x="699" y="0"/>
                </a:moveTo>
                <a:cubicBezTo>
                  <a:pt x="281" y="0"/>
                  <a:pt x="0" y="646"/>
                  <a:pt x="450" y="937"/>
                </a:cubicBezTo>
                <a:cubicBezTo>
                  <a:pt x="8431" y="6258"/>
                  <a:pt x="16190" y="11958"/>
                  <a:pt x="23759" y="17848"/>
                </a:cubicBezTo>
                <a:cubicBezTo>
                  <a:pt x="25880" y="19495"/>
                  <a:pt x="28002" y="21142"/>
                  <a:pt x="30092" y="22820"/>
                </a:cubicBezTo>
                <a:cubicBezTo>
                  <a:pt x="30195" y="22898"/>
                  <a:pt x="30306" y="22930"/>
                  <a:pt x="30413" y="22930"/>
                </a:cubicBezTo>
                <a:cubicBezTo>
                  <a:pt x="30833" y="22930"/>
                  <a:pt x="31193" y="22426"/>
                  <a:pt x="30789" y="22124"/>
                </a:cubicBezTo>
                <a:cubicBezTo>
                  <a:pt x="23252" y="16107"/>
                  <a:pt x="15556" y="10216"/>
                  <a:pt x="7639" y="4674"/>
                </a:cubicBezTo>
                <a:cubicBezTo>
                  <a:pt x="5422" y="3122"/>
                  <a:pt x="3205" y="1571"/>
                  <a:pt x="957" y="82"/>
                </a:cubicBezTo>
                <a:cubicBezTo>
                  <a:pt x="869" y="25"/>
                  <a:pt x="781" y="0"/>
                  <a:pt x="699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"/>
          <p:cNvSpPr/>
          <p:nvPr/>
        </p:nvSpPr>
        <p:spPr>
          <a:xfrm>
            <a:off x="8280604" y="4421209"/>
            <a:ext cx="353286" cy="376618"/>
          </a:xfrm>
          <a:custGeom>
            <a:avLst/>
            <a:gdLst/>
            <a:ahLst/>
            <a:cxnLst/>
            <a:rect l="l" t="t" r="r" b="b"/>
            <a:pathLst>
              <a:path w="11114" h="11848" extrusionOk="0">
                <a:moveTo>
                  <a:pt x="9182" y="1"/>
                </a:moveTo>
                <a:cubicBezTo>
                  <a:pt x="8936" y="1"/>
                  <a:pt x="8707" y="159"/>
                  <a:pt x="8738" y="476"/>
                </a:cubicBezTo>
                <a:cubicBezTo>
                  <a:pt x="9012" y="3761"/>
                  <a:pt x="10046" y="6958"/>
                  <a:pt x="10071" y="10265"/>
                </a:cubicBezTo>
                <a:lnTo>
                  <a:pt x="10071" y="10265"/>
                </a:lnTo>
                <a:cubicBezTo>
                  <a:pt x="6959" y="10783"/>
                  <a:pt x="3766" y="10589"/>
                  <a:pt x="631" y="10863"/>
                </a:cubicBezTo>
                <a:cubicBezTo>
                  <a:pt x="48" y="10925"/>
                  <a:pt x="0" y="11848"/>
                  <a:pt x="574" y="11848"/>
                </a:cubicBezTo>
                <a:cubicBezTo>
                  <a:pt x="592" y="11848"/>
                  <a:pt x="611" y="11847"/>
                  <a:pt x="631" y="11845"/>
                </a:cubicBezTo>
                <a:cubicBezTo>
                  <a:pt x="3988" y="11592"/>
                  <a:pt x="7377" y="11750"/>
                  <a:pt x="10702" y="11148"/>
                </a:cubicBezTo>
                <a:cubicBezTo>
                  <a:pt x="10924" y="11117"/>
                  <a:pt x="11082" y="10895"/>
                  <a:pt x="11082" y="10673"/>
                </a:cubicBezTo>
                <a:cubicBezTo>
                  <a:pt x="11114" y="7221"/>
                  <a:pt x="10037" y="3896"/>
                  <a:pt x="9720" y="476"/>
                </a:cubicBezTo>
                <a:cubicBezTo>
                  <a:pt x="9689" y="159"/>
                  <a:pt x="9427" y="1"/>
                  <a:pt x="9182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"/>
          <p:cNvSpPr/>
          <p:nvPr/>
        </p:nvSpPr>
        <p:spPr>
          <a:xfrm>
            <a:off x="8600666" y="4648867"/>
            <a:ext cx="360407" cy="408692"/>
          </a:xfrm>
          <a:custGeom>
            <a:avLst/>
            <a:gdLst/>
            <a:ahLst/>
            <a:cxnLst/>
            <a:rect l="l" t="t" r="r" b="b"/>
            <a:pathLst>
              <a:path w="11338" h="12857" extrusionOk="0">
                <a:moveTo>
                  <a:pt x="9646" y="0"/>
                </a:moveTo>
                <a:cubicBezTo>
                  <a:pt x="9357" y="0"/>
                  <a:pt x="9044" y="236"/>
                  <a:pt x="9120" y="598"/>
                </a:cubicBezTo>
                <a:cubicBezTo>
                  <a:pt x="9885" y="3900"/>
                  <a:pt x="9882" y="7321"/>
                  <a:pt x="10280" y="10660"/>
                </a:cubicBezTo>
                <a:lnTo>
                  <a:pt x="10280" y="10660"/>
                </a:lnTo>
                <a:cubicBezTo>
                  <a:pt x="7143" y="11500"/>
                  <a:pt x="3845" y="11599"/>
                  <a:pt x="633" y="11872"/>
                </a:cubicBezTo>
                <a:cubicBezTo>
                  <a:pt x="19" y="11933"/>
                  <a:pt x="0" y="12856"/>
                  <a:pt x="575" y="12856"/>
                </a:cubicBezTo>
                <a:cubicBezTo>
                  <a:pt x="594" y="12856"/>
                  <a:pt x="613" y="12855"/>
                  <a:pt x="633" y="12854"/>
                </a:cubicBezTo>
                <a:cubicBezTo>
                  <a:pt x="4053" y="12568"/>
                  <a:pt x="7600" y="12473"/>
                  <a:pt x="10957" y="11492"/>
                </a:cubicBezTo>
                <a:cubicBezTo>
                  <a:pt x="11147" y="11428"/>
                  <a:pt x="11337" y="11238"/>
                  <a:pt x="11305" y="11017"/>
                </a:cubicBezTo>
                <a:cubicBezTo>
                  <a:pt x="10862" y="7470"/>
                  <a:pt x="10862" y="3860"/>
                  <a:pt x="10070" y="344"/>
                </a:cubicBezTo>
                <a:cubicBezTo>
                  <a:pt x="10020" y="104"/>
                  <a:pt x="9838" y="0"/>
                  <a:pt x="9646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"/>
          <p:cNvSpPr/>
          <p:nvPr/>
        </p:nvSpPr>
        <p:spPr>
          <a:xfrm>
            <a:off x="8481783" y="4838667"/>
            <a:ext cx="40434" cy="37160"/>
          </a:xfrm>
          <a:custGeom>
            <a:avLst/>
            <a:gdLst/>
            <a:ahLst/>
            <a:cxnLst/>
            <a:rect l="l" t="t" r="r" b="b"/>
            <a:pathLst>
              <a:path w="1272" h="1169" extrusionOk="0">
                <a:moveTo>
                  <a:pt x="643" y="0"/>
                </a:moveTo>
                <a:cubicBezTo>
                  <a:pt x="323" y="0"/>
                  <a:pt x="1" y="224"/>
                  <a:pt x="34" y="644"/>
                </a:cubicBezTo>
                <a:cubicBezTo>
                  <a:pt x="64" y="1000"/>
                  <a:pt x="344" y="1168"/>
                  <a:pt x="627" y="1168"/>
                </a:cubicBezTo>
                <a:cubicBezTo>
                  <a:pt x="948" y="1168"/>
                  <a:pt x="1271" y="952"/>
                  <a:pt x="1238" y="549"/>
                </a:cubicBezTo>
                <a:cubicBezTo>
                  <a:pt x="1208" y="177"/>
                  <a:pt x="926" y="0"/>
                  <a:pt x="643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"/>
          <p:cNvSpPr/>
          <p:nvPr/>
        </p:nvSpPr>
        <p:spPr>
          <a:xfrm>
            <a:off x="8385151" y="4847058"/>
            <a:ext cx="40434" cy="37223"/>
          </a:xfrm>
          <a:custGeom>
            <a:avLst/>
            <a:gdLst/>
            <a:ahLst/>
            <a:cxnLst/>
            <a:rect l="l" t="t" r="r" b="b"/>
            <a:pathLst>
              <a:path w="1272" h="1171" extrusionOk="0">
                <a:moveTo>
                  <a:pt x="652" y="1"/>
                </a:moveTo>
                <a:cubicBezTo>
                  <a:pt x="329" y="1"/>
                  <a:pt x="0" y="226"/>
                  <a:pt x="34" y="633"/>
                </a:cubicBezTo>
                <a:cubicBezTo>
                  <a:pt x="63" y="1001"/>
                  <a:pt x="339" y="1170"/>
                  <a:pt x="619" y="1170"/>
                </a:cubicBezTo>
                <a:cubicBezTo>
                  <a:pt x="942" y="1170"/>
                  <a:pt x="1271" y="945"/>
                  <a:pt x="1237" y="538"/>
                </a:cubicBezTo>
                <a:cubicBezTo>
                  <a:pt x="1208" y="170"/>
                  <a:pt x="933" y="1"/>
                  <a:pt x="652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"/>
          <p:cNvSpPr/>
          <p:nvPr/>
        </p:nvSpPr>
        <p:spPr>
          <a:xfrm>
            <a:off x="8386137" y="4672898"/>
            <a:ext cx="40434" cy="36842"/>
          </a:xfrm>
          <a:custGeom>
            <a:avLst/>
            <a:gdLst/>
            <a:ahLst/>
            <a:cxnLst/>
            <a:rect l="l" t="t" r="r" b="b"/>
            <a:pathLst>
              <a:path w="1272" h="1159" extrusionOk="0">
                <a:moveTo>
                  <a:pt x="653" y="1"/>
                </a:moveTo>
                <a:cubicBezTo>
                  <a:pt x="330" y="1"/>
                  <a:pt x="1" y="226"/>
                  <a:pt x="35" y="633"/>
                </a:cubicBezTo>
                <a:cubicBezTo>
                  <a:pt x="64" y="990"/>
                  <a:pt x="345" y="1158"/>
                  <a:pt x="628" y="1158"/>
                </a:cubicBezTo>
                <a:cubicBezTo>
                  <a:pt x="948" y="1158"/>
                  <a:pt x="1272" y="942"/>
                  <a:pt x="1238" y="538"/>
                </a:cubicBezTo>
                <a:cubicBezTo>
                  <a:pt x="1209" y="171"/>
                  <a:pt x="933" y="1"/>
                  <a:pt x="653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>
            <a:off x="8470722" y="4409575"/>
            <a:ext cx="40402" cy="37160"/>
          </a:xfrm>
          <a:custGeom>
            <a:avLst/>
            <a:gdLst/>
            <a:ahLst/>
            <a:cxnLst/>
            <a:rect l="l" t="t" r="r" b="b"/>
            <a:pathLst>
              <a:path w="1271" h="1169" extrusionOk="0">
                <a:moveTo>
                  <a:pt x="644" y="0"/>
                </a:moveTo>
                <a:cubicBezTo>
                  <a:pt x="324" y="0"/>
                  <a:pt x="0" y="216"/>
                  <a:pt x="34" y="620"/>
                </a:cubicBezTo>
                <a:cubicBezTo>
                  <a:pt x="79" y="992"/>
                  <a:pt x="361" y="1169"/>
                  <a:pt x="642" y="1169"/>
                </a:cubicBezTo>
                <a:cubicBezTo>
                  <a:pt x="958" y="1169"/>
                  <a:pt x="1271" y="945"/>
                  <a:pt x="1237" y="525"/>
                </a:cubicBezTo>
                <a:cubicBezTo>
                  <a:pt x="1208" y="169"/>
                  <a:pt x="927" y="0"/>
                  <a:pt x="644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/>
          <p:nvPr/>
        </p:nvSpPr>
        <p:spPr>
          <a:xfrm>
            <a:off x="8494880" y="4330648"/>
            <a:ext cx="40434" cy="36810"/>
          </a:xfrm>
          <a:custGeom>
            <a:avLst/>
            <a:gdLst/>
            <a:ahLst/>
            <a:cxnLst/>
            <a:rect l="l" t="t" r="r" b="b"/>
            <a:pathLst>
              <a:path w="1272" h="1158" extrusionOk="0">
                <a:moveTo>
                  <a:pt x="652" y="1"/>
                </a:moveTo>
                <a:cubicBezTo>
                  <a:pt x="329" y="1"/>
                  <a:pt x="0" y="226"/>
                  <a:pt x="34" y="633"/>
                </a:cubicBezTo>
                <a:cubicBezTo>
                  <a:pt x="64" y="989"/>
                  <a:pt x="344" y="1158"/>
                  <a:pt x="627" y="1158"/>
                </a:cubicBezTo>
                <a:cubicBezTo>
                  <a:pt x="947" y="1158"/>
                  <a:pt x="1271" y="942"/>
                  <a:pt x="1237" y="538"/>
                </a:cubicBezTo>
                <a:cubicBezTo>
                  <a:pt x="1208" y="170"/>
                  <a:pt x="933" y="1"/>
                  <a:pt x="652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"/>
          <p:cNvSpPr/>
          <p:nvPr/>
        </p:nvSpPr>
        <p:spPr>
          <a:xfrm>
            <a:off x="8769137" y="4722231"/>
            <a:ext cx="40529" cy="37223"/>
          </a:xfrm>
          <a:custGeom>
            <a:avLst/>
            <a:gdLst/>
            <a:ahLst/>
            <a:cxnLst/>
            <a:rect l="l" t="t" r="r" b="b"/>
            <a:pathLst>
              <a:path w="1275" h="1171" extrusionOk="0">
                <a:moveTo>
                  <a:pt x="642" y="1"/>
                </a:moveTo>
                <a:cubicBezTo>
                  <a:pt x="322" y="1"/>
                  <a:pt x="1" y="226"/>
                  <a:pt x="52" y="633"/>
                </a:cubicBezTo>
                <a:cubicBezTo>
                  <a:pt x="81" y="1001"/>
                  <a:pt x="357" y="1171"/>
                  <a:pt x="634" y="1171"/>
                </a:cubicBezTo>
                <a:cubicBezTo>
                  <a:pt x="953" y="1171"/>
                  <a:pt x="1274" y="945"/>
                  <a:pt x="1223" y="538"/>
                </a:cubicBezTo>
                <a:cubicBezTo>
                  <a:pt x="1194" y="170"/>
                  <a:pt x="919" y="1"/>
                  <a:pt x="642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"/>
          <p:cNvSpPr/>
          <p:nvPr/>
        </p:nvSpPr>
        <p:spPr>
          <a:xfrm>
            <a:off x="8853245" y="4505190"/>
            <a:ext cx="40434" cy="37191"/>
          </a:xfrm>
          <a:custGeom>
            <a:avLst/>
            <a:gdLst/>
            <a:ahLst/>
            <a:cxnLst/>
            <a:rect l="l" t="t" r="r" b="b"/>
            <a:pathLst>
              <a:path w="1272" h="1170" extrusionOk="0">
                <a:moveTo>
                  <a:pt x="645" y="1"/>
                </a:moveTo>
                <a:cubicBezTo>
                  <a:pt x="324" y="1"/>
                  <a:pt x="1" y="217"/>
                  <a:pt x="34" y="621"/>
                </a:cubicBezTo>
                <a:cubicBezTo>
                  <a:pt x="64" y="993"/>
                  <a:pt x="346" y="1169"/>
                  <a:pt x="629" y="1169"/>
                </a:cubicBezTo>
                <a:cubicBezTo>
                  <a:pt x="949" y="1169"/>
                  <a:pt x="1271" y="945"/>
                  <a:pt x="1238" y="526"/>
                </a:cubicBezTo>
                <a:cubicBezTo>
                  <a:pt x="1208" y="169"/>
                  <a:pt x="928" y="1"/>
                  <a:pt x="645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"/>
          <p:cNvSpPr/>
          <p:nvPr/>
        </p:nvSpPr>
        <p:spPr>
          <a:xfrm>
            <a:off x="8453620" y="5051067"/>
            <a:ext cx="40402" cy="37160"/>
          </a:xfrm>
          <a:custGeom>
            <a:avLst/>
            <a:gdLst/>
            <a:ahLst/>
            <a:cxnLst/>
            <a:rect l="l" t="t" r="r" b="b"/>
            <a:pathLst>
              <a:path w="1271" h="1169" extrusionOk="0">
                <a:moveTo>
                  <a:pt x="642" y="0"/>
                </a:moveTo>
                <a:cubicBezTo>
                  <a:pt x="322" y="0"/>
                  <a:pt x="0" y="224"/>
                  <a:pt x="34" y="644"/>
                </a:cubicBezTo>
                <a:cubicBezTo>
                  <a:pt x="78" y="1000"/>
                  <a:pt x="359" y="1169"/>
                  <a:pt x="639" y="1169"/>
                </a:cubicBezTo>
                <a:cubicBezTo>
                  <a:pt x="956" y="1169"/>
                  <a:pt x="1271" y="953"/>
                  <a:pt x="1237" y="549"/>
                </a:cubicBezTo>
                <a:cubicBezTo>
                  <a:pt x="1207" y="177"/>
                  <a:pt x="925" y="0"/>
                  <a:pt x="642" y="0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>
            <a:off x="8825050" y="5081105"/>
            <a:ext cx="40434" cy="37223"/>
          </a:xfrm>
          <a:custGeom>
            <a:avLst/>
            <a:gdLst/>
            <a:ahLst/>
            <a:cxnLst/>
            <a:rect l="l" t="t" r="r" b="b"/>
            <a:pathLst>
              <a:path w="1272" h="1171" extrusionOk="0">
                <a:moveTo>
                  <a:pt x="653" y="1"/>
                </a:moveTo>
                <a:cubicBezTo>
                  <a:pt x="330" y="1"/>
                  <a:pt x="1" y="225"/>
                  <a:pt x="34" y="649"/>
                </a:cubicBezTo>
                <a:cubicBezTo>
                  <a:pt x="64" y="1002"/>
                  <a:pt x="339" y="1170"/>
                  <a:pt x="619" y="1170"/>
                </a:cubicBezTo>
                <a:cubicBezTo>
                  <a:pt x="942" y="1170"/>
                  <a:pt x="1272" y="946"/>
                  <a:pt x="1238" y="522"/>
                </a:cubicBezTo>
                <a:cubicBezTo>
                  <a:pt x="1208" y="169"/>
                  <a:pt x="933" y="1"/>
                  <a:pt x="653" y="1"/>
                </a:cubicBezTo>
                <a:close/>
              </a:path>
            </a:pathLst>
          </a:custGeom>
          <a:solidFill>
            <a:srgbClr val="039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7586918" y="4534975"/>
            <a:ext cx="64465" cy="49366"/>
          </a:xfrm>
          <a:custGeom>
            <a:avLst/>
            <a:gdLst/>
            <a:ahLst/>
            <a:cxnLst/>
            <a:rect l="l" t="t" r="r" b="b"/>
            <a:pathLst>
              <a:path w="2028" h="1553" extrusionOk="0">
                <a:moveTo>
                  <a:pt x="1014" y="0"/>
                </a:moveTo>
                <a:cubicBezTo>
                  <a:pt x="1" y="0"/>
                  <a:pt x="1" y="1552"/>
                  <a:pt x="1014" y="1552"/>
                </a:cubicBezTo>
                <a:cubicBezTo>
                  <a:pt x="2028" y="1552"/>
                  <a:pt x="2028" y="0"/>
                  <a:pt x="1014" y="0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7632215" y="4609451"/>
            <a:ext cx="63480" cy="49366"/>
          </a:xfrm>
          <a:custGeom>
            <a:avLst/>
            <a:gdLst/>
            <a:ahLst/>
            <a:cxnLst/>
            <a:rect l="l" t="t" r="r" b="b"/>
            <a:pathLst>
              <a:path w="1997" h="1553" extrusionOk="0">
                <a:moveTo>
                  <a:pt x="1014" y="1"/>
                </a:moveTo>
                <a:cubicBezTo>
                  <a:pt x="1" y="1"/>
                  <a:pt x="1" y="1553"/>
                  <a:pt x="1014" y="1553"/>
                </a:cubicBezTo>
                <a:cubicBezTo>
                  <a:pt x="1996" y="1553"/>
                  <a:pt x="1996" y="1"/>
                  <a:pt x="1014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"/>
          <p:cNvSpPr/>
          <p:nvPr/>
        </p:nvSpPr>
        <p:spPr>
          <a:xfrm>
            <a:off x="7666449" y="4524898"/>
            <a:ext cx="64465" cy="49366"/>
          </a:xfrm>
          <a:custGeom>
            <a:avLst/>
            <a:gdLst/>
            <a:ahLst/>
            <a:cxnLst/>
            <a:rect l="l" t="t" r="r" b="b"/>
            <a:pathLst>
              <a:path w="2028" h="1553" extrusionOk="0">
                <a:moveTo>
                  <a:pt x="1014" y="1"/>
                </a:moveTo>
                <a:cubicBezTo>
                  <a:pt x="1" y="1"/>
                  <a:pt x="1" y="1552"/>
                  <a:pt x="1014" y="1552"/>
                </a:cubicBezTo>
                <a:cubicBezTo>
                  <a:pt x="2027" y="1552"/>
                  <a:pt x="2027" y="1"/>
                  <a:pt x="1014" y="1"/>
                </a:cubicBezTo>
                <a:close/>
              </a:path>
            </a:pathLst>
          </a:custGeom>
          <a:solidFill>
            <a:srgbClr val="00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"/>
          <p:cNvSpPr/>
          <p:nvPr/>
        </p:nvSpPr>
        <p:spPr>
          <a:xfrm>
            <a:off x="327901" y="2213722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"/>
          <p:cNvSpPr/>
          <p:nvPr/>
        </p:nvSpPr>
        <p:spPr>
          <a:xfrm>
            <a:off x="327901" y="2535851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"/>
          <p:cNvSpPr/>
          <p:nvPr/>
        </p:nvSpPr>
        <p:spPr>
          <a:xfrm>
            <a:off x="327901" y="2857979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"/>
          <p:cNvSpPr/>
          <p:nvPr/>
        </p:nvSpPr>
        <p:spPr>
          <a:xfrm>
            <a:off x="327901" y="3180108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"/>
          <p:cNvSpPr/>
          <p:nvPr/>
        </p:nvSpPr>
        <p:spPr>
          <a:xfrm>
            <a:off x="327901" y="3502236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"/>
          <p:cNvSpPr/>
          <p:nvPr/>
        </p:nvSpPr>
        <p:spPr>
          <a:xfrm>
            <a:off x="327901" y="3823379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"/>
          <p:cNvSpPr/>
          <p:nvPr/>
        </p:nvSpPr>
        <p:spPr>
          <a:xfrm>
            <a:off x="327901" y="4145508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"/>
          <p:cNvSpPr/>
          <p:nvPr/>
        </p:nvSpPr>
        <p:spPr>
          <a:xfrm>
            <a:off x="327901" y="4467636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3896825" y="1561650"/>
            <a:ext cx="45339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subTitle" idx="1"/>
          </p:nvPr>
        </p:nvSpPr>
        <p:spPr>
          <a:xfrm>
            <a:off x="4384175" y="2306700"/>
            <a:ext cx="35256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7"/>
          <p:cNvGrpSpPr/>
          <p:nvPr/>
        </p:nvGrpSpPr>
        <p:grpSpPr>
          <a:xfrm>
            <a:off x="-86925" y="-101212"/>
            <a:ext cx="4781577" cy="781208"/>
            <a:chOff x="-86925" y="-101212"/>
            <a:chExt cx="4781577" cy="781208"/>
          </a:xfrm>
        </p:grpSpPr>
        <p:sp>
          <p:nvSpPr>
            <p:cNvPr id="435" name="Google Shape;435;p7"/>
            <p:cNvSpPr/>
            <p:nvPr/>
          </p:nvSpPr>
          <p:spPr>
            <a:xfrm>
              <a:off x="11927" y="182839"/>
              <a:ext cx="203654" cy="185427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6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03083" y="380350"/>
              <a:ext cx="188384" cy="184977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lnTo>
                    <a:pt x="571" y="1"/>
                  </a:lnTo>
                  <a:cubicBezTo>
                    <a:pt x="539" y="792"/>
                    <a:pt x="1" y="5131"/>
                    <a:pt x="888" y="5669"/>
                  </a:cubicBezTo>
                  <a:cubicBezTo>
                    <a:pt x="983" y="5727"/>
                    <a:pt x="1095" y="5754"/>
                    <a:pt x="1222" y="5754"/>
                  </a:cubicBezTo>
                  <a:cubicBezTo>
                    <a:pt x="2494" y="5754"/>
                    <a:pt x="5197" y="3110"/>
                    <a:pt x="5860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301827" y="269379"/>
              <a:ext cx="199572" cy="190120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596" y="3920"/>
                    <a:pt x="3583" y="5914"/>
                    <a:pt x="4835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29890" y="503538"/>
              <a:ext cx="187356" cy="168292"/>
            </a:xfrm>
            <a:custGeom>
              <a:avLst/>
              <a:gdLst/>
              <a:ahLst/>
              <a:cxnLst/>
              <a:rect l="l" t="t" r="r" b="b"/>
              <a:pathLst>
                <a:path w="5828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729"/>
                    <a:pt x="1172" y="5004"/>
                    <a:pt x="2217" y="5226"/>
                  </a:cubicBezTo>
                  <a:cubicBezTo>
                    <a:pt x="2250" y="5232"/>
                    <a:pt x="2282" y="5235"/>
                    <a:pt x="2315" y="5235"/>
                  </a:cubicBezTo>
                  <a:cubicBezTo>
                    <a:pt x="3523" y="5235"/>
                    <a:pt x="5365" y="1404"/>
                    <a:pt x="5828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972995" y="474027"/>
              <a:ext cx="181248" cy="181473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7" y="0"/>
                  </a:moveTo>
                  <a:lnTo>
                    <a:pt x="0" y="1615"/>
                  </a:lnTo>
                  <a:cubicBezTo>
                    <a:pt x="494" y="2202"/>
                    <a:pt x="2822" y="5645"/>
                    <a:pt x="3907" y="5645"/>
                  </a:cubicBezTo>
                  <a:cubicBezTo>
                    <a:pt x="3936" y="5645"/>
                    <a:pt x="3964" y="5642"/>
                    <a:pt x="3990" y="5637"/>
                  </a:cubicBezTo>
                  <a:cubicBezTo>
                    <a:pt x="5194" y="5416"/>
                    <a:pt x="5510" y="950"/>
                    <a:pt x="5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540037" y="182839"/>
              <a:ext cx="203654" cy="185427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8" y="1"/>
                  </a:moveTo>
                  <a:cubicBezTo>
                    <a:pt x="1616" y="761"/>
                    <a:pt x="1" y="4846"/>
                    <a:pt x="761" y="5575"/>
                  </a:cubicBezTo>
                  <a:cubicBezTo>
                    <a:pt x="895" y="5709"/>
                    <a:pt x="1105" y="5767"/>
                    <a:pt x="1365" y="5767"/>
                  </a:cubicBezTo>
                  <a:cubicBezTo>
                    <a:pt x="2758" y="5767"/>
                    <a:pt x="5614" y="4116"/>
                    <a:pt x="6335" y="3770"/>
                  </a:cubicBezTo>
                  <a:lnTo>
                    <a:pt x="1838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831224" y="380350"/>
              <a:ext cx="188352" cy="184977"/>
            </a:xfrm>
            <a:custGeom>
              <a:avLst/>
              <a:gdLst/>
              <a:ahLst/>
              <a:cxnLst/>
              <a:rect l="l" t="t" r="r" b="b"/>
              <a:pathLst>
                <a:path w="5859" h="5754" extrusionOk="0">
                  <a:moveTo>
                    <a:pt x="570" y="1"/>
                  </a:moveTo>
                  <a:cubicBezTo>
                    <a:pt x="538" y="792"/>
                    <a:pt x="0" y="5131"/>
                    <a:pt x="887" y="5669"/>
                  </a:cubicBezTo>
                  <a:cubicBezTo>
                    <a:pt x="982" y="5727"/>
                    <a:pt x="1095" y="5754"/>
                    <a:pt x="1222" y="5754"/>
                  </a:cubicBezTo>
                  <a:cubicBezTo>
                    <a:pt x="2493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2829936" y="269379"/>
              <a:ext cx="199572" cy="190120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596" y="3920"/>
                    <a:pt x="3583" y="5914"/>
                    <a:pt x="4835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2157999" y="503538"/>
              <a:ext cx="187356" cy="168292"/>
            </a:xfrm>
            <a:custGeom>
              <a:avLst/>
              <a:gdLst/>
              <a:ahLst/>
              <a:cxnLst/>
              <a:rect l="l" t="t" r="r" b="b"/>
              <a:pathLst>
                <a:path w="5828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729"/>
                    <a:pt x="1173" y="5004"/>
                    <a:pt x="2218" y="5226"/>
                  </a:cubicBezTo>
                  <a:cubicBezTo>
                    <a:pt x="2250" y="5232"/>
                    <a:pt x="2283" y="5235"/>
                    <a:pt x="2316" y="5235"/>
                  </a:cubicBezTo>
                  <a:cubicBezTo>
                    <a:pt x="3523" y="5235"/>
                    <a:pt x="5366" y="1404"/>
                    <a:pt x="5828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501104" y="474027"/>
              <a:ext cx="181248" cy="181473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7" y="0"/>
                  </a:moveTo>
                  <a:lnTo>
                    <a:pt x="0" y="1615"/>
                  </a:lnTo>
                  <a:cubicBezTo>
                    <a:pt x="494" y="2202"/>
                    <a:pt x="2822" y="5645"/>
                    <a:pt x="3908" y="5645"/>
                  </a:cubicBezTo>
                  <a:cubicBezTo>
                    <a:pt x="3936" y="5645"/>
                    <a:pt x="3964" y="5642"/>
                    <a:pt x="3991" y="5637"/>
                  </a:cubicBezTo>
                  <a:cubicBezTo>
                    <a:pt x="5194" y="5416"/>
                    <a:pt x="5511" y="950"/>
                    <a:pt x="5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255499" y="387487"/>
              <a:ext cx="187356" cy="183691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0" y="5099"/>
                    <a:pt x="918" y="5637"/>
                  </a:cubicBezTo>
                  <a:cubicBezTo>
                    <a:pt x="1008" y="5689"/>
                    <a:pt x="1114" y="5713"/>
                    <a:pt x="1232" y="5713"/>
                  </a:cubicBezTo>
                  <a:cubicBezTo>
                    <a:pt x="2485" y="5713"/>
                    <a:pt x="5161" y="3018"/>
                    <a:pt x="5827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4263373" y="254109"/>
              <a:ext cx="201597" cy="190152"/>
            </a:xfrm>
            <a:custGeom>
              <a:avLst/>
              <a:gdLst/>
              <a:ahLst/>
              <a:cxnLst/>
              <a:rect l="l" t="t" r="r" b="b"/>
              <a:pathLst>
                <a:path w="6271" h="5915" extrusionOk="0">
                  <a:moveTo>
                    <a:pt x="4592" y="1"/>
                  </a:moveTo>
                  <a:lnTo>
                    <a:pt x="0" y="3643"/>
                  </a:lnTo>
                  <a:cubicBezTo>
                    <a:pt x="624" y="3954"/>
                    <a:pt x="3632" y="5915"/>
                    <a:pt x="4892" y="5915"/>
                  </a:cubicBezTo>
                  <a:cubicBezTo>
                    <a:pt x="5040" y="5915"/>
                    <a:pt x="5164" y="5888"/>
                    <a:pt x="5258" y="5828"/>
                  </a:cubicBezTo>
                  <a:cubicBezTo>
                    <a:pt x="6271" y="5163"/>
                    <a:pt x="4846" y="919"/>
                    <a:pt x="4592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3582273" y="512699"/>
              <a:ext cx="187356" cy="167296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729"/>
                    <a:pt x="1236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3" y="5203"/>
                    <a:pt x="5366" y="1340"/>
                    <a:pt x="5828" y="5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3925379" y="453645"/>
              <a:ext cx="180219" cy="182501"/>
            </a:xfrm>
            <a:custGeom>
              <a:avLst/>
              <a:gdLst/>
              <a:ahLst/>
              <a:cxnLst/>
              <a:rect l="l" t="t" r="r" b="b"/>
              <a:pathLst>
                <a:path w="5606" h="5677" extrusionOk="0">
                  <a:moveTo>
                    <a:pt x="5606" y="1"/>
                  </a:moveTo>
                  <a:lnTo>
                    <a:pt x="0" y="1711"/>
                  </a:lnTo>
                  <a:cubicBezTo>
                    <a:pt x="494" y="2266"/>
                    <a:pt x="2881" y="5677"/>
                    <a:pt x="3970" y="5677"/>
                  </a:cubicBezTo>
                  <a:cubicBezTo>
                    <a:pt x="3999" y="5677"/>
                    <a:pt x="4027" y="5675"/>
                    <a:pt x="4054" y="5670"/>
                  </a:cubicBezTo>
                  <a:cubicBezTo>
                    <a:pt x="5226" y="5416"/>
                    <a:pt x="5479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-86925" y="-101212"/>
              <a:ext cx="1851567" cy="637517"/>
            </a:xfrm>
            <a:custGeom>
              <a:avLst/>
              <a:gdLst/>
              <a:ahLst/>
              <a:cxnLst/>
              <a:rect l="l" t="t" r="r" b="b"/>
              <a:pathLst>
                <a:path w="57596" h="19831" extrusionOk="0">
                  <a:moveTo>
                    <a:pt x="57062" y="1"/>
                  </a:moveTo>
                  <a:cubicBezTo>
                    <a:pt x="56946" y="1"/>
                    <a:pt x="56831" y="57"/>
                    <a:pt x="56755" y="191"/>
                  </a:cubicBezTo>
                  <a:cubicBezTo>
                    <a:pt x="54221" y="4593"/>
                    <a:pt x="51086" y="8647"/>
                    <a:pt x="47222" y="11941"/>
                  </a:cubicBezTo>
                  <a:cubicBezTo>
                    <a:pt x="43960" y="14696"/>
                    <a:pt x="40192" y="16818"/>
                    <a:pt x="36075" y="17989"/>
                  </a:cubicBezTo>
                  <a:cubicBezTo>
                    <a:pt x="33632" y="18690"/>
                    <a:pt x="31101" y="19036"/>
                    <a:pt x="28570" y="19036"/>
                  </a:cubicBezTo>
                  <a:cubicBezTo>
                    <a:pt x="27097" y="19036"/>
                    <a:pt x="25623" y="18919"/>
                    <a:pt x="24167" y="18686"/>
                  </a:cubicBezTo>
                  <a:cubicBezTo>
                    <a:pt x="20050" y="18021"/>
                    <a:pt x="16123" y="16438"/>
                    <a:pt x="12576" y="14284"/>
                  </a:cubicBezTo>
                  <a:cubicBezTo>
                    <a:pt x="8586" y="11814"/>
                    <a:pt x="5071" y="8615"/>
                    <a:pt x="2094" y="5005"/>
                  </a:cubicBezTo>
                  <a:cubicBezTo>
                    <a:pt x="1682" y="4530"/>
                    <a:pt x="1270" y="4023"/>
                    <a:pt x="890" y="3517"/>
                  </a:cubicBezTo>
                  <a:cubicBezTo>
                    <a:pt x="807" y="3406"/>
                    <a:pt x="690" y="3360"/>
                    <a:pt x="573" y="3360"/>
                  </a:cubicBezTo>
                  <a:cubicBezTo>
                    <a:pt x="286" y="3360"/>
                    <a:pt x="1" y="3636"/>
                    <a:pt x="225" y="3928"/>
                  </a:cubicBezTo>
                  <a:cubicBezTo>
                    <a:pt x="3170" y="7792"/>
                    <a:pt x="6654" y="11275"/>
                    <a:pt x="10708" y="13999"/>
                  </a:cubicBezTo>
                  <a:cubicBezTo>
                    <a:pt x="14286" y="16438"/>
                    <a:pt x="18308" y="18274"/>
                    <a:pt x="22552" y="19193"/>
                  </a:cubicBezTo>
                  <a:cubicBezTo>
                    <a:pt x="24545" y="19616"/>
                    <a:pt x="26568" y="19830"/>
                    <a:pt x="28592" y="19830"/>
                  </a:cubicBezTo>
                  <a:cubicBezTo>
                    <a:pt x="30654" y="19830"/>
                    <a:pt x="32715" y="19608"/>
                    <a:pt x="34745" y="19161"/>
                  </a:cubicBezTo>
                  <a:cubicBezTo>
                    <a:pt x="38956" y="18211"/>
                    <a:pt x="42915" y="16279"/>
                    <a:pt x="46335" y="13651"/>
                  </a:cubicBezTo>
                  <a:cubicBezTo>
                    <a:pt x="50357" y="10579"/>
                    <a:pt x="53683" y="6684"/>
                    <a:pt x="56343" y="2408"/>
                  </a:cubicBezTo>
                  <a:cubicBezTo>
                    <a:pt x="56723" y="1806"/>
                    <a:pt x="57071" y="1205"/>
                    <a:pt x="57420" y="603"/>
                  </a:cubicBezTo>
                  <a:cubicBezTo>
                    <a:pt x="57596" y="294"/>
                    <a:pt x="57327" y="1"/>
                    <a:pt x="5706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432183" y="-101212"/>
              <a:ext cx="1851439" cy="637517"/>
            </a:xfrm>
            <a:custGeom>
              <a:avLst/>
              <a:gdLst/>
              <a:ahLst/>
              <a:cxnLst/>
              <a:rect l="l" t="t" r="r" b="b"/>
              <a:pathLst>
                <a:path w="57592" h="19831" extrusionOk="0">
                  <a:moveTo>
                    <a:pt x="57057" y="1"/>
                  </a:moveTo>
                  <a:cubicBezTo>
                    <a:pt x="56942" y="1"/>
                    <a:pt x="56827" y="57"/>
                    <a:pt x="56750" y="191"/>
                  </a:cubicBezTo>
                  <a:cubicBezTo>
                    <a:pt x="54216" y="4593"/>
                    <a:pt x="51081" y="8647"/>
                    <a:pt x="47217" y="11941"/>
                  </a:cubicBezTo>
                  <a:cubicBezTo>
                    <a:pt x="43955" y="14696"/>
                    <a:pt x="40155" y="16818"/>
                    <a:pt x="36070" y="17989"/>
                  </a:cubicBezTo>
                  <a:cubicBezTo>
                    <a:pt x="33628" y="18690"/>
                    <a:pt x="31097" y="19036"/>
                    <a:pt x="28565" y="19036"/>
                  </a:cubicBezTo>
                  <a:cubicBezTo>
                    <a:pt x="27092" y="19036"/>
                    <a:pt x="25619" y="18919"/>
                    <a:pt x="24162" y="18686"/>
                  </a:cubicBezTo>
                  <a:cubicBezTo>
                    <a:pt x="20045" y="18021"/>
                    <a:pt x="16118" y="16438"/>
                    <a:pt x="12571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7" y="4530"/>
                    <a:pt x="1266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0" y="3371"/>
                    <a:pt x="0" y="3642"/>
                    <a:pt x="220" y="3928"/>
                  </a:cubicBezTo>
                  <a:cubicBezTo>
                    <a:pt x="3166" y="7792"/>
                    <a:pt x="6649" y="11275"/>
                    <a:pt x="10703" y="13999"/>
                  </a:cubicBezTo>
                  <a:cubicBezTo>
                    <a:pt x="14282" y="16438"/>
                    <a:pt x="18304" y="18274"/>
                    <a:pt x="22547" y="19193"/>
                  </a:cubicBezTo>
                  <a:cubicBezTo>
                    <a:pt x="24540" y="19616"/>
                    <a:pt x="26564" y="19830"/>
                    <a:pt x="28588" y="19830"/>
                  </a:cubicBezTo>
                  <a:cubicBezTo>
                    <a:pt x="30649" y="19830"/>
                    <a:pt x="32710" y="19608"/>
                    <a:pt x="34740" y="19161"/>
                  </a:cubicBezTo>
                  <a:cubicBezTo>
                    <a:pt x="38952" y="18211"/>
                    <a:pt x="42910" y="16279"/>
                    <a:pt x="46331" y="13651"/>
                  </a:cubicBezTo>
                  <a:cubicBezTo>
                    <a:pt x="50353" y="10579"/>
                    <a:pt x="53678" y="6684"/>
                    <a:pt x="56338" y="2408"/>
                  </a:cubicBezTo>
                  <a:cubicBezTo>
                    <a:pt x="56718" y="1806"/>
                    <a:pt x="57066" y="1205"/>
                    <a:pt x="57415" y="603"/>
                  </a:cubicBezTo>
                  <a:cubicBezTo>
                    <a:pt x="57591" y="294"/>
                    <a:pt x="57322" y="1"/>
                    <a:pt x="5705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2842184" y="-101212"/>
              <a:ext cx="1852468" cy="637517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8" y="16818"/>
                    <a:pt x="36071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7" y="8615"/>
                    <a:pt x="2090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90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7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9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7"/>
          <p:cNvGrpSpPr/>
          <p:nvPr/>
        </p:nvGrpSpPr>
        <p:grpSpPr>
          <a:xfrm>
            <a:off x="7514928" y="3571972"/>
            <a:ext cx="1705287" cy="1672752"/>
            <a:chOff x="7514928" y="3571972"/>
            <a:chExt cx="1705287" cy="1672752"/>
          </a:xfrm>
        </p:grpSpPr>
        <p:sp>
          <p:nvSpPr>
            <p:cNvPr id="453" name="Google Shape;453;p7"/>
            <p:cNvSpPr/>
            <p:nvPr/>
          </p:nvSpPr>
          <p:spPr>
            <a:xfrm>
              <a:off x="7514928" y="4757008"/>
              <a:ext cx="1353056" cy="468100"/>
            </a:xfrm>
            <a:custGeom>
              <a:avLst/>
              <a:gdLst/>
              <a:ahLst/>
              <a:cxnLst/>
              <a:rect l="l" t="t" r="r" b="b"/>
              <a:pathLst>
                <a:path w="42089" h="14561" extrusionOk="0">
                  <a:moveTo>
                    <a:pt x="0" y="0"/>
                  </a:moveTo>
                  <a:cubicBezTo>
                    <a:pt x="1774" y="3547"/>
                    <a:pt x="9311" y="7379"/>
                    <a:pt x="13016" y="9311"/>
                  </a:cubicBezTo>
                  <a:cubicBezTo>
                    <a:pt x="16532" y="11084"/>
                    <a:pt x="20554" y="12700"/>
                    <a:pt x="24259" y="13808"/>
                  </a:cubicBezTo>
                  <a:cubicBezTo>
                    <a:pt x="26586" y="14396"/>
                    <a:pt x="28970" y="14561"/>
                    <a:pt x="31366" y="14561"/>
                  </a:cubicBezTo>
                  <a:cubicBezTo>
                    <a:pt x="34425" y="14561"/>
                    <a:pt x="37504" y="14293"/>
                    <a:pt x="40513" y="14293"/>
                  </a:cubicBezTo>
                  <a:cubicBezTo>
                    <a:pt x="40987" y="14293"/>
                    <a:pt x="41460" y="14299"/>
                    <a:pt x="41930" y="14315"/>
                  </a:cubicBezTo>
                  <a:lnTo>
                    <a:pt x="42088" y="14283"/>
                  </a:lnTo>
                  <a:cubicBezTo>
                    <a:pt x="30339" y="2407"/>
                    <a:pt x="15581" y="950"/>
                    <a:pt x="0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7657918" y="4820177"/>
              <a:ext cx="1206914" cy="406762"/>
            </a:xfrm>
            <a:custGeom>
              <a:avLst/>
              <a:gdLst/>
              <a:ahLst/>
              <a:cxnLst/>
              <a:rect l="l" t="t" r="r" b="b"/>
              <a:pathLst>
                <a:path w="37543" h="12653" extrusionOk="0">
                  <a:moveTo>
                    <a:pt x="454" y="0"/>
                  </a:moveTo>
                  <a:cubicBezTo>
                    <a:pt x="175" y="0"/>
                    <a:pt x="0" y="400"/>
                    <a:pt x="303" y="537"/>
                  </a:cubicBezTo>
                  <a:cubicBezTo>
                    <a:pt x="4768" y="2501"/>
                    <a:pt x="9487" y="3672"/>
                    <a:pt x="14174" y="4939"/>
                  </a:cubicBezTo>
                  <a:cubicBezTo>
                    <a:pt x="19146" y="6269"/>
                    <a:pt x="23991" y="7821"/>
                    <a:pt x="28805" y="9563"/>
                  </a:cubicBezTo>
                  <a:cubicBezTo>
                    <a:pt x="31560" y="10576"/>
                    <a:pt x="34315" y="11590"/>
                    <a:pt x="37070" y="12635"/>
                  </a:cubicBezTo>
                  <a:cubicBezTo>
                    <a:pt x="37105" y="12647"/>
                    <a:pt x="37137" y="12653"/>
                    <a:pt x="37168" y="12653"/>
                  </a:cubicBezTo>
                  <a:cubicBezTo>
                    <a:pt x="37445" y="12653"/>
                    <a:pt x="37543" y="12176"/>
                    <a:pt x="37229" y="12033"/>
                  </a:cubicBezTo>
                  <a:cubicBezTo>
                    <a:pt x="32415" y="10260"/>
                    <a:pt x="27601" y="8454"/>
                    <a:pt x="22724" y="6839"/>
                  </a:cubicBezTo>
                  <a:cubicBezTo>
                    <a:pt x="17974" y="5287"/>
                    <a:pt x="13129" y="4116"/>
                    <a:pt x="8347" y="2722"/>
                  </a:cubicBezTo>
                  <a:cubicBezTo>
                    <a:pt x="5718" y="1962"/>
                    <a:pt x="3121" y="1139"/>
                    <a:pt x="588" y="30"/>
                  </a:cubicBezTo>
                  <a:cubicBezTo>
                    <a:pt x="542" y="9"/>
                    <a:pt x="497" y="0"/>
                    <a:pt x="4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8448639" y="4979916"/>
              <a:ext cx="170928" cy="197161"/>
            </a:xfrm>
            <a:custGeom>
              <a:avLst/>
              <a:gdLst/>
              <a:ahLst/>
              <a:cxnLst/>
              <a:rect l="l" t="t" r="r" b="b"/>
              <a:pathLst>
                <a:path w="5317" h="6133" extrusionOk="0">
                  <a:moveTo>
                    <a:pt x="428" y="1"/>
                  </a:moveTo>
                  <a:cubicBezTo>
                    <a:pt x="206" y="1"/>
                    <a:pt x="0" y="291"/>
                    <a:pt x="218" y="509"/>
                  </a:cubicBezTo>
                  <a:cubicBezTo>
                    <a:pt x="946" y="1237"/>
                    <a:pt x="1769" y="1870"/>
                    <a:pt x="2593" y="2535"/>
                  </a:cubicBezTo>
                  <a:cubicBezTo>
                    <a:pt x="3288" y="3144"/>
                    <a:pt x="4037" y="3752"/>
                    <a:pt x="4596" y="4482"/>
                  </a:cubicBezTo>
                  <a:lnTo>
                    <a:pt x="4596" y="4482"/>
                  </a:lnTo>
                  <a:cubicBezTo>
                    <a:pt x="3750" y="5083"/>
                    <a:pt x="2586" y="5190"/>
                    <a:pt x="1643" y="5544"/>
                  </a:cubicBezTo>
                  <a:cubicBezTo>
                    <a:pt x="1300" y="5658"/>
                    <a:pt x="1395" y="6132"/>
                    <a:pt x="1695" y="6132"/>
                  </a:cubicBezTo>
                  <a:cubicBezTo>
                    <a:pt x="1728" y="6132"/>
                    <a:pt x="1763" y="6126"/>
                    <a:pt x="1801" y="6114"/>
                  </a:cubicBezTo>
                  <a:cubicBezTo>
                    <a:pt x="2941" y="5702"/>
                    <a:pt x="4271" y="5576"/>
                    <a:pt x="5221" y="4752"/>
                  </a:cubicBezTo>
                  <a:cubicBezTo>
                    <a:pt x="5316" y="4689"/>
                    <a:pt x="5316" y="4499"/>
                    <a:pt x="5253" y="4404"/>
                  </a:cubicBezTo>
                  <a:cubicBezTo>
                    <a:pt x="4049" y="2662"/>
                    <a:pt x="2118" y="1554"/>
                    <a:pt x="629" y="97"/>
                  </a:cubicBezTo>
                  <a:cubicBezTo>
                    <a:pt x="569" y="29"/>
                    <a:pt x="498" y="1"/>
                    <a:pt x="42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8160473" y="4905496"/>
              <a:ext cx="219825" cy="189092"/>
            </a:xfrm>
            <a:custGeom>
              <a:avLst/>
              <a:gdLst/>
              <a:ahLst/>
              <a:cxnLst/>
              <a:rect l="l" t="t" r="r" b="b"/>
              <a:pathLst>
                <a:path w="6838" h="5882" extrusionOk="0">
                  <a:moveTo>
                    <a:pt x="3302" y="0"/>
                  </a:moveTo>
                  <a:cubicBezTo>
                    <a:pt x="3088" y="0"/>
                    <a:pt x="2881" y="224"/>
                    <a:pt x="3038" y="448"/>
                  </a:cubicBezTo>
                  <a:cubicBezTo>
                    <a:pt x="3946" y="1737"/>
                    <a:pt x="5125" y="2809"/>
                    <a:pt x="6024" y="4116"/>
                  </a:cubicBezTo>
                  <a:lnTo>
                    <a:pt x="6024" y="4116"/>
                  </a:lnTo>
                  <a:cubicBezTo>
                    <a:pt x="4120" y="4513"/>
                    <a:pt x="2148" y="4613"/>
                    <a:pt x="314" y="5294"/>
                  </a:cubicBezTo>
                  <a:cubicBezTo>
                    <a:pt x="0" y="5408"/>
                    <a:pt x="98" y="5882"/>
                    <a:pt x="375" y="5882"/>
                  </a:cubicBezTo>
                  <a:cubicBezTo>
                    <a:pt x="405" y="5882"/>
                    <a:pt x="438" y="5876"/>
                    <a:pt x="473" y="5864"/>
                  </a:cubicBezTo>
                  <a:cubicBezTo>
                    <a:pt x="2436" y="5135"/>
                    <a:pt x="4558" y="5072"/>
                    <a:pt x="6585" y="4597"/>
                  </a:cubicBezTo>
                  <a:cubicBezTo>
                    <a:pt x="6743" y="4534"/>
                    <a:pt x="6838" y="4312"/>
                    <a:pt x="6743" y="4154"/>
                  </a:cubicBezTo>
                  <a:cubicBezTo>
                    <a:pt x="5856" y="2697"/>
                    <a:pt x="4526" y="1525"/>
                    <a:pt x="3544" y="132"/>
                  </a:cubicBezTo>
                  <a:cubicBezTo>
                    <a:pt x="3480" y="39"/>
                    <a:pt x="3390" y="0"/>
                    <a:pt x="330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7985915" y="4861036"/>
              <a:ext cx="140902" cy="153729"/>
            </a:xfrm>
            <a:custGeom>
              <a:avLst/>
              <a:gdLst/>
              <a:ahLst/>
              <a:cxnLst/>
              <a:rect l="l" t="t" r="r" b="b"/>
              <a:pathLst>
                <a:path w="4383" h="4782" extrusionOk="0">
                  <a:moveTo>
                    <a:pt x="2560" y="1"/>
                  </a:moveTo>
                  <a:cubicBezTo>
                    <a:pt x="2359" y="1"/>
                    <a:pt x="2151" y="219"/>
                    <a:pt x="2261" y="438"/>
                  </a:cubicBezTo>
                  <a:cubicBezTo>
                    <a:pt x="2782" y="1365"/>
                    <a:pt x="3463" y="2267"/>
                    <a:pt x="3721" y="3311"/>
                  </a:cubicBezTo>
                  <a:lnTo>
                    <a:pt x="3721" y="3311"/>
                  </a:lnTo>
                  <a:cubicBezTo>
                    <a:pt x="2628" y="3681"/>
                    <a:pt x="1508" y="3969"/>
                    <a:pt x="360" y="4175"/>
                  </a:cubicBezTo>
                  <a:cubicBezTo>
                    <a:pt x="0" y="4265"/>
                    <a:pt x="124" y="4781"/>
                    <a:pt x="461" y="4781"/>
                  </a:cubicBezTo>
                  <a:cubicBezTo>
                    <a:pt x="480" y="4781"/>
                    <a:pt x="499" y="4780"/>
                    <a:pt x="519" y="4777"/>
                  </a:cubicBezTo>
                  <a:cubicBezTo>
                    <a:pt x="1754" y="4523"/>
                    <a:pt x="2957" y="4207"/>
                    <a:pt x="4129" y="3795"/>
                  </a:cubicBezTo>
                  <a:cubicBezTo>
                    <a:pt x="4287" y="3731"/>
                    <a:pt x="4382" y="3605"/>
                    <a:pt x="4351" y="3446"/>
                  </a:cubicBezTo>
                  <a:cubicBezTo>
                    <a:pt x="4129" y="2243"/>
                    <a:pt x="3369" y="1198"/>
                    <a:pt x="2799" y="153"/>
                  </a:cubicBezTo>
                  <a:cubicBezTo>
                    <a:pt x="2740" y="45"/>
                    <a:pt x="2651" y="1"/>
                    <a:pt x="256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7738114" y="4835511"/>
              <a:ext cx="90560" cy="109430"/>
            </a:xfrm>
            <a:custGeom>
              <a:avLst/>
              <a:gdLst/>
              <a:ahLst/>
              <a:cxnLst/>
              <a:rect l="l" t="t" r="r" b="b"/>
              <a:pathLst>
                <a:path w="2817" h="3404" extrusionOk="0">
                  <a:moveTo>
                    <a:pt x="1765" y="1"/>
                  </a:moveTo>
                  <a:cubicBezTo>
                    <a:pt x="1585" y="1"/>
                    <a:pt x="1410" y="149"/>
                    <a:pt x="1486" y="377"/>
                  </a:cubicBezTo>
                  <a:cubicBezTo>
                    <a:pt x="1682" y="992"/>
                    <a:pt x="1952" y="1582"/>
                    <a:pt x="2143" y="2212"/>
                  </a:cubicBezTo>
                  <a:lnTo>
                    <a:pt x="2143" y="2212"/>
                  </a:lnTo>
                  <a:cubicBezTo>
                    <a:pt x="1564" y="2469"/>
                    <a:pt x="939" y="2617"/>
                    <a:pt x="315" y="2815"/>
                  </a:cubicBezTo>
                  <a:cubicBezTo>
                    <a:pt x="1" y="2929"/>
                    <a:pt x="98" y="3404"/>
                    <a:pt x="376" y="3404"/>
                  </a:cubicBezTo>
                  <a:cubicBezTo>
                    <a:pt x="406" y="3404"/>
                    <a:pt x="439" y="3398"/>
                    <a:pt x="473" y="3385"/>
                  </a:cubicBezTo>
                  <a:cubicBezTo>
                    <a:pt x="1201" y="3132"/>
                    <a:pt x="1961" y="2974"/>
                    <a:pt x="2627" y="2625"/>
                  </a:cubicBezTo>
                  <a:cubicBezTo>
                    <a:pt x="2753" y="2562"/>
                    <a:pt x="2817" y="2404"/>
                    <a:pt x="2785" y="2309"/>
                  </a:cubicBezTo>
                  <a:cubicBezTo>
                    <a:pt x="2595" y="1580"/>
                    <a:pt x="2278" y="915"/>
                    <a:pt x="2056" y="218"/>
                  </a:cubicBezTo>
                  <a:cubicBezTo>
                    <a:pt x="2006" y="66"/>
                    <a:pt x="1884" y="1"/>
                    <a:pt x="17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8171564" y="4914786"/>
              <a:ext cx="33626" cy="25493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1" y="1"/>
                    <a:pt x="1" y="793"/>
                    <a:pt x="539" y="793"/>
                  </a:cubicBezTo>
                  <a:cubicBezTo>
                    <a:pt x="1046" y="793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8137970" y="4878138"/>
              <a:ext cx="33626" cy="26522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1" y="1"/>
                    <a:pt x="1" y="824"/>
                    <a:pt x="539" y="824"/>
                  </a:cubicBezTo>
                  <a:cubicBezTo>
                    <a:pt x="1046" y="824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7853071" y="4950437"/>
              <a:ext cx="33626" cy="26490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1" y="0"/>
                    <a:pt x="1" y="824"/>
                    <a:pt x="507" y="824"/>
                  </a:cubicBezTo>
                  <a:cubicBezTo>
                    <a:pt x="1046" y="824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7817453" y="4971815"/>
              <a:ext cx="32598" cy="25493"/>
            </a:xfrm>
            <a:custGeom>
              <a:avLst/>
              <a:gdLst/>
              <a:ahLst/>
              <a:cxnLst/>
              <a:rect l="l" t="t" r="r" b="b"/>
              <a:pathLst>
                <a:path w="1014" h="793" extrusionOk="0">
                  <a:moveTo>
                    <a:pt x="507" y="0"/>
                  </a:moveTo>
                  <a:cubicBezTo>
                    <a:pt x="0" y="0"/>
                    <a:pt x="0" y="792"/>
                    <a:pt x="507" y="792"/>
                  </a:cubicBezTo>
                  <a:cubicBezTo>
                    <a:pt x="1014" y="792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8364992" y="3571972"/>
              <a:ext cx="830788" cy="1227842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1" y="1"/>
                  </a:moveTo>
                  <a:lnTo>
                    <a:pt x="1" y="1"/>
                  </a:lnTo>
                  <a:cubicBezTo>
                    <a:pt x="159" y="8013"/>
                    <a:pt x="3991" y="18305"/>
                    <a:pt x="9153" y="24386"/>
                  </a:cubicBezTo>
                  <a:cubicBezTo>
                    <a:pt x="11719" y="27458"/>
                    <a:pt x="14600" y="30023"/>
                    <a:pt x="17799" y="32430"/>
                  </a:cubicBezTo>
                  <a:cubicBezTo>
                    <a:pt x="20047" y="34171"/>
                    <a:pt x="22454" y="37085"/>
                    <a:pt x="25368" y="37718"/>
                  </a:cubicBezTo>
                  <a:lnTo>
                    <a:pt x="25368" y="38193"/>
                  </a:lnTo>
                  <a:cubicBezTo>
                    <a:pt x="25843" y="29389"/>
                    <a:pt x="25368" y="20712"/>
                    <a:pt x="19889" y="13302"/>
                  </a:cubicBezTo>
                  <a:cubicBezTo>
                    <a:pt x="15234" y="7221"/>
                    <a:pt x="7222" y="2249"/>
                    <a:pt x="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8469856" y="3701782"/>
              <a:ext cx="701555" cy="1060514"/>
            </a:xfrm>
            <a:custGeom>
              <a:avLst/>
              <a:gdLst/>
              <a:ahLst/>
              <a:cxnLst/>
              <a:rect l="l" t="t" r="r" b="b"/>
              <a:pathLst>
                <a:path w="21823" h="32989" extrusionOk="0">
                  <a:moveTo>
                    <a:pt x="436" y="0"/>
                  </a:moveTo>
                  <a:cubicBezTo>
                    <a:pt x="202" y="0"/>
                    <a:pt x="0" y="294"/>
                    <a:pt x="223" y="491"/>
                  </a:cubicBezTo>
                  <a:cubicBezTo>
                    <a:pt x="3738" y="3785"/>
                    <a:pt x="6145" y="8092"/>
                    <a:pt x="8837" y="12051"/>
                  </a:cubicBezTo>
                  <a:cubicBezTo>
                    <a:pt x="10230" y="14077"/>
                    <a:pt x="11687" y="16104"/>
                    <a:pt x="13080" y="18163"/>
                  </a:cubicBezTo>
                  <a:cubicBezTo>
                    <a:pt x="14505" y="20284"/>
                    <a:pt x="15867" y="22470"/>
                    <a:pt x="17134" y="24718"/>
                  </a:cubicBezTo>
                  <a:cubicBezTo>
                    <a:pt x="18654" y="27347"/>
                    <a:pt x="19984" y="30038"/>
                    <a:pt x="21156" y="32794"/>
                  </a:cubicBezTo>
                  <a:cubicBezTo>
                    <a:pt x="21218" y="32930"/>
                    <a:pt x="21343" y="32989"/>
                    <a:pt x="21463" y="32989"/>
                  </a:cubicBezTo>
                  <a:cubicBezTo>
                    <a:pt x="21649" y="32989"/>
                    <a:pt x="21822" y="32847"/>
                    <a:pt x="21726" y="32635"/>
                  </a:cubicBezTo>
                  <a:cubicBezTo>
                    <a:pt x="19699" y="27758"/>
                    <a:pt x="17071" y="23166"/>
                    <a:pt x="14157" y="18733"/>
                  </a:cubicBezTo>
                  <a:cubicBezTo>
                    <a:pt x="12764" y="16579"/>
                    <a:pt x="11275" y="14489"/>
                    <a:pt x="9787" y="12399"/>
                  </a:cubicBezTo>
                  <a:cubicBezTo>
                    <a:pt x="8393" y="10372"/>
                    <a:pt x="7095" y="8282"/>
                    <a:pt x="5701" y="6255"/>
                  </a:cubicBezTo>
                  <a:cubicBezTo>
                    <a:pt x="4181" y="4070"/>
                    <a:pt x="2598" y="1885"/>
                    <a:pt x="634" y="80"/>
                  </a:cubicBezTo>
                  <a:cubicBezTo>
                    <a:pt x="571" y="24"/>
                    <a:pt x="502" y="0"/>
                    <a:pt x="43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8873494" y="4385421"/>
              <a:ext cx="236252" cy="205262"/>
            </a:xfrm>
            <a:custGeom>
              <a:avLst/>
              <a:gdLst/>
              <a:ahLst/>
              <a:cxnLst/>
              <a:rect l="l" t="t" r="r" b="b"/>
              <a:pathLst>
                <a:path w="7349" h="6385" extrusionOk="0">
                  <a:moveTo>
                    <a:pt x="7060" y="0"/>
                  </a:moveTo>
                  <a:cubicBezTo>
                    <a:pt x="6913" y="0"/>
                    <a:pt x="6763" y="95"/>
                    <a:pt x="6763" y="285"/>
                  </a:cubicBezTo>
                  <a:cubicBezTo>
                    <a:pt x="6671" y="2146"/>
                    <a:pt x="6462" y="3978"/>
                    <a:pt x="6164" y="5780"/>
                  </a:cubicBezTo>
                  <a:lnTo>
                    <a:pt x="6164" y="5780"/>
                  </a:lnTo>
                  <a:cubicBezTo>
                    <a:pt x="6100" y="5783"/>
                    <a:pt x="6035" y="5784"/>
                    <a:pt x="5971" y="5784"/>
                  </a:cubicBezTo>
                  <a:cubicBezTo>
                    <a:pt x="5107" y="5784"/>
                    <a:pt x="4249" y="5564"/>
                    <a:pt x="3438" y="5321"/>
                  </a:cubicBezTo>
                  <a:cubicBezTo>
                    <a:pt x="2488" y="5004"/>
                    <a:pt x="1538" y="4624"/>
                    <a:pt x="619" y="4212"/>
                  </a:cubicBezTo>
                  <a:cubicBezTo>
                    <a:pt x="573" y="4191"/>
                    <a:pt x="528" y="4182"/>
                    <a:pt x="484" y="4182"/>
                  </a:cubicBezTo>
                  <a:cubicBezTo>
                    <a:pt x="199" y="4182"/>
                    <a:pt x="0" y="4581"/>
                    <a:pt x="303" y="4719"/>
                  </a:cubicBezTo>
                  <a:cubicBezTo>
                    <a:pt x="1284" y="5162"/>
                    <a:pt x="2266" y="5574"/>
                    <a:pt x="3279" y="5891"/>
                  </a:cubicBezTo>
                  <a:cubicBezTo>
                    <a:pt x="4157" y="6137"/>
                    <a:pt x="5082" y="6384"/>
                    <a:pt x="5993" y="6384"/>
                  </a:cubicBezTo>
                  <a:cubicBezTo>
                    <a:pt x="6134" y="6384"/>
                    <a:pt x="6275" y="6378"/>
                    <a:pt x="6415" y="6366"/>
                  </a:cubicBezTo>
                  <a:cubicBezTo>
                    <a:pt x="6510" y="6366"/>
                    <a:pt x="6668" y="6302"/>
                    <a:pt x="6700" y="6144"/>
                  </a:cubicBezTo>
                  <a:cubicBezTo>
                    <a:pt x="7016" y="4212"/>
                    <a:pt x="7270" y="2249"/>
                    <a:pt x="7333" y="285"/>
                  </a:cubicBezTo>
                  <a:cubicBezTo>
                    <a:pt x="7349" y="95"/>
                    <a:pt x="7206" y="0"/>
                    <a:pt x="70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8716938" y="4129884"/>
              <a:ext cx="269139" cy="248725"/>
            </a:xfrm>
            <a:custGeom>
              <a:avLst/>
              <a:gdLst/>
              <a:ahLst/>
              <a:cxnLst/>
              <a:rect l="l" t="t" r="r" b="b"/>
              <a:pathLst>
                <a:path w="8372" h="7737" extrusionOk="0">
                  <a:moveTo>
                    <a:pt x="7682" y="0"/>
                  </a:moveTo>
                  <a:cubicBezTo>
                    <a:pt x="7532" y="0"/>
                    <a:pt x="7374" y="95"/>
                    <a:pt x="7358" y="285"/>
                  </a:cubicBezTo>
                  <a:cubicBezTo>
                    <a:pt x="7204" y="2565"/>
                    <a:pt x="7769" y="4934"/>
                    <a:pt x="7188" y="7160"/>
                  </a:cubicBezTo>
                  <a:lnTo>
                    <a:pt x="7188" y="7160"/>
                  </a:lnTo>
                  <a:cubicBezTo>
                    <a:pt x="6090" y="7155"/>
                    <a:pt x="4970" y="6915"/>
                    <a:pt x="3906" y="6619"/>
                  </a:cubicBezTo>
                  <a:cubicBezTo>
                    <a:pt x="2766" y="6302"/>
                    <a:pt x="1594" y="5891"/>
                    <a:pt x="581" y="5257"/>
                  </a:cubicBezTo>
                  <a:cubicBezTo>
                    <a:pt x="532" y="5228"/>
                    <a:pt x="483" y="5215"/>
                    <a:pt x="437" y="5215"/>
                  </a:cubicBezTo>
                  <a:cubicBezTo>
                    <a:pt x="182" y="5215"/>
                    <a:pt x="1" y="5603"/>
                    <a:pt x="295" y="5764"/>
                  </a:cubicBezTo>
                  <a:cubicBezTo>
                    <a:pt x="1341" y="6429"/>
                    <a:pt x="2576" y="6841"/>
                    <a:pt x="3747" y="7189"/>
                  </a:cubicBezTo>
                  <a:cubicBezTo>
                    <a:pt x="4837" y="7476"/>
                    <a:pt x="5952" y="7736"/>
                    <a:pt x="7069" y="7736"/>
                  </a:cubicBezTo>
                  <a:cubicBezTo>
                    <a:pt x="7186" y="7736"/>
                    <a:pt x="7304" y="7734"/>
                    <a:pt x="7421" y="7727"/>
                  </a:cubicBezTo>
                  <a:cubicBezTo>
                    <a:pt x="7548" y="7727"/>
                    <a:pt x="7674" y="7664"/>
                    <a:pt x="7706" y="7537"/>
                  </a:cubicBezTo>
                  <a:cubicBezTo>
                    <a:pt x="8371" y="5162"/>
                    <a:pt x="7801" y="2692"/>
                    <a:pt x="7959" y="285"/>
                  </a:cubicBezTo>
                  <a:cubicBezTo>
                    <a:pt x="7975" y="95"/>
                    <a:pt x="7833" y="0"/>
                    <a:pt x="768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8590922" y="3970049"/>
              <a:ext cx="252615" cy="207930"/>
            </a:xfrm>
            <a:custGeom>
              <a:avLst/>
              <a:gdLst/>
              <a:ahLst/>
              <a:cxnLst/>
              <a:rect l="l" t="t" r="r" b="b"/>
              <a:pathLst>
                <a:path w="7858" h="6468" extrusionOk="0">
                  <a:moveTo>
                    <a:pt x="7402" y="0"/>
                  </a:moveTo>
                  <a:cubicBezTo>
                    <a:pt x="7256" y="0"/>
                    <a:pt x="7113" y="95"/>
                    <a:pt x="7129" y="285"/>
                  </a:cubicBezTo>
                  <a:cubicBezTo>
                    <a:pt x="7129" y="1045"/>
                    <a:pt x="7161" y="1805"/>
                    <a:pt x="7192" y="2565"/>
                  </a:cubicBezTo>
                  <a:cubicBezTo>
                    <a:pt x="7192" y="3484"/>
                    <a:pt x="7256" y="4466"/>
                    <a:pt x="7034" y="5352"/>
                  </a:cubicBezTo>
                  <a:cubicBezTo>
                    <a:pt x="7034" y="5479"/>
                    <a:pt x="7002" y="5606"/>
                    <a:pt x="6939" y="5701"/>
                  </a:cubicBezTo>
                  <a:cubicBezTo>
                    <a:pt x="6876" y="5796"/>
                    <a:pt x="6907" y="5796"/>
                    <a:pt x="6781" y="5827"/>
                  </a:cubicBezTo>
                  <a:cubicBezTo>
                    <a:pt x="6659" y="5868"/>
                    <a:pt x="6525" y="5880"/>
                    <a:pt x="6389" y="5880"/>
                  </a:cubicBezTo>
                  <a:cubicBezTo>
                    <a:pt x="6209" y="5880"/>
                    <a:pt x="6025" y="5859"/>
                    <a:pt x="5862" y="5859"/>
                  </a:cubicBezTo>
                  <a:cubicBezTo>
                    <a:pt x="4912" y="5796"/>
                    <a:pt x="3930" y="5574"/>
                    <a:pt x="2980" y="5352"/>
                  </a:cubicBezTo>
                  <a:cubicBezTo>
                    <a:pt x="2157" y="5162"/>
                    <a:pt x="1334" y="4941"/>
                    <a:pt x="510" y="4751"/>
                  </a:cubicBezTo>
                  <a:cubicBezTo>
                    <a:pt x="481" y="4743"/>
                    <a:pt x="453" y="4740"/>
                    <a:pt x="427" y="4740"/>
                  </a:cubicBezTo>
                  <a:cubicBezTo>
                    <a:pt x="109" y="4740"/>
                    <a:pt x="1" y="5233"/>
                    <a:pt x="352" y="5321"/>
                  </a:cubicBezTo>
                  <a:cubicBezTo>
                    <a:pt x="2125" y="5764"/>
                    <a:pt x="3930" y="6271"/>
                    <a:pt x="5767" y="6429"/>
                  </a:cubicBezTo>
                  <a:cubicBezTo>
                    <a:pt x="5949" y="6448"/>
                    <a:pt x="6150" y="6467"/>
                    <a:pt x="6351" y="6467"/>
                  </a:cubicBezTo>
                  <a:cubicBezTo>
                    <a:pt x="6817" y="6467"/>
                    <a:pt x="7278" y="6365"/>
                    <a:pt x="7477" y="5922"/>
                  </a:cubicBezTo>
                  <a:cubicBezTo>
                    <a:pt x="7857" y="5099"/>
                    <a:pt x="7794" y="4054"/>
                    <a:pt x="7794" y="3199"/>
                  </a:cubicBezTo>
                  <a:cubicBezTo>
                    <a:pt x="7794" y="2249"/>
                    <a:pt x="7699" y="1267"/>
                    <a:pt x="7699" y="285"/>
                  </a:cubicBezTo>
                  <a:cubicBezTo>
                    <a:pt x="7699" y="95"/>
                    <a:pt x="7549" y="0"/>
                    <a:pt x="740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8463137" y="3791890"/>
              <a:ext cx="239917" cy="174400"/>
            </a:xfrm>
            <a:custGeom>
              <a:avLst/>
              <a:gdLst/>
              <a:ahLst/>
              <a:cxnLst/>
              <a:rect l="l" t="t" r="r" b="b"/>
              <a:pathLst>
                <a:path w="7463" h="5425" extrusionOk="0">
                  <a:moveTo>
                    <a:pt x="6971" y="0"/>
                  </a:moveTo>
                  <a:cubicBezTo>
                    <a:pt x="6821" y="0"/>
                    <a:pt x="6670" y="95"/>
                    <a:pt x="6670" y="285"/>
                  </a:cubicBezTo>
                  <a:cubicBezTo>
                    <a:pt x="6670" y="982"/>
                    <a:pt x="6765" y="1679"/>
                    <a:pt x="6797" y="2344"/>
                  </a:cubicBezTo>
                  <a:cubicBezTo>
                    <a:pt x="6797" y="2787"/>
                    <a:pt x="6829" y="3199"/>
                    <a:pt x="6797" y="3642"/>
                  </a:cubicBezTo>
                  <a:cubicBezTo>
                    <a:pt x="6797" y="3959"/>
                    <a:pt x="6765" y="4307"/>
                    <a:pt x="6639" y="4592"/>
                  </a:cubicBezTo>
                  <a:cubicBezTo>
                    <a:pt x="6544" y="4782"/>
                    <a:pt x="6480" y="4814"/>
                    <a:pt x="6259" y="4814"/>
                  </a:cubicBezTo>
                  <a:cubicBezTo>
                    <a:pt x="6201" y="4820"/>
                    <a:pt x="6141" y="4822"/>
                    <a:pt x="6082" y="4822"/>
                  </a:cubicBezTo>
                  <a:cubicBezTo>
                    <a:pt x="5815" y="4822"/>
                    <a:pt x="5536" y="4771"/>
                    <a:pt x="5277" y="4719"/>
                  </a:cubicBezTo>
                  <a:cubicBezTo>
                    <a:pt x="4422" y="4529"/>
                    <a:pt x="3598" y="4276"/>
                    <a:pt x="2775" y="3959"/>
                  </a:cubicBezTo>
                  <a:cubicBezTo>
                    <a:pt x="2047" y="3705"/>
                    <a:pt x="1318" y="3420"/>
                    <a:pt x="622" y="3072"/>
                  </a:cubicBezTo>
                  <a:cubicBezTo>
                    <a:pt x="578" y="3052"/>
                    <a:pt x="534" y="3043"/>
                    <a:pt x="493" y="3043"/>
                  </a:cubicBezTo>
                  <a:cubicBezTo>
                    <a:pt x="204" y="3043"/>
                    <a:pt x="0" y="3472"/>
                    <a:pt x="305" y="3610"/>
                  </a:cubicBezTo>
                  <a:cubicBezTo>
                    <a:pt x="1825" y="4307"/>
                    <a:pt x="3440" y="4941"/>
                    <a:pt x="5087" y="5289"/>
                  </a:cubicBezTo>
                  <a:cubicBezTo>
                    <a:pt x="5371" y="5339"/>
                    <a:pt x="5760" y="5424"/>
                    <a:pt x="6129" y="5424"/>
                  </a:cubicBezTo>
                  <a:cubicBezTo>
                    <a:pt x="6461" y="5424"/>
                    <a:pt x="6777" y="5355"/>
                    <a:pt x="6987" y="5131"/>
                  </a:cubicBezTo>
                  <a:cubicBezTo>
                    <a:pt x="7462" y="4624"/>
                    <a:pt x="7399" y="3610"/>
                    <a:pt x="7399" y="2945"/>
                  </a:cubicBezTo>
                  <a:cubicBezTo>
                    <a:pt x="7399" y="2059"/>
                    <a:pt x="7272" y="1172"/>
                    <a:pt x="7272" y="285"/>
                  </a:cubicBezTo>
                  <a:cubicBezTo>
                    <a:pt x="7272" y="95"/>
                    <a:pt x="7122" y="0"/>
                    <a:pt x="697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8789526" y="3883509"/>
              <a:ext cx="32630" cy="26490"/>
            </a:xfrm>
            <a:custGeom>
              <a:avLst/>
              <a:gdLst/>
              <a:ahLst/>
              <a:cxnLst/>
              <a:rect l="l" t="t" r="r" b="b"/>
              <a:pathLst>
                <a:path w="1015" h="824" extrusionOk="0">
                  <a:moveTo>
                    <a:pt x="508" y="0"/>
                  </a:moveTo>
                  <a:cubicBezTo>
                    <a:pt x="1" y="0"/>
                    <a:pt x="1" y="824"/>
                    <a:pt x="508" y="824"/>
                  </a:cubicBezTo>
                  <a:cubicBezTo>
                    <a:pt x="1014" y="824"/>
                    <a:pt x="1014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8752879" y="3844804"/>
              <a:ext cx="33626" cy="26522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1" y="1"/>
                    <a:pt x="1" y="824"/>
                    <a:pt x="539" y="824"/>
                  </a:cubicBezTo>
                  <a:cubicBezTo>
                    <a:pt x="1046" y="824"/>
                    <a:pt x="1046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8742720" y="3899808"/>
              <a:ext cx="33626" cy="2546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0" y="0"/>
                    <a:pt x="0" y="792"/>
                    <a:pt x="507" y="792"/>
                  </a:cubicBezTo>
                  <a:cubicBezTo>
                    <a:pt x="1045" y="792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582885" y="4044373"/>
              <a:ext cx="33626" cy="25461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0" y="0"/>
                    <a:pt x="0" y="792"/>
                    <a:pt x="507" y="792"/>
                  </a:cubicBezTo>
                  <a:cubicBezTo>
                    <a:pt x="1045" y="792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8546237" y="3994481"/>
              <a:ext cx="33626" cy="26490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8" y="0"/>
                  </a:moveTo>
                  <a:cubicBezTo>
                    <a:pt x="0" y="0"/>
                    <a:pt x="0" y="824"/>
                    <a:pt x="538" y="824"/>
                  </a:cubicBezTo>
                  <a:cubicBezTo>
                    <a:pt x="1045" y="824"/>
                    <a:pt x="1045" y="0"/>
                    <a:pt x="53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528910" y="4048423"/>
              <a:ext cx="32630" cy="26522"/>
            </a:xfrm>
            <a:custGeom>
              <a:avLst/>
              <a:gdLst/>
              <a:ahLst/>
              <a:cxnLst/>
              <a:rect l="l" t="t" r="r" b="b"/>
              <a:pathLst>
                <a:path w="1015" h="825" extrusionOk="0">
                  <a:moveTo>
                    <a:pt x="507" y="1"/>
                  </a:moveTo>
                  <a:cubicBezTo>
                    <a:pt x="1" y="1"/>
                    <a:pt x="1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866904" y="4428176"/>
              <a:ext cx="32630" cy="26490"/>
            </a:xfrm>
            <a:custGeom>
              <a:avLst/>
              <a:gdLst/>
              <a:ahLst/>
              <a:cxnLst/>
              <a:rect l="l" t="t" r="r" b="b"/>
              <a:pathLst>
                <a:path w="1015" h="824" extrusionOk="0">
                  <a:moveTo>
                    <a:pt x="508" y="0"/>
                  </a:moveTo>
                  <a:cubicBezTo>
                    <a:pt x="1" y="0"/>
                    <a:pt x="1" y="824"/>
                    <a:pt x="508" y="824"/>
                  </a:cubicBezTo>
                  <a:cubicBezTo>
                    <a:pt x="1014" y="824"/>
                    <a:pt x="1014" y="0"/>
                    <a:pt x="50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8812961" y="4412906"/>
              <a:ext cx="32598" cy="25461"/>
            </a:xfrm>
            <a:custGeom>
              <a:avLst/>
              <a:gdLst/>
              <a:ahLst/>
              <a:cxnLst/>
              <a:rect l="l" t="t" r="r" b="b"/>
              <a:pathLst>
                <a:path w="1014" h="792" extrusionOk="0">
                  <a:moveTo>
                    <a:pt x="507" y="0"/>
                  </a:moveTo>
                  <a:cubicBezTo>
                    <a:pt x="0" y="0"/>
                    <a:pt x="0" y="792"/>
                    <a:pt x="507" y="792"/>
                  </a:cubicBezTo>
                  <a:cubicBezTo>
                    <a:pt x="1014" y="792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045063" y="4255097"/>
              <a:ext cx="32630" cy="26490"/>
            </a:xfrm>
            <a:custGeom>
              <a:avLst/>
              <a:gdLst/>
              <a:ahLst/>
              <a:cxnLst/>
              <a:rect l="l" t="t" r="r" b="b"/>
              <a:pathLst>
                <a:path w="1015" h="824" extrusionOk="0">
                  <a:moveTo>
                    <a:pt x="508" y="1"/>
                  </a:moveTo>
                  <a:cubicBezTo>
                    <a:pt x="1" y="1"/>
                    <a:pt x="1" y="824"/>
                    <a:pt x="508" y="824"/>
                  </a:cubicBezTo>
                  <a:cubicBezTo>
                    <a:pt x="1014" y="824"/>
                    <a:pt x="1014" y="1"/>
                    <a:pt x="50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9034904" y="4196043"/>
              <a:ext cx="32598" cy="25493"/>
            </a:xfrm>
            <a:custGeom>
              <a:avLst/>
              <a:gdLst/>
              <a:ahLst/>
              <a:cxnLst/>
              <a:rect l="l" t="t" r="r" b="b"/>
              <a:pathLst>
                <a:path w="1014" h="793" extrusionOk="0">
                  <a:moveTo>
                    <a:pt x="507" y="1"/>
                  </a:moveTo>
                  <a:cubicBezTo>
                    <a:pt x="0" y="1"/>
                    <a:pt x="0" y="792"/>
                    <a:pt x="507" y="792"/>
                  </a:cubicBezTo>
                  <a:cubicBezTo>
                    <a:pt x="1014" y="792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8419996" y="3744023"/>
              <a:ext cx="33626" cy="26522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8" y="1"/>
                  </a:moveTo>
                  <a:cubicBezTo>
                    <a:pt x="0" y="1"/>
                    <a:pt x="0" y="824"/>
                    <a:pt x="538" y="824"/>
                  </a:cubicBezTo>
                  <a:cubicBezTo>
                    <a:pt x="1045" y="824"/>
                    <a:pt x="1045" y="1"/>
                    <a:pt x="5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8135945" y="4248024"/>
              <a:ext cx="1084271" cy="971208"/>
            </a:xfrm>
            <a:custGeom>
              <a:avLst/>
              <a:gdLst/>
              <a:ahLst/>
              <a:cxnLst/>
              <a:rect l="l" t="t" r="r" b="b"/>
              <a:pathLst>
                <a:path w="33728" h="30211" extrusionOk="0">
                  <a:moveTo>
                    <a:pt x="7323" y="1"/>
                  </a:moveTo>
                  <a:cubicBezTo>
                    <a:pt x="6622" y="1"/>
                    <a:pt x="5979" y="348"/>
                    <a:pt x="5448" y="1202"/>
                  </a:cubicBezTo>
                  <a:cubicBezTo>
                    <a:pt x="4466" y="2976"/>
                    <a:pt x="9343" y="8518"/>
                    <a:pt x="10388" y="10228"/>
                  </a:cubicBezTo>
                  <a:cubicBezTo>
                    <a:pt x="7031" y="10513"/>
                    <a:pt x="0" y="11020"/>
                    <a:pt x="4687" y="15802"/>
                  </a:cubicBezTo>
                  <a:cubicBezTo>
                    <a:pt x="7031" y="18177"/>
                    <a:pt x="12161" y="18842"/>
                    <a:pt x="15107" y="20299"/>
                  </a:cubicBezTo>
                  <a:cubicBezTo>
                    <a:pt x="11528" y="22167"/>
                    <a:pt x="6144" y="24891"/>
                    <a:pt x="12573" y="27709"/>
                  </a:cubicBezTo>
                  <a:cubicBezTo>
                    <a:pt x="16817" y="29831"/>
                    <a:pt x="28313" y="29831"/>
                    <a:pt x="32936" y="30211"/>
                  </a:cubicBezTo>
                  <a:cubicBezTo>
                    <a:pt x="33190" y="25334"/>
                    <a:pt x="33728" y="14725"/>
                    <a:pt x="32525" y="9880"/>
                  </a:cubicBezTo>
                  <a:cubicBezTo>
                    <a:pt x="31657" y="6833"/>
                    <a:pt x="30662" y="5650"/>
                    <a:pt x="29701" y="5650"/>
                  </a:cubicBezTo>
                  <a:cubicBezTo>
                    <a:pt x="28133" y="5650"/>
                    <a:pt x="26656" y="8792"/>
                    <a:pt x="25969" y="12128"/>
                  </a:cubicBezTo>
                  <a:cubicBezTo>
                    <a:pt x="24078" y="6228"/>
                    <a:pt x="21933" y="355"/>
                    <a:pt x="19448" y="355"/>
                  </a:cubicBezTo>
                  <a:cubicBezTo>
                    <a:pt x="18105" y="355"/>
                    <a:pt x="16662" y="2072"/>
                    <a:pt x="15107" y="6428"/>
                  </a:cubicBezTo>
                  <a:cubicBezTo>
                    <a:pt x="13865" y="5566"/>
                    <a:pt x="10129" y="1"/>
                    <a:pt x="732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8380230" y="4318651"/>
              <a:ext cx="827477" cy="926073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667" y="1"/>
                  </a:moveTo>
                  <a:cubicBezTo>
                    <a:pt x="327" y="1"/>
                    <a:pt x="0" y="491"/>
                    <a:pt x="287" y="874"/>
                  </a:cubicBezTo>
                  <a:cubicBezTo>
                    <a:pt x="6272" y="8379"/>
                    <a:pt x="12606" y="15631"/>
                    <a:pt x="19130" y="22694"/>
                  </a:cubicBezTo>
                  <a:cubicBezTo>
                    <a:pt x="20967" y="24689"/>
                    <a:pt x="22835" y="26684"/>
                    <a:pt x="24704" y="28647"/>
                  </a:cubicBezTo>
                  <a:cubicBezTo>
                    <a:pt x="24808" y="28759"/>
                    <a:pt x="24927" y="28806"/>
                    <a:pt x="25041" y="28806"/>
                  </a:cubicBezTo>
                  <a:cubicBezTo>
                    <a:pt x="25412" y="28806"/>
                    <a:pt x="25739" y="28314"/>
                    <a:pt x="25401" y="27951"/>
                  </a:cubicBezTo>
                  <a:cubicBezTo>
                    <a:pt x="18782" y="20952"/>
                    <a:pt x="12321" y="13826"/>
                    <a:pt x="6146" y="6479"/>
                  </a:cubicBezTo>
                  <a:cubicBezTo>
                    <a:pt x="4404" y="4389"/>
                    <a:pt x="2662" y="2299"/>
                    <a:pt x="984" y="177"/>
                  </a:cubicBezTo>
                  <a:cubicBezTo>
                    <a:pt x="890" y="53"/>
                    <a:pt x="778" y="1"/>
                    <a:pt x="667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8410834" y="4417986"/>
              <a:ext cx="377733" cy="353751"/>
            </a:xfrm>
            <a:custGeom>
              <a:avLst/>
              <a:gdLst/>
              <a:ahLst/>
              <a:cxnLst/>
              <a:rect l="l" t="t" r="r" b="b"/>
              <a:pathLst>
                <a:path w="11750" h="11004" extrusionOk="0">
                  <a:moveTo>
                    <a:pt x="10756" y="1"/>
                  </a:moveTo>
                  <a:cubicBezTo>
                    <a:pt x="10506" y="1"/>
                    <a:pt x="10261" y="159"/>
                    <a:pt x="10261" y="476"/>
                  </a:cubicBezTo>
                  <a:cubicBezTo>
                    <a:pt x="10291" y="3644"/>
                    <a:pt x="10695" y="6813"/>
                    <a:pt x="10459" y="9981"/>
                  </a:cubicBezTo>
                  <a:lnTo>
                    <a:pt x="10459" y="9981"/>
                  </a:lnTo>
                  <a:cubicBezTo>
                    <a:pt x="10045" y="10008"/>
                    <a:pt x="9630" y="10019"/>
                    <a:pt x="9216" y="10019"/>
                  </a:cubicBezTo>
                  <a:cubicBezTo>
                    <a:pt x="6366" y="10019"/>
                    <a:pt x="3515" y="9470"/>
                    <a:pt x="665" y="9470"/>
                  </a:cubicBezTo>
                  <a:cubicBezTo>
                    <a:pt x="0" y="9470"/>
                    <a:pt x="0" y="10451"/>
                    <a:pt x="665" y="10451"/>
                  </a:cubicBezTo>
                  <a:cubicBezTo>
                    <a:pt x="3498" y="10478"/>
                    <a:pt x="6330" y="11003"/>
                    <a:pt x="9163" y="11003"/>
                  </a:cubicBezTo>
                  <a:cubicBezTo>
                    <a:pt x="9751" y="11003"/>
                    <a:pt x="10338" y="10981"/>
                    <a:pt x="10926" y="10926"/>
                  </a:cubicBezTo>
                  <a:cubicBezTo>
                    <a:pt x="11211" y="10895"/>
                    <a:pt x="11401" y="10736"/>
                    <a:pt x="11433" y="10451"/>
                  </a:cubicBezTo>
                  <a:cubicBezTo>
                    <a:pt x="11749" y="7126"/>
                    <a:pt x="11274" y="3801"/>
                    <a:pt x="11274" y="476"/>
                  </a:cubicBezTo>
                  <a:cubicBezTo>
                    <a:pt x="11258" y="159"/>
                    <a:pt x="11005" y="1"/>
                    <a:pt x="10756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8666307" y="4717307"/>
              <a:ext cx="402230" cy="362463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11803" y="0"/>
                  </a:moveTo>
                  <a:cubicBezTo>
                    <a:pt x="11553" y="0"/>
                    <a:pt x="11308" y="159"/>
                    <a:pt x="11308" y="475"/>
                  </a:cubicBezTo>
                  <a:cubicBezTo>
                    <a:pt x="11308" y="3729"/>
                    <a:pt x="11512" y="7042"/>
                    <a:pt x="10939" y="10245"/>
                  </a:cubicBezTo>
                  <a:lnTo>
                    <a:pt x="10939" y="10245"/>
                  </a:lnTo>
                  <a:cubicBezTo>
                    <a:pt x="10308" y="10223"/>
                    <a:pt x="9675" y="10216"/>
                    <a:pt x="9042" y="10216"/>
                  </a:cubicBezTo>
                  <a:cubicBezTo>
                    <a:pt x="7913" y="10216"/>
                    <a:pt x="6783" y="10238"/>
                    <a:pt x="5653" y="10238"/>
                  </a:cubicBezTo>
                  <a:cubicBezTo>
                    <a:pt x="4052" y="10238"/>
                    <a:pt x="2451" y="10193"/>
                    <a:pt x="857" y="9976"/>
                  </a:cubicBezTo>
                  <a:cubicBezTo>
                    <a:pt x="829" y="9971"/>
                    <a:pt x="801" y="9969"/>
                    <a:pt x="774" y="9969"/>
                  </a:cubicBezTo>
                  <a:cubicBezTo>
                    <a:pt x="230" y="9969"/>
                    <a:pt x="0" y="10835"/>
                    <a:pt x="604" y="10926"/>
                  </a:cubicBezTo>
                  <a:cubicBezTo>
                    <a:pt x="2615" y="11195"/>
                    <a:pt x="4647" y="11220"/>
                    <a:pt x="6682" y="11220"/>
                  </a:cubicBezTo>
                  <a:cubicBezTo>
                    <a:pt x="7145" y="11220"/>
                    <a:pt x="7607" y="11219"/>
                    <a:pt x="8070" y="11219"/>
                  </a:cubicBezTo>
                  <a:cubicBezTo>
                    <a:pt x="9161" y="11219"/>
                    <a:pt x="10252" y="11226"/>
                    <a:pt x="11340" y="11274"/>
                  </a:cubicBezTo>
                  <a:cubicBezTo>
                    <a:pt x="11530" y="11274"/>
                    <a:pt x="11783" y="11116"/>
                    <a:pt x="11815" y="10894"/>
                  </a:cubicBezTo>
                  <a:cubicBezTo>
                    <a:pt x="12511" y="7474"/>
                    <a:pt x="12321" y="3959"/>
                    <a:pt x="12321" y="475"/>
                  </a:cubicBezTo>
                  <a:cubicBezTo>
                    <a:pt x="12305" y="159"/>
                    <a:pt x="12052" y="0"/>
                    <a:pt x="1180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8825177" y="4610386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8825177" y="4512659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8649044" y="4527929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1"/>
                  </a:moveTo>
                  <a:cubicBezTo>
                    <a:pt x="1" y="1"/>
                    <a:pt x="1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8391482" y="4635846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0" y="1"/>
                  </a:moveTo>
                  <a:cubicBezTo>
                    <a:pt x="0" y="1"/>
                    <a:pt x="0" y="1204"/>
                    <a:pt x="760" y="1204"/>
                  </a:cubicBezTo>
                  <a:cubicBezTo>
                    <a:pt x="1552" y="1204"/>
                    <a:pt x="1552" y="1"/>
                    <a:pt x="76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8314104" y="4667415"/>
              <a:ext cx="49925" cy="38706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61" y="0"/>
                  </a:moveTo>
                  <a:cubicBezTo>
                    <a:pt x="1" y="0"/>
                    <a:pt x="1" y="1204"/>
                    <a:pt x="761" y="1204"/>
                  </a:cubicBezTo>
                  <a:cubicBezTo>
                    <a:pt x="1552" y="1204"/>
                    <a:pt x="1552" y="0"/>
                    <a:pt x="761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731501" y="4909707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3" y="1"/>
                  </a:moveTo>
                  <a:cubicBezTo>
                    <a:pt x="1" y="1"/>
                    <a:pt x="1" y="1204"/>
                    <a:pt x="793" y="1204"/>
                  </a:cubicBezTo>
                  <a:cubicBezTo>
                    <a:pt x="1553" y="1204"/>
                    <a:pt x="1553" y="1"/>
                    <a:pt x="793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8519748" y="5013542"/>
              <a:ext cx="50954" cy="38738"/>
            </a:xfrm>
            <a:custGeom>
              <a:avLst/>
              <a:gdLst/>
              <a:ahLst/>
              <a:cxnLst/>
              <a:rect l="l" t="t" r="r" b="b"/>
              <a:pathLst>
                <a:path w="1585" h="1205" extrusionOk="0">
                  <a:moveTo>
                    <a:pt x="792" y="1"/>
                  </a:moveTo>
                  <a:cubicBezTo>
                    <a:pt x="1" y="1"/>
                    <a:pt x="1" y="1204"/>
                    <a:pt x="792" y="1204"/>
                  </a:cubicBezTo>
                  <a:cubicBezTo>
                    <a:pt x="1584" y="1204"/>
                    <a:pt x="1584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036930" y="4563580"/>
              <a:ext cx="49925" cy="38706"/>
            </a:xfrm>
            <a:custGeom>
              <a:avLst/>
              <a:gdLst/>
              <a:ahLst/>
              <a:cxnLst/>
              <a:rect l="l" t="t" r="r" b="b"/>
              <a:pathLst>
                <a:path w="1553" h="1204" extrusionOk="0">
                  <a:moveTo>
                    <a:pt x="761" y="0"/>
                  </a:moveTo>
                  <a:cubicBezTo>
                    <a:pt x="1" y="0"/>
                    <a:pt x="1" y="1204"/>
                    <a:pt x="761" y="1204"/>
                  </a:cubicBezTo>
                  <a:cubicBezTo>
                    <a:pt x="1552" y="1204"/>
                    <a:pt x="1552" y="0"/>
                    <a:pt x="761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098009" y="4935167"/>
              <a:ext cx="49925" cy="38738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0"/>
                  </a:moveTo>
                  <a:cubicBezTo>
                    <a:pt x="11" y="0"/>
                    <a:pt x="1" y="1204"/>
                    <a:pt x="763" y="1204"/>
                  </a:cubicBezTo>
                  <a:cubicBezTo>
                    <a:pt x="773" y="1204"/>
                    <a:pt x="782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"/>
          <p:cNvSpPr txBox="1">
            <a:spLocks noGrp="1"/>
          </p:cNvSpPr>
          <p:nvPr>
            <p:ph type="title"/>
          </p:nvPr>
        </p:nvSpPr>
        <p:spPr>
          <a:xfrm>
            <a:off x="713400" y="1666200"/>
            <a:ext cx="7717500" cy="21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1CBCE"/>
              </a:buClr>
              <a:buSzPts val="7200"/>
              <a:buNone/>
              <a:defRPr sz="7200">
                <a:solidFill>
                  <a:srgbClr val="51CBCE"/>
                </a:solidFill>
              </a:defRPr>
            </a:lvl9pPr>
          </a:lstStyle>
          <a:p>
            <a:endParaRPr/>
          </a:p>
        </p:txBody>
      </p:sp>
      <p:grpSp>
        <p:nvGrpSpPr>
          <p:cNvPr id="495" name="Google Shape;495;p8"/>
          <p:cNvGrpSpPr/>
          <p:nvPr/>
        </p:nvGrpSpPr>
        <p:grpSpPr>
          <a:xfrm>
            <a:off x="8522611" y="365666"/>
            <a:ext cx="780620" cy="4777838"/>
            <a:chOff x="24461" y="365666"/>
            <a:chExt cx="780620" cy="4777838"/>
          </a:xfrm>
        </p:grpSpPr>
        <p:sp>
          <p:nvSpPr>
            <p:cNvPr id="496" name="Google Shape;496;p8"/>
            <p:cNvSpPr/>
            <p:nvPr/>
          </p:nvSpPr>
          <p:spPr>
            <a:xfrm rot="5400000" flipH="1">
              <a:off x="327367" y="4849983"/>
              <a:ext cx="202468" cy="185283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5400000" flipH="1">
              <a:off x="137342" y="4567378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5400000" flipH="1">
              <a:off x="240072" y="3561247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5400000" flipH="1">
              <a:off x="23594" y="4249166"/>
              <a:ext cx="186214" cy="168161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5400000" flipH="1">
              <a:off x="49052" y="3903311"/>
              <a:ext cx="181107" cy="181332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5400000" flipH="1">
              <a:off x="326853" y="3323487"/>
              <a:ext cx="203496" cy="185283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5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5400000" flipH="1">
              <a:off x="137342" y="3040401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cubicBezTo>
                    <a:pt x="571" y="792"/>
                    <a:pt x="1" y="5131"/>
                    <a:pt x="919" y="5669"/>
                  </a:cubicBezTo>
                  <a:cubicBezTo>
                    <a:pt x="1014" y="5727"/>
                    <a:pt x="1127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5400000" flipH="1">
              <a:off x="240072" y="2034238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624" y="3920"/>
                    <a:pt x="3589" y="5914"/>
                    <a:pt x="4836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5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5400000" flipH="1">
              <a:off x="23610" y="2722172"/>
              <a:ext cx="186182" cy="168161"/>
            </a:xfrm>
            <a:custGeom>
              <a:avLst/>
              <a:gdLst/>
              <a:ahLst/>
              <a:cxnLst/>
              <a:rect l="l" t="t" r="r" b="b"/>
              <a:pathLst>
                <a:path w="5796" h="523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729"/>
                    <a:pt x="1172" y="5004"/>
                    <a:pt x="2217" y="5226"/>
                  </a:cubicBezTo>
                  <a:cubicBezTo>
                    <a:pt x="2248" y="5232"/>
                    <a:pt x="2280" y="5235"/>
                    <a:pt x="2313" y="5235"/>
                  </a:cubicBezTo>
                  <a:cubicBezTo>
                    <a:pt x="3493" y="5235"/>
                    <a:pt x="5364" y="1404"/>
                    <a:pt x="5796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5400000" flipH="1">
              <a:off x="49036" y="2376318"/>
              <a:ext cx="181139" cy="181332"/>
            </a:xfrm>
            <a:custGeom>
              <a:avLst/>
              <a:gdLst/>
              <a:ahLst/>
              <a:cxnLst/>
              <a:rect l="l" t="t" r="r" b="b"/>
              <a:pathLst>
                <a:path w="5639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5" y="2202"/>
                    <a:pt x="2853" y="5645"/>
                    <a:pt x="3940" y="5645"/>
                  </a:cubicBezTo>
                  <a:cubicBezTo>
                    <a:pt x="3969" y="5645"/>
                    <a:pt x="3996" y="5642"/>
                    <a:pt x="4023" y="5637"/>
                  </a:cubicBezTo>
                  <a:cubicBezTo>
                    <a:pt x="5195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5400000" flipH="1">
              <a:off x="131367" y="1618338"/>
              <a:ext cx="187210" cy="183548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1" y="5099"/>
                    <a:pt x="919" y="5637"/>
                  </a:cubicBezTo>
                  <a:cubicBezTo>
                    <a:pt x="1009" y="5689"/>
                    <a:pt x="1114" y="5713"/>
                    <a:pt x="1232" y="5713"/>
                  </a:cubicBezTo>
                  <a:cubicBezTo>
                    <a:pt x="2486" y="5713"/>
                    <a:pt x="5162" y="3018"/>
                    <a:pt x="5828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5400000" flipH="1">
              <a:off x="254801" y="600337"/>
              <a:ext cx="200444" cy="190005"/>
            </a:xfrm>
            <a:custGeom>
              <a:avLst/>
              <a:gdLst/>
              <a:ahLst/>
              <a:cxnLst/>
              <a:rect l="l" t="t" r="r" b="b"/>
              <a:pathLst>
                <a:path w="6240" h="5915" extrusionOk="0">
                  <a:moveTo>
                    <a:pt x="4561" y="1"/>
                  </a:moveTo>
                  <a:lnTo>
                    <a:pt x="1" y="3643"/>
                  </a:lnTo>
                  <a:cubicBezTo>
                    <a:pt x="596" y="3954"/>
                    <a:pt x="3601" y="5915"/>
                    <a:pt x="4861" y="5915"/>
                  </a:cubicBezTo>
                  <a:cubicBezTo>
                    <a:pt x="5009" y="5915"/>
                    <a:pt x="5133" y="5888"/>
                    <a:pt x="5226" y="5828"/>
                  </a:cubicBezTo>
                  <a:cubicBezTo>
                    <a:pt x="6240" y="5163"/>
                    <a:pt x="4814" y="919"/>
                    <a:pt x="456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5400000" flipH="1">
              <a:off x="14439" y="1299965"/>
              <a:ext cx="187210" cy="167165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729"/>
                    <a:pt x="1267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4" y="5203"/>
                    <a:pt x="5396" y="1340"/>
                    <a:pt x="5828" y="5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5400000" flipH="1">
              <a:off x="69402" y="953098"/>
              <a:ext cx="180111" cy="182359"/>
            </a:xfrm>
            <a:custGeom>
              <a:avLst/>
              <a:gdLst/>
              <a:ahLst/>
              <a:cxnLst/>
              <a:rect l="l" t="t" r="r" b="b"/>
              <a:pathLst>
                <a:path w="5607" h="5677" extrusionOk="0">
                  <a:moveTo>
                    <a:pt x="5606" y="1"/>
                  </a:moveTo>
                  <a:lnTo>
                    <a:pt x="1" y="1711"/>
                  </a:lnTo>
                  <a:cubicBezTo>
                    <a:pt x="495" y="2266"/>
                    <a:pt x="2882" y="5677"/>
                    <a:pt x="3971" y="5677"/>
                  </a:cubicBezTo>
                  <a:cubicBezTo>
                    <a:pt x="4000" y="5677"/>
                    <a:pt x="4028" y="5675"/>
                    <a:pt x="4055" y="5670"/>
                  </a:cubicBezTo>
                  <a:cubicBezTo>
                    <a:pt x="5258" y="5416"/>
                    <a:pt x="5511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 rot="5400000" flipH="1">
              <a:off x="-438942" y="3899480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 rot="5400000" flipH="1">
              <a:off x="-438942" y="2381658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6" y="8615"/>
                    <a:pt x="2090" y="5037"/>
                  </a:cubicBezTo>
                  <a:cubicBezTo>
                    <a:pt x="1678" y="4530"/>
                    <a:pt x="1298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53" y="10579"/>
                    <a:pt x="53678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 rot="5400000" flipH="1">
              <a:off x="-438589" y="972316"/>
              <a:ext cx="1850320" cy="637021"/>
            </a:xfrm>
            <a:custGeom>
              <a:avLst/>
              <a:gdLst/>
              <a:ahLst/>
              <a:cxnLst/>
              <a:rect l="l" t="t" r="r" b="b"/>
              <a:pathLst>
                <a:path w="57602" h="19831" extrusionOk="0">
                  <a:moveTo>
                    <a:pt x="57042" y="1"/>
                  </a:moveTo>
                  <a:cubicBezTo>
                    <a:pt x="56923" y="1"/>
                    <a:pt x="56805" y="57"/>
                    <a:pt x="56728" y="191"/>
                  </a:cubicBezTo>
                  <a:cubicBezTo>
                    <a:pt x="54226" y="4593"/>
                    <a:pt x="51091" y="8647"/>
                    <a:pt x="47196" y="11941"/>
                  </a:cubicBezTo>
                  <a:cubicBezTo>
                    <a:pt x="43965" y="14696"/>
                    <a:pt x="40165" y="16818"/>
                    <a:pt x="36080" y="17989"/>
                  </a:cubicBezTo>
                  <a:cubicBezTo>
                    <a:pt x="33637" y="18690"/>
                    <a:pt x="31107" y="19036"/>
                    <a:pt x="28575" y="19036"/>
                  </a:cubicBezTo>
                  <a:cubicBezTo>
                    <a:pt x="27102" y="19036"/>
                    <a:pt x="25628" y="18919"/>
                    <a:pt x="24172" y="18686"/>
                  </a:cubicBezTo>
                  <a:cubicBezTo>
                    <a:pt x="20055" y="18021"/>
                    <a:pt x="16128" y="16438"/>
                    <a:pt x="12581" y="14284"/>
                  </a:cubicBezTo>
                  <a:cubicBezTo>
                    <a:pt x="8559" y="11814"/>
                    <a:pt x="5076" y="8615"/>
                    <a:pt x="2067" y="5037"/>
                  </a:cubicBezTo>
                  <a:cubicBezTo>
                    <a:pt x="1687" y="4530"/>
                    <a:pt x="1276" y="4055"/>
                    <a:pt x="895" y="3548"/>
                  </a:cubicBezTo>
                  <a:cubicBezTo>
                    <a:pt x="799" y="3423"/>
                    <a:pt x="670" y="3371"/>
                    <a:pt x="546" y="3371"/>
                  </a:cubicBezTo>
                  <a:cubicBezTo>
                    <a:pt x="262" y="3371"/>
                    <a:pt x="1" y="3642"/>
                    <a:pt x="199" y="3928"/>
                  </a:cubicBezTo>
                  <a:cubicBezTo>
                    <a:pt x="3176" y="7792"/>
                    <a:pt x="6659" y="11275"/>
                    <a:pt x="10713" y="13999"/>
                  </a:cubicBezTo>
                  <a:cubicBezTo>
                    <a:pt x="14292" y="16438"/>
                    <a:pt x="18313" y="18274"/>
                    <a:pt x="22557" y="19193"/>
                  </a:cubicBezTo>
                  <a:cubicBezTo>
                    <a:pt x="24550" y="19616"/>
                    <a:pt x="26574" y="19830"/>
                    <a:pt x="28594" y="19830"/>
                  </a:cubicBezTo>
                  <a:cubicBezTo>
                    <a:pt x="30651" y="19830"/>
                    <a:pt x="32705" y="19608"/>
                    <a:pt x="34718" y="19161"/>
                  </a:cubicBezTo>
                  <a:cubicBezTo>
                    <a:pt x="38962" y="18211"/>
                    <a:pt x="42920" y="16279"/>
                    <a:pt x="46341" y="13651"/>
                  </a:cubicBezTo>
                  <a:cubicBezTo>
                    <a:pt x="50363" y="10579"/>
                    <a:pt x="53656" y="6684"/>
                    <a:pt x="56348" y="2408"/>
                  </a:cubicBezTo>
                  <a:cubicBezTo>
                    <a:pt x="56696" y="1806"/>
                    <a:pt x="57076" y="1205"/>
                    <a:pt x="57425" y="603"/>
                  </a:cubicBezTo>
                  <a:cubicBezTo>
                    <a:pt x="57601" y="294"/>
                    <a:pt x="57317" y="1"/>
                    <a:pt x="5704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8"/>
          <p:cNvGrpSpPr/>
          <p:nvPr/>
        </p:nvGrpSpPr>
        <p:grpSpPr>
          <a:xfrm>
            <a:off x="-159214" y="365666"/>
            <a:ext cx="780620" cy="4777838"/>
            <a:chOff x="-159214" y="365666"/>
            <a:chExt cx="780620" cy="4777838"/>
          </a:xfrm>
        </p:grpSpPr>
        <p:sp>
          <p:nvSpPr>
            <p:cNvPr id="514" name="Google Shape;514;p8"/>
            <p:cNvSpPr/>
            <p:nvPr/>
          </p:nvSpPr>
          <p:spPr>
            <a:xfrm rot="-5400000">
              <a:off x="116033" y="4849983"/>
              <a:ext cx="202468" cy="185283"/>
            </a:xfrm>
            <a:custGeom>
              <a:avLst/>
              <a:gdLst/>
              <a:ahLst/>
              <a:cxnLst/>
              <a:rect l="l" t="t" r="r" b="b"/>
              <a:pathLst>
                <a:path w="6303" h="5768" extrusionOk="0">
                  <a:moveTo>
                    <a:pt x="1806" y="1"/>
                  </a:moveTo>
                  <a:cubicBezTo>
                    <a:pt x="1584" y="761"/>
                    <a:pt x="1" y="4846"/>
                    <a:pt x="729" y="5575"/>
                  </a:cubicBezTo>
                  <a:cubicBezTo>
                    <a:pt x="864" y="5709"/>
                    <a:pt x="1073" y="5767"/>
                    <a:pt x="1334" y="5767"/>
                  </a:cubicBezTo>
                  <a:cubicBezTo>
                    <a:pt x="2727" y="5767"/>
                    <a:pt x="5582" y="4116"/>
                    <a:pt x="6303" y="3770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320288" y="4567378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0" y="1"/>
                  </a:moveTo>
                  <a:cubicBezTo>
                    <a:pt x="570" y="792"/>
                    <a:pt x="0" y="5131"/>
                    <a:pt x="919" y="5669"/>
                  </a:cubicBezTo>
                  <a:cubicBezTo>
                    <a:pt x="1014" y="5727"/>
                    <a:pt x="1126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206380" y="3561247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1" y="3579"/>
                  </a:lnTo>
                  <a:cubicBezTo>
                    <a:pt x="625" y="3920"/>
                    <a:pt x="3590" y="5914"/>
                    <a:pt x="4837" y="5914"/>
                  </a:cubicBezTo>
                  <a:cubicBezTo>
                    <a:pt x="4981" y="5914"/>
                    <a:pt x="5102" y="5887"/>
                    <a:pt x="5195" y="5828"/>
                  </a:cubicBezTo>
                  <a:cubicBezTo>
                    <a:pt x="6208" y="5163"/>
                    <a:pt x="4846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436060" y="4249166"/>
              <a:ext cx="186214" cy="168161"/>
            </a:xfrm>
            <a:custGeom>
              <a:avLst/>
              <a:gdLst/>
              <a:ahLst/>
              <a:cxnLst/>
              <a:rect l="l" t="t" r="r" b="b"/>
              <a:pathLst>
                <a:path w="5797" h="5235" extrusionOk="0">
                  <a:moveTo>
                    <a:pt x="1" y="1"/>
                  </a:moveTo>
                  <a:lnTo>
                    <a:pt x="1" y="1"/>
                  </a:lnTo>
                  <a:cubicBezTo>
                    <a:pt x="223" y="729"/>
                    <a:pt x="1173" y="5004"/>
                    <a:pt x="2218" y="5226"/>
                  </a:cubicBezTo>
                  <a:cubicBezTo>
                    <a:pt x="2249" y="5232"/>
                    <a:pt x="2281" y="5235"/>
                    <a:pt x="2313" y="5235"/>
                  </a:cubicBezTo>
                  <a:cubicBezTo>
                    <a:pt x="3493" y="5235"/>
                    <a:pt x="5365" y="1404"/>
                    <a:pt x="5796" y="6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415710" y="3903311"/>
              <a:ext cx="181107" cy="181332"/>
            </a:xfrm>
            <a:custGeom>
              <a:avLst/>
              <a:gdLst/>
              <a:ahLst/>
              <a:cxnLst/>
              <a:rect l="l" t="t" r="r" b="b"/>
              <a:pathLst>
                <a:path w="5638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4" y="2202"/>
                    <a:pt x="2852" y="5645"/>
                    <a:pt x="3940" y="5645"/>
                  </a:cubicBezTo>
                  <a:cubicBezTo>
                    <a:pt x="3968" y="5645"/>
                    <a:pt x="3996" y="5642"/>
                    <a:pt x="4023" y="5637"/>
                  </a:cubicBezTo>
                  <a:cubicBezTo>
                    <a:pt x="5194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 rot="-5400000">
              <a:off x="115519" y="3323487"/>
              <a:ext cx="203496" cy="185283"/>
            </a:xfrm>
            <a:custGeom>
              <a:avLst/>
              <a:gdLst/>
              <a:ahLst/>
              <a:cxnLst/>
              <a:rect l="l" t="t" r="r" b="b"/>
              <a:pathLst>
                <a:path w="6335" h="5768" extrusionOk="0">
                  <a:moveTo>
                    <a:pt x="1837" y="1"/>
                  </a:moveTo>
                  <a:cubicBezTo>
                    <a:pt x="1615" y="761"/>
                    <a:pt x="0" y="4846"/>
                    <a:pt x="760" y="5575"/>
                  </a:cubicBezTo>
                  <a:cubicBezTo>
                    <a:pt x="895" y="5709"/>
                    <a:pt x="1104" y="5767"/>
                    <a:pt x="1365" y="5767"/>
                  </a:cubicBezTo>
                  <a:cubicBezTo>
                    <a:pt x="2758" y="5767"/>
                    <a:pt x="5614" y="4116"/>
                    <a:pt x="6334" y="3770"/>
                  </a:cubicBezTo>
                  <a:lnTo>
                    <a:pt x="1837" y="1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 rot="-5400000">
              <a:off x="320288" y="3040401"/>
              <a:ext cx="188238" cy="184833"/>
            </a:xfrm>
            <a:custGeom>
              <a:avLst/>
              <a:gdLst/>
              <a:ahLst/>
              <a:cxnLst/>
              <a:rect l="l" t="t" r="r" b="b"/>
              <a:pathLst>
                <a:path w="5860" h="5754" extrusionOk="0">
                  <a:moveTo>
                    <a:pt x="571" y="1"/>
                  </a:moveTo>
                  <a:cubicBezTo>
                    <a:pt x="571" y="792"/>
                    <a:pt x="1" y="5131"/>
                    <a:pt x="919" y="5669"/>
                  </a:cubicBezTo>
                  <a:cubicBezTo>
                    <a:pt x="1014" y="5727"/>
                    <a:pt x="1127" y="5754"/>
                    <a:pt x="1253" y="5754"/>
                  </a:cubicBezTo>
                  <a:cubicBezTo>
                    <a:pt x="2520" y="5754"/>
                    <a:pt x="5197" y="3110"/>
                    <a:pt x="5859" y="2534"/>
                  </a:cubicBezTo>
                  <a:lnTo>
                    <a:pt x="571" y="1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206380" y="2034238"/>
              <a:ext cx="199416" cy="189972"/>
            </a:xfrm>
            <a:custGeom>
              <a:avLst/>
              <a:gdLst/>
              <a:ahLst/>
              <a:cxnLst/>
              <a:rect l="l" t="t" r="r" b="b"/>
              <a:pathLst>
                <a:path w="6208" h="5914" extrusionOk="0">
                  <a:moveTo>
                    <a:pt x="4624" y="1"/>
                  </a:moveTo>
                  <a:lnTo>
                    <a:pt x="0" y="3579"/>
                  </a:lnTo>
                  <a:cubicBezTo>
                    <a:pt x="624" y="3920"/>
                    <a:pt x="3589" y="5914"/>
                    <a:pt x="4836" y="5914"/>
                  </a:cubicBezTo>
                  <a:cubicBezTo>
                    <a:pt x="4980" y="5914"/>
                    <a:pt x="5102" y="5887"/>
                    <a:pt x="5194" y="5828"/>
                  </a:cubicBezTo>
                  <a:cubicBezTo>
                    <a:pt x="6207" y="5163"/>
                    <a:pt x="4845" y="919"/>
                    <a:pt x="462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436076" y="2722172"/>
              <a:ext cx="186182" cy="168161"/>
            </a:xfrm>
            <a:custGeom>
              <a:avLst/>
              <a:gdLst/>
              <a:ahLst/>
              <a:cxnLst/>
              <a:rect l="l" t="t" r="r" b="b"/>
              <a:pathLst>
                <a:path w="5796" h="523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729"/>
                    <a:pt x="1172" y="5004"/>
                    <a:pt x="2217" y="5226"/>
                  </a:cubicBezTo>
                  <a:cubicBezTo>
                    <a:pt x="2248" y="5232"/>
                    <a:pt x="2280" y="5235"/>
                    <a:pt x="2313" y="5235"/>
                  </a:cubicBezTo>
                  <a:cubicBezTo>
                    <a:pt x="3493" y="5235"/>
                    <a:pt x="5364" y="1404"/>
                    <a:pt x="5796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415694" y="2376318"/>
              <a:ext cx="181139" cy="181332"/>
            </a:xfrm>
            <a:custGeom>
              <a:avLst/>
              <a:gdLst/>
              <a:ahLst/>
              <a:cxnLst/>
              <a:rect l="l" t="t" r="r" b="b"/>
              <a:pathLst>
                <a:path w="5639" h="5645" extrusionOk="0">
                  <a:moveTo>
                    <a:pt x="5638" y="0"/>
                  </a:moveTo>
                  <a:lnTo>
                    <a:pt x="1" y="1615"/>
                  </a:lnTo>
                  <a:cubicBezTo>
                    <a:pt x="495" y="2202"/>
                    <a:pt x="2853" y="5645"/>
                    <a:pt x="3940" y="5645"/>
                  </a:cubicBezTo>
                  <a:cubicBezTo>
                    <a:pt x="3969" y="5645"/>
                    <a:pt x="3996" y="5642"/>
                    <a:pt x="4023" y="5637"/>
                  </a:cubicBezTo>
                  <a:cubicBezTo>
                    <a:pt x="5195" y="5416"/>
                    <a:pt x="5511" y="95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327291" y="1618338"/>
              <a:ext cx="187210" cy="183548"/>
            </a:xfrm>
            <a:custGeom>
              <a:avLst/>
              <a:gdLst/>
              <a:ahLst/>
              <a:cxnLst/>
              <a:rect l="l" t="t" r="r" b="b"/>
              <a:pathLst>
                <a:path w="5828" h="5714" extrusionOk="0">
                  <a:moveTo>
                    <a:pt x="507" y="0"/>
                  </a:moveTo>
                  <a:cubicBezTo>
                    <a:pt x="507" y="760"/>
                    <a:pt x="1" y="5099"/>
                    <a:pt x="919" y="5637"/>
                  </a:cubicBezTo>
                  <a:cubicBezTo>
                    <a:pt x="1009" y="5689"/>
                    <a:pt x="1114" y="5713"/>
                    <a:pt x="1232" y="5713"/>
                  </a:cubicBezTo>
                  <a:cubicBezTo>
                    <a:pt x="2486" y="5713"/>
                    <a:pt x="5162" y="3018"/>
                    <a:pt x="5828" y="2439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190623" y="600337"/>
              <a:ext cx="200444" cy="190005"/>
            </a:xfrm>
            <a:custGeom>
              <a:avLst/>
              <a:gdLst/>
              <a:ahLst/>
              <a:cxnLst/>
              <a:rect l="l" t="t" r="r" b="b"/>
              <a:pathLst>
                <a:path w="6240" h="5915" extrusionOk="0">
                  <a:moveTo>
                    <a:pt x="4561" y="1"/>
                  </a:moveTo>
                  <a:lnTo>
                    <a:pt x="1" y="3643"/>
                  </a:lnTo>
                  <a:cubicBezTo>
                    <a:pt x="596" y="3954"/>
                    <a:pt x="3601" y="5915"/>
                    <a:pt x="4861" y="5915"/>
                  </a:cubicBezTo>
                  <a:cubicBezTo>
                    <a:pt x="5009" y="5915"/>
                    <a:pt x="5133" y="5888"/>
                    <a:pt x="5226" y="5828"/>
                  </a:cubicBezTo>
                  <a:cubicBezTo>
                    <a:pt x="6240" y="5163"/>
                    <a:pt x="4814" y="919"/>
                    <a:pt x="456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444219" y="1299965"/>
              <a:ext cx="187210" cy="167165"/>
            </a:xfrm>
            <a:custGeom>
              <a:avLst/>
              <a:gdLst/>
              <a:ahLst/>
              <a:cxnLst/>
              <a:rect l="l" t="t" r="r" b="b"/>
              <a:pathLst>
                <a:path w="5828" h="5204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729"/>
                    <a:pt x="1267" y="5004"/>
                    <a:pt x="2281" y="5194"/>
                  </a:cubicBezTo>
                  <a:cubicBezTo>
                    <a:pt x="2313" y="5200"/>
                    <a:pt x="2345" y="5203"/>
                    <a:pt x="2378" y="5203"/>
                  </a:cubicBezTo>
                  <a:cubicBezTo>
                    <a:pt x="3584" y="5203"/>
                    <a:pt x="5396" y="1340"/>
                    <a:pt x="5828" y="5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396355" y="953098"/>
              <a:ext cx="180111" cy="182359"/>
            </a:xfrm>
            <a:custGeom>
              <a:avLst/>
              <a:gdLst/>
              <a:ahLst/>
              <a:cxnLst/>
              <a:rect l="l" t="t" r="r" b="b"/>
              <a:pathLst>
                <a:path w="5607" h="5677" extrusionOk="0">
                  <a:moveTo>
                    <a:pt x="5606" y="1"/>
                  </a:moveTo>
                  <a:lnTo>
                    <a:pt x="1" y="1711"/>
                  </a:lnTo>
                  <a:cubicBezTo>
                    <a:pt x="495" y="2266"/>
                    <a:pt x="2882" y="5677"/>
                    <a:pt x="3971" y="5677"/>
                  </a:cubicBezTo>
                  <a:cubicBezTo>
                    <a:pt x="4000" y="5677"/>
                    <a:pt x="4028" y="5675"/>
                    <a:pt x="4055" y="5670"/>
                  </a:cubicBezTo>
                  <a:cubicBezTo>
                    <a:pt x="5258" y="5416"/>
                    <a:pt x="5511" y="951"/>
                    <a:pt x="5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766216" y="3899480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48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48" y="18690"/>
                    <a:pt x="31124" y="19036"/>
                    <a:pt x="28596" y="19036"/>
                  </a:cubicBezTo>
                  <a:cubicBezTo>
                    <a:pt x="27124" y="19036"/>
                    <a:pt x="25651" y="18919"/>
                    <a:pt x="24194" y="18686"/>
                  </a:cubicBezTo>
                  <a:cubicBezTo>
                    <a:pt x="20077" y="18021"/>
                    <a:pt x="16150" y="16438"/>
                    <a:pt x="12572" y="14284"/>
                  </a:cubicBezTo>
                  <a:cubicBezTo>
                    <a:pt x="8581" y="11814"/>
                    <a:pt x="5066" y="8615"/>
                    <a:pt x="2089" y="5037"/>
                  </a:cubicBezTo>
                  <a:cubicBezTo>
                    <a:pt x="1678" y="4530"/>
                    <a:pt x="1298" y="4055"/>
                    <a:pt x="918" y="3548"/>
                  </a:cubicBezTo>
                  <a:cubicBezTo>
                    <a:pt x="821" y="3423"/>
                    <a:pt x="689" y="3371"/>
                    <a:pt x="562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1" y="11275"/>
                    <a:pt x="10703" y="13999"/>
                  </a:cubicBezTo>
                  <a:cubicBezTo>
                    <a:pt x="14314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85" y="10579"/>
                    <a:pt x="53678" y="6684"/>
                    <a:pt x="56338" y="2408"/>
                  </a:cubicBezTo>
                  <a:cubicBezTo>
                    <a:pt x="56718" y="1806"/>
                    <a:pt x="57099" y="1205"/>
                    <a:pt x="57447" y="603"/>
                  </a:cubicBezTo>
                  <a:cubicBezTo>
                    <a:pt x="57623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766216" y="2381658"/>
              <a:ext cx="1851027" cy="637021"/>
            </a:xfrm>
            <a:custGeom>
              <a:avLst/>
              <a:gdLst/>
              <a:ahLst/>
              <a:cxnLst/>
              <a:rect l="l" t="t" r="r" b="b"/>
              <a:pathLst>
                <a:path w="57624" h="19831" extrusionOk="0">
                  <a:moveTo>
                    <a:pt x="57065" y="1"/>
                  </a:moveTo>
                  <a:cubicBezTo>
                    <a:pt x="56945" y="1"/>
                    <a:pt x="56827" y="57"/>
                    <a:pt x="56750" y="191"/>
                  </a:cubicBezTo>
                  <a:cubicBezTo>
                    <a:pt x="54217" y="4593"/>
                    <a:pt x="51113" y="8647"/>
                    <a:pt x="47218" y="11941"/>
                  </a:cubicBezTo>
                  <a:cubicBezTo>
                    <a:pt x="43956" y="14696"/>
                    <a:pt x="40187" y="16818"/>
                    <a:pt x="36070" y="17989"/>
                  </a:cubicBezTo>
                  <a:cubicBezTo>
                    <a:pt x="33628" y="18690"/>
                    <a:pt x="31110" y="19036"/>
                    <a:pt x="28588" y="19036"/>
                  </a:cubicBezTo>
                  <a:cubicBezTo>
                    <a:pt x="27120" y="19036"/>
                    <a:pt x="25651" y="18919"/>
                    <a:pt x="24195" y="18686"/>
                  </a:cubicBezTo>
                  <a:cubicBezTo>
                    <a:pt x="20046" y="18021"/>
                    <a:pt x="16119" y="16438"/>
                    <a:pt x="12572" y="14284"/>
                  </a:cubicBezTo>
                  <a:cubicBezTo>
                    <a:pt x="8582" y="11814"/>
                    <a:pt x="5066" y="8615"/>
                    <a:pt x="2090" y="5037"/>
                  </a:cubicBezTo>
                  <a:cubicBezTo>
                    <a:pt x="1678" y="4530"/>
                    <a:pt x="1298" y="4055"/>
                    <a:pt x="886" y="3548"/>
                  </a:cubicBezTo>
                  <a:cubicBezTo>
                    <a:pt x="799" y="3423"/>
                    <a:pt x="674" y="3371"/>
                    <a:pt x="551" y="3371"/>
                  </a:cubicBezTo>
                  <a:cubicBezTo>
                    <a:pt x="271" y="3371"/>
                    <a:pt x="1" y="3642"/>
                    <a:pt x="221" y="3928"/>
                  </a:cubicBezTo>
                  <a:cubicBezTo>
                    <a:pt x="3198" y="7792"/>
                    <a:pt x="6682" y="11275"/>
                    <a:pt x="10704" y="13999"/>
                  </a:cubicBezTo>
                  <a:cubicBezTo>
                    <a:pt x="14282" y="16438"/>
                    <a:pt x="18336" y="18274"/>
                    <a:pt x="22579" y="19193"/>
                  </a:cubicBezTo>
                  <a:cubicBezTo>
                    <a:pt x="24556" y="19616"/>
                    <a:pt x="26580" y="19830"/>
                    <a:pt x="28604" y="19830"/>
                  </a:cubicBezTo>
                  <a:cubicBezTo>
                    <a:pt x="30665" y="19830"/>
                    <a:pt x="32727" y="19608"/>
                    <a:pt x="34740" y="19161"/>
                  </a:cubicBezTo>
                  <a:cubicBezTo>
                    <a:pt x="38952" y="18211"/>
                    <a:pt x="42911" y="16279"/>
                    <a:pt x="46363" y="13651"/>
                  </a:cubicBezTo>
                  <a:cubicBezTo>
                    <a:pt x="50353" y="10579"/>
                    <a:pt x="53678" y="6684"/>
                    <a:pt x="56339" y="2408"/>
                  </a:cubicBezTo>
                  <a:cubicBezTo>
                    <a:pt x="56719" y="1806"/>
                    <a:pt x="57067" y="1205"/>
                    <a:pt x="57447" y="603"/>
                  </a:cubicBezTo>
                  <a:cubicBezTo>
                    <a:pt x="57624" y="294"/>
                    <a:pt x="57339" y="1"/>
                    <a:pt x="5706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765863" y="972316"/>
              <a:ext cx="1850320" cy="637021"/>
            </a:xfrm>
            <a:custGeom>
              <a:avLst/>
              <a:gdLst/>
              <a:ahLst/>
              <a:cxnLst/>
              <a:rect l="l" t="t" r="r" b="b"/>
              <a:pathLst>
                <a:path w="57602" h="19831" extrusionOk="0">
                  <a:moveTo>
                    <a:pt x="57042" y="1"/>
                  </a:moveTo>
                  <a:cubicBezTo>
                    <a:pt x="56923" y="1"/>
                    <a:pt x="56805" y="57"/>
                    <a:pt x="56728" y="191"/>
                  </a:cubicBezTo>
                  <a:cubicBezTo>
                    <a:pt x="54226" y="4593"/>
                    <a:pt x="51091" y="8647"/>
                    <a:pt x="47196" y="11941"/>
                  </a:cubicBezTo>
                  <a:cubicBezTo>
                    <a:pt x="43965" y="14696"/>
                    <a:pt x="40165" y="16818"/>
                    <a:pt x="36080" y="17989"/>
                  </a:cubicBezTo>
                  <a:cubicBezTo>
                    <a:pt x="33637" y="18690"/>
                    <a:pt x="31107" y="19036"/>
                    <a:pt x="28575" y="19036"/>
                  </a:cubicBezTo>
                  <a:cubicBezTo>
                    <a:pt x="27102" y="19036"/>
                    <a:pt x="25628" y="18919"/>
                    <a:pt x="24172" y="18686"/>
                  </a:cubicBezTo>
                  <a:cubicBezTo>
                    <a:pt x="20055" y="18021"/>
                    <a:pt x="16128" y="16438"/>
                    <a:pt x="12581" y="14284"/>
                  </a:cubicBezTo>
                  <a:cubicBezTo>
                    <a:pt x="8559" y="11814"/>
                    <a:pt x="5076" y="8615"/>
                    <a:pt x="2067" y="5037"/>
                  </a:cubicBezTo>
                  <a:cubicBezTo>
                    <a:pt x="1687" y="4530"/>
                    <a:pt x="1276" y="4055"/>
                    <a:pt x="895" y="3548"/>
                  </a:cubicBezTo>
                  <a:cubicBezTo>
                    <a:pt x="799" y="3423"/>
                    <a:pt x="670" y="3371"/>
                    <a:pt x="546" y="3371"/>
                  </a:cubicBezTo>
                  <a:cubicBezTo>
                    <a:pt x="262" y="3371"/>
                    <a:pt x="1" y="3642"/>
                    <a:pt x="199" y="3928"/>
                  </a:cubicBezTo>
                  <a:cubicBezTo>
                    <a:pt x="3176" y="7792"/>
                    <a:pt x="6659" y="11275"/>
                    <a:pt x="10713" y="13999"/>
                  </a:cubicBezTo>
                  <a:cubicBezTo>
                    <a:pt x="14292" y="16438"/>
                    <a:pt x="18313" y="18274"/>
                    <a:pt x="22557" y="19193"/>
                  </a:cubicBezTo>
                  <a:cubicBezTo>
                    <a:pt x="24550" y="19616"/>
                    <a:pt x="26574" y="19830"/>
                    <a:pt x="28594" y="19830"/>
                  </a:cubicBezTo>
                  <a:cubicBezTo>
                    <a:pt x="30651" y="19830"/>
                    <a:pt x="32705" y="19608"/>
                    <a:pt x="34718" y="19161"/>
                  </a:cubicBezTo>
                  <a:cubicBezTo>
                    <a:pt x="38962" y="18211"/>
                    <a:pt x="42920" y="16279"/>
                    <a:pt x="46341" y="13651"/>
                  </a:cubicBezTo>
                  <a:cubicBezTo>
                    <a:pt x="50363" y="10579"/>
                    <a:pt x="53656" y="6684"/>
                    <a:pt x="56348" y="2408"/>
                  </a:cubicBezTo>
                  <a:cubicBezTo>
                    <a:pt x="56696" y="1806"/>
                    <a:pt x="57076" y="1205"/>
                    <a:pt x="57425" y="603"/>
                  </a:cubicBezTo>
                  <a:cubicBezTo>
                    <a:pt x="57601" y="294"/>
                    <a:pt x="57317" y="1"/>
                    <a:pt x="5704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"/>
          <p:cNvSpPr/>
          <p:nvPr/>
        </p:nvSpPr>
        <p:spPr>
          <a:xfrm rot="4996778">
            <a:off x="4825642" y="1563339"/>
            <a:ext cx="103726" cy="99720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9"/>
          <p:cNvSpPr/>
          <p:nvPr/>
        </p:nvSpPr>
        <p:spPr>
          <a:xfrm rot="4996778">
            <a:off x="4506721" y="1600932"/>
            <a:ext cx="103726" cy="99688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"/>
          <p:cNvSpPr/>
          <p:nvPr/>
        </p:nvSpPr>
        <p:spPr>
          <a:xfrm rot="4996778">
            <a:off x="4140880" y="1638626"/>
            <a:ext cx="103726" cy="99688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9"/>
          <p:cNvSpPr/>
          <p:nvPr/>
        </p:nvSpPr>
        <p:spPr>
          <a:xfrm rot="4996778">
            <a:off x="3820965" y="1676321"/>
            <a:ext cx="103726" cy="99688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0"/>
                </a:moveTo>
                <a:cubicBezTo>
                  <a:pt x="816" y="0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0"/>
                  <a:pt x="163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title"/>
          </p:nvPr>
        </p:nvSpPr>
        <p:spPr>
          <a:xfrm rot="-474072">
            <a:off x="1481763" y="1876387"/>
            <a:ext cx="6180474" cy="5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7" name="Google Shape;537;p9"/>
          <p:cNvSpPr txBox="1">
            <a:spLocks noGrp="1"/>
          </p:cNvSpPr>
          <p:nvPr>
            <p:ph type="subTitle" idx="1"/>
          </p:nvPr>
        </p:nvSpPr>
        <p:spPr>
          <a:xfrm rot="-473947">
            <a:off x="2809275" y="2624452"/>
            <a:ext cx="3525451" cy="103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3"/>
          <p:cNvSpPr/>
          <p:nvPr/>
        </p:nvSpPr>
        <p:spPr>
          <a:xfrm>
            <a:off x="4212793" y="1262378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567" name="Google Shape;567;p13"/>
          <p:cNvSpPr/>
          <p:nvPr/>
        </p:nvSpPr>
        <p:spPr>
          <a:xfrm>
            <a:off x="1439680" y="3178053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568" name="Google Shape;568;p13"/>
          <p:cNvSpPr/>
          <p:nvPr/>
        </p:nvSpPr>
        <p:spPr>
          <a:xfrm>
            <a:off x="6985905" y="3178053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hasCustomPrompt="1"/>
          </p:nvPr>
        </p:nvSpPr>
        <p:spPr>
          <a:xfrm>
            <a:off x="4224538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2" hasCustomPrompt="1"/>
          </p:nvPr>
        </p:nvSpPr>
        <p:spPr>
          <a:xfrm>
            <a:off x="1451425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3" hasCustomPrompt="1"/>
          </p:nvPr>
        </p:nvSpPr>
        <p:spPr>
          <a:xfrm>
            <a:off x="6997638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572" name="Google Shape;572;p13"/>
          <p:cNvGrpSpPr/>
          <p:nvPr/>
        </p:nvGrpSpPr>
        <p:grpSpPr>
          <a:xfrm>
            <a:off x="-76044" y="-36830"/>
            <a:ext cx="1934695" cy="1307611"/>
            <a:chOff x="4185956" y="-36830"/>
            <a:chExt cx="1934695" cy="1307611"/>
          </a:xfrm>
        </p:grpSpPr>
        <p:sp>
          <p:nvSpPr>
            <p:cNvPr id="573" name="Google Shape;573;p13"/>
            <p:cNvSpPr/>
            <p:nvPr/>
          </p:nvSpPr>
          <p:spPr>
            <a:xfrm flipH="1">
              <a:off x="4254912" y="2199"/>
              <a:ext cx="1865739" cy="1268582"/>
            </a:xfrm>
            <a:custGeom>
              <a:avLst/>
              <a:gdLst/>
              <a:ahLst/>
              <a:cxnLst/>
              <a:rect l="l" t="t" r="r" b="b"/>
              <a:pathLst>
                <a:path w="58082" h="39492" extrusionOk="0">
                  <a:moveTo>
                    <a:pt x="634" y="0"/>
                  </a:moveTo>
                  <a:cubicBezTo>
                    <a:pt x="1" y="1394"/>
                    <a:pt x="951" y="3136"/>
                    <a:pt x="4593" y="5289"/>
                  </a:cubicBezTo>
                  <a:cubicBezTo>
                    <a:pt x="6345" y="6457"/>
                    <a:pt x="8360" y="6789"/>
                    <a:pt x="10465" y="6789"/>
                  </a:cubicBezTo>
                  <a:cubicBezTo>
                    <a:pt x="13231" y="6789"/>
                    <a:pt x="16153" y="6216"/>
                    <a:pt x="18837" y="6216"/>
                  </a:cubicBezTo>
                  <a:cubicBezTo>
                    <a:pt x="20869" y="6216"/>
                    <a:pt x="22765" y="6544"/>
                    <a:pt x="24354" y="7696"/>
                  </a:cubicBezTo>
                  <a:cubicBezTo>
                    <a:pt x="20491" y="11559"/>
                    <a:pt x="9406" y="10609"/>
                    <a:pt x="7475" y="16848"/>
                  </a:cubicBezTo>
                  <a:cubicBezTo>
                    <a:pt x="5763" y="22016"/>
                    <a:pt x="9437" y="23544"/>
                    <a:pt x="14088" y="23544"/>
                  </a:cubicBezTo>
                  <a:cubicBezTo>
                    <a:pt x="18557" y="23544"/>
                    <a:pt x="23927" y="22133"/>
                    <a:pt x="26286" y="21187"/>
                  </a:cubicBezTo>
                  <a:cubicBezTo>
                    <a:pt x="30584" y="19350"/>
                    <a:pt x="36644" y="14377"/>
                    <a:pt x="39852" y="14377"/>
                  </a:cubicBezTo>
                  <a:cubicBezTo>
                    <a:pt x="41679" y="14377"/>
                    <a:pt x="42582" y="15989"/>
                    <a:pt x="41709" y="20712"/>
                  </a:cubicBezTo>
                  <a:cubicBezTo>
                    <a:pt x="40252" y="26982"/>
                    <a:pt x="33507" y="32271"/>
                    <a:pt x="35913" y="39491"/>
                  </a:cubicBezTo>
                  <a:cubicBezTo>
                    <a:pt x="50513" y="37338"/>
                    <a:pt x="56308" y="22992"/>
                    <a:pt x="58082" y="10324"/>
                  </a:cubicBezTo>
                  <a:lnTo>
                    <a:pt x="580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 flipH="1">
              <a:off x="4219272" y="-36830"/>
              <a:ext cx="1194347" cy="957829"/>
            </a:xfrm>
            <a:custGeom>
              <a:avLst/>
              <a:gdLst/>
              <a:ahLst/>
              <a:cxnLst/>
              <a:rect l="l" t="t" r="r" b="b"/>
              <a:pathLst>
                <a:path w="37181" h="29818" extrusionOk="0">
                  <a:moveTo>
                    <a:pt x="20594" y="0"/>
                  </a:moveTo>
                  <a:cubicBezTo>
                    <a:pt x="19191" y="0"/>
                    <a:pt x="17930" y="69"/>
                    <a:pt x="16912" y="234"/>
                  </a:cubicBezTo>
                  <a:cubicBezTo>
                    <a:pt x="8710" y="1817"/>
                    <a:pt x="13333" y="5396"/>
                    <a:pt x="18590" y="6947"/>
                  </a:cubicBezTo>
                  <a:cubicBezTo>
                    <a:pt x="9280" y="9101"/>
                    <a:pt x="1" y="11824"/>
                    <a:pt x="12003" y="17303"/>
                  </a:cubicBezTo>
                  <a:cubicBezTo>
                    <a:pt x="10768" y="18760"/>
                    <a:pt x="1901" y="23479"/>
                    <a:pt x="5954" y="26487"/>
                  </a:cubicBezTo>
                  <a:cubicBezTo>
                    <a:pt x="6145" y="26616"/>
                    <a:pt x="6390" y="26674"/>
                    <a:pt x="6678" y="26674"/>
                  </a:cubicBezTo>
                  <a:cubicBezTo>
                    <a:pt x="8929" y="26674"/>
                    <a:pt x="13788" y="23125"/>
                    <a:pt x="15360" y="22338"/>
                  </a:cubicBezTo>
                  <a:lnTo>
                    <a:pt x="15360" y="22338"/>
                  </a:lnTo>
                  <a:cubicBezTo>
                    <a:pt x="15385" y="24954"/>
                    <a:pt x="15313" y="29818"/>
                    <a:pt x="17722" y="29818"/>
                  </a:cubicBezTo>
                  <a:cubicBezTo>
                    <a:pt x="18404" y="29818"/>
                    <a:pt x="19287" y="29427"/>
                    <a:pt x="20427" y="28482"/>
                  </a:cubicBezTo>
                  <a:cubicBezTo>
                    <a:pt x="22992" y="26360"/>
                    <a:pt x="24101" y="21293"/>
                    <a:pt x="25779" y="18507"/>
                  </a:cubicBezTo>
                  <a:cubicBezTo>
                    <a:pt x="26852" y="20995"/>
                    <a:pt x="28229" y="24369"/>
                    <a:pt x="30050" y="24369"/>
                  </a:cubicBezTo>
                  <a:cubicBezTo>
                    <a:pt x="30917" y="24369"/>
                    <a:pt x="31885" y="23603"/>
                    <a:pt x="32968" y="21610"/>
                  </a:cubicBezTo>
                  <a:cubicBezTo>
                    <a:pt x="35438" y="17556"/>
                    <a:pt x="36420" y="6124"/>
                    <a:pt x="37180" y="1532"/>
                  </a:cubicBezTo>
                  <a:cubicBezTo>
                    <a:pt x="33365" y="1005"/>
                    <a:pt x="25950" y="0"/>
                    <a:pt x="20594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flipH="1">
              <a:off x="4185956" y="7821"/>
              <a:ext cx="1001997" cy="737019"/>
            </a:xfrm>
            <a:custGeom>
              <a:avLst/>
              <a:gdLst/>
              <a:ahLst/>
              <a:cxnLst/>
              <a:rect l="l" t="t" r="r" b="b"/>
              <a:pathLst>
                <a:path w="31193" h="22944" extrusionOk="0">
                  <a:moveTo>
                    <a:pt x="30400" y="0"/>
                  </a:moveTo>
                  <a:cubicBezTo>
                    <a:pt x="30295" y="0"/>
                    <a:pt x="30188" y="33"/>
                    <a:pt x="30092" y="110"/>
                  </a:cubicBezTo>
                  <a:cubicBezTo>
                    <a:pt x="22555" y="6096"/>
                    <a:pt x="14922" y="11954"/>
                    <a:pt x="7068" y="17465"/>
                  </a:cubicBezTo>
                  <a:cubicBezTo>
                    <a:pt x="4883" y="19017"/>
                    <a:pt x="2666" y="20537"/>
                    <a:pt x="418" y="22025"/>
                  </a:cubicBezTo>
                  <a:cubicBezTo>
                    <a:pt x="0" y="22312"/>
                    <a:pt x="250" y="22944"/>
                    <a:pt x="652" y="22944"/>
                  </a:cubicBezTo>
                  <a:cubicBezTo>
                    <a:pt x="737" y="22944"/>
                    <a:pt x="830" y="22915"/>
                    <a:pt x="925" y="22849"/>
                  </a:cubicBezTo>
                  <a:cubicBezTo>
                    <a:pt x="8969" y="17497"/>
                    <a:pt x="16727" y="11764"/>
                    <a:pt x="24360" y="5874"/>
                  </a:cubicBezTo>
                  <a:cubicBezTo>
                    <a:pt x="26513" y="4196"/>
                    <a:pt x="28667" y="2517"/>
                    <a:pt x="30789" y="807"/>
                  </a:cubicBezTo>
                  <a:cubicBezTo>
                    <a:pt x="31192" y="504"/>
                    <a:pt x="30812" y="0"/>
                    <a:pt x="3040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4702483" y="366283"/>
              <a:ext cx="356078" cy="380587"/>
            </a:xfrm>
            <a:custGeom>
              <a:avLst/>
              <a:gdLst/>
              <a:ahLst/>
              <a:cxnLst/>
              <a:rect l="l" t="t" r="r" b="b"/>
              <a:pathLst>
                <a:path w="11085" h="11848" extrusionOk="0">
                  <a:moveTo>
                    <a:pt x="578" y="1"/>
                  </a:moveTo>
                  <a:cubicBezTo>
                    <a:pt x="1" y="1"/>
                    <a:pt x="19" y="955"/>
                    <a:pt x="634" y="985"/>
                  </a:cubicBezTo>
                  <a:cubicBezTo>
                    <a:pt x="3767" y="1259"/>
                    <a:pt x="6959" y="1095"/>
                    <a:pt x="10070" y="1587"/>
                  </a:cubicBezTo>
                  <a:lnTo>
                    <a:pt x="10070" y="1587"/>
                  </a:lnTo>
                  <a:cubicBezTo>
                    <a:pt x="10018" y="4892"/>
                    <a:pt x="9013" y="8089"/>
                    <a:pt x="8709" y="11373"/>
                  </a:cubicBezTo>
                  <a:cubicBezTo>
                    <a:pt x="8693" y="11690"/>
                    <a:pt x="8931" y="11848"/>
                    <a:pt x="9180" y="11848"/>
                  </a:cubicBezTo>
                  <a:cubicBezTo>
                    <a:pt x="9430" y="11848"/>
                    <a:pt x="9691" y="11690"/>
                    <a:pt x="9723" y="11373"/>
                  </a:cubicBezTo>
                  <a:cubicBezTo>
                    <a:pt x="10008" y="7953"/>
                    <a:pt x="11084" y="4627"/>
                    <a:pt x="11053" y="1176"/>
                  </a:cubicBezTo>
                  <a:cubicBezTo>
                    <a:pt x="11053" y="985"/>
                    <a:pt x="10926" y="732"/>
                    <a:pt x="10704" y="700"/>
                  </a:cubicBezTo>
                  <a:cubicBezTo>
                    <a:pt x="7379" y="99"/>
                    <a:pt x="3990" y="257"/>
                    <a:pt x="634" y="4"/>
                  </a:cubicBezTo>
                  <a:cubicBezTo>
                    <a:pt x="614" y="2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4370843" y="103837"/>
              <a:ext cx="365233" cy="413449"/>
            </a:xfrm>
            <a:custGeom>
              <a:avLst/>
              <a:gdLst/>
              <a:ahLst/>
              <a:cxnLst/>
              <a:rect l="l" t="t" r="r" b="b"/>
              <a:pathLst>
                <a:path w="11370" h="12871" extrusionOk="0">
                  <a:moveTo>
                    <a:pt x="578" y="0"/>
                  </a:moveTo>
                  <a:cubicBezTo>
                    <a:pt x="1" y="0"/>
                    <a:pt x="19" y="954"/>
                    <a:pt x="634" y="985"/>
                  </a:cubicBezTo>
                  <a:cubicBezTo>
                    <a:pt x="3856" y="1259"/>
                    <a:pt x="7166" y="1357"/>
                    <a:pt x="10311" y="2205"/>
                  </a:cubicBezTo>
                  <a:lnTo>
                    <a:pt x="10311" y="2205"/>
                  </a:lnTo>
                  <a:cubicBezTo>
                    <a:pt x="9912" y="5569"/>
                    <a:pt x="9886" y="8958"/>
                    <a:pt x="9153" y="12259"/>
                  </a:cubicBezTo>
                  <a:cubicBezTo>
                    <a:pt x="9057" y="12622"/>
                    <a:pt x="9365" y="12870"/>
                    <a:pt x="9660" y="12870"/>
                  </a:cubicBezTo>
                  <a:cubicBezTo>
                    <a:pt x="9853" y="12870"/>
                    <a:pt x="10040" y="12763"/>
                    <a:pt x="10103" y="12512"/>
                  </a:cubicBezTo>
                  <a:cubicBezTo>
                    <a:pt x="10894" y="8997"/>
                    <a:pt x="10863" y="5387"/>
                    <a:pt x="11338" y="1840"/>
                  </a:cubicBezTo>
                  <a:cubicBezTo>
                    <a:pt x="11369" y="1618"/>
                    <a:pt x="11148" y="1428"/>
                    <a:pt x="10958" y="1365"/>
                  </a:cubicBezTo>
                  <a:cubicBezTo>
                    <a:pt x="7633" y="383"/>
                    <a:pt x="4086" y="288"/>
                    <a:pt x="634" y="3"/>
                  </a:cubicBezTo>
                  <a:cubicBezTo>
                    <a:pt x="614" y="1"/>
                    <a:pt x="596" y="0"/>
                    <a:pt x="57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4814329" y="287581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20" y="0"/>
                  </a:moveTo>
                  <a:cubicBezTo>
                    <a:pt x="339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9" y="1002"/>
                    <a:pt x="1238" y="649"/>
                  </a:cubicBezTo>
                  <a:cubicBezTo>
                    <a:pt x="1272" y="225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4911984" y="279454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4911984" y="455424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32" y="1"/>
                  </a:moveTo>
                  <a:cubicBezTo>
                    <a:pt x="355" y="1"/>
                    <a:pt x="79" y="169"/>
                    <a:pt x="34" y="522"/>
                  </a:cubicBezTo>
                  <a:cubicBezTo>
                    <a:pt x="1" y="946"/>
                    <a:pt x="330" y="1171"/>
                    <a:pt x="653" y="1171"/>
                  </a:cubicBezTo>
                  <a:cubicBezTo>
                    <a:pt x="933" y="1171"/>
                    <a:pt x="1208" y="1002"/>
                    <a:pt x="1238" y="649"/>
                  </a:cubicBezTo>
                  <a:cubicBezTo>
                    <a:pt x="1272" y="225"/>
                    <a:pt x="951" y="1"/>
                    <a:pt x="63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 flipH="1">
              <a:off x="4825508" y="655493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70"/>
                    <a:pt x="34" y="538"/>
                  </a:cubicBezTo>
                  <a:cubicBezTo>
                    <a:pt x="0" y="945"/>
                    <a:pt x="330" y="1170"/>
                    <a:pt x="653" y="1170"/>
                  </a:cubicBezTo>
                  <a:cubicBezTo>
                    <a:pt x="933" y="1170"/>
                    <a:pt x="1208" y="1000"/>
                    <a:pt x="1238" y="633"/>
                  </a:cubicBezTo>
                  <a:cubicBezTo>
                    <a:pt x="1272" y="226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 flipH="1">
              <a:off x="4524385" y="405601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0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 flipH="1">
              <a:off x="4438937" y="625227"/>
              <a:ext cx="40860" cy="37551"/>
            </a:xfrm>
            <a:custGeom>
              <a:avLst/>
              <a:gdLst/>
              <a:ahLst/>
              <a:cxnLst/>
              <a:rect l="l" t="t" r="r" b="b"/>
              <a:pathLst>
                <a:path w="1272" h="1169" extrusionOk="0">
                  <a:moveTo>
                    <a:pt x="627" y="0"/>
                  </a:moveTo>
                  <a:cubicBezTo>
                    <a:pt x="345" y="0"/>
                    <a:pt x="64" y="169"/>
                    <a:pt x="35" y="525"/>
                  </a:cubicBezTo>
                  <a:cubicBezTo>
                    <a:pt x="1" y="945"/>
                    <a:pt x="314" y="1168"/>
                    <a:pt x="630" y="1168"/>
                  </a:cubicBezTo>
                  <a:cubicBezTo>
                    <a:pt x="911" y="1168"/>
                    <a:pt x="1193" y="992"/>
                    <a:pt x="1238" y="620"/>
                  </a:cubicBezTo>
                  <a:cubicBezTo>
                    <a:pt x="1272" y="216"/>
                    <a:pt x="948" y="0"/>
                    <a:pt x="62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 flipH="1">
              <a:off x="4842790" y="72935"/>
              <a:ext cx="40892" cy="37615"/>
            </a:xfrm>
            <a:custGeom>
              <a:avLst/>
              <a:gdLst/>
              <a:ahLst/>
              <a:cxnLst/>
              <a:rect l="l" t="t" r="r" b="b"/>
              <a:pathLst>
                <a:path w="1273" h="1171" extrusionOk="0">
                  <a:moveTo>
                    <a:pt x="620" y="0"/>
                  </a:moveTo>
                  <a:cubicBezTo>
                    <a:pt x="340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4" y="1170"/>
                    <a:pt x="1209" y="1001"/>
                    <a:pt x="1238" y="648"/>
                  </a:cubicBezTo>
                  <a:cubicBezTo>
                    <a:pt x="1272" y="224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 flipH="1">
              <a:off x="5694378" y="582054"/>
              <a:ext cx="65112" cy="49886"/>
            </a:xfrm>
            <a:custGeom>
              <a:avLst/>
              <a:gdLst/>
              <a:ahLst/>
              <a:cxnLst/>
              <a:rect l="l" t="t" r="r" b="b"/>
              <a:pathLst>
                <a:path w="2027" h="1553" extrusionOk="0">
                  <a:moveTo>
                    <a:pt x="1014" y="1"/>
                  </a:moveTo>
                  <a:cubicBezTo>
                    <a:pt x="0" y="1"/>
                    <a:pt x="0" y="1552"/>
                    <a:pt x="1014" y="1552"/>
                  </a:cubicBezTo>
                  <a:cubicBezTo>
                    <a:pt x="2027" y="1552"/>
                    <a:pt x="2027" y="1"/>
                    <a:pt x="101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 flipH="1">
              <a:off x="5649598" y="506789"/>
              <a:ext cx="65144" cy="49854"/>
            </a:xfrm>
            <a:custGeom>
              <a:avLst/>
              <a:gdLst/>
              <a:ahLst/>
              <a:cxnLst/>
              <a:rect l="l" t="t" r="r" b="b"/>
              <a:pathLst>
                <a:path w="2028" h="1552" extrusionOk="0">
                  <a:moveTo>
                    <a:pt x="1014" y="0"/>
                  </a:moveTo>
                  <a:cubicBezTo>
                    <a:pt x="1" y="0"/>
                    <a:pt x="1" y="1552"/>
                    <a:pt x="1014" y="1552"/>
                  </a:cubicBezTo>
                  <a:cubicBezTo>
                    <a:pt x="2027" y="1552"/>
                    <a:pt x="2027" y="0"/>
                    <a:pt x="101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 flipH="1">
              <a:off x="5615001" y="592237"/>
              <a:ext cx="64117" cy="49886"/>
            </a:xfrm>
            <a:custGeom>
              <a:avLst/>
              <a:gdLst/>
              <a:ahLst/>
              <a:cxnLst/>
              <a:rect l="l" t="t" r="r" b="b"/>
              <a:pathLst>
                <a:path w="1996" h="1553" extrusionOk="0">
                  <a:moveTo>
                    <a:pt x="1013" y="0"/>
                  </a:moveTo>
                  <a:cubicBezTo>
                    <a:pt x="0" y="0"/>
                    <a:pt x="0" y="1552"/>
                    <a:pt x="1013" y="1552"/>
                  </a:cubicBezTo>
                  <a:cubicBezTo>
                    <a:pt x="1995" y="1552"/>
                    <a:pt x="1995" y="0"/>
                    <a:pt x="101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</p:grpSp>
      <p:grpSp>
        <p:nvGrpSpPr>
          <p:cNvPr id="588" name="Google Shape;588;p13"/>
          <p:cNvGrpSpPr/>
          <p:nvPr/>
        </p:nvGrpSpPr>
        <p:grpSpPr>
          <a:xfrm>
            <a:off x="7315356" y="-36830"/>
            <a:ext cx="1934695" cy="1307611"/>
            <a:chOff x="7315356" y="-36830"/>
            <a:chExt cx="1934695" cy="1307611"/>
          </a:xfrm>
        </p:grpSpPr>
        <p:sp>
          <p:nvSpPr>
            <p:cNvPr id="589" name="Google Shape;589;p13"/>
            <p:cNvSpPr/>
            <p:nvPr/>
          </p:nvSpPr>
          <p:spPr>
            <a:xfrm>
              <a:off x="7315356" y="2199"/>
              <a:ext cx="1865739" cy="1268582"/>
            </a:xfrm>
            <a:custGeom>
              <a:avLst/>
              <a:gdLst/>
              <a:ahLst/>
              <a:cxnLst/>
              <a:rect l="l" t="t" r="r" b="b"/>
              <a:pathLst>
                <a:path w="58082" h="39492" extrusionOk="0">
                  <a:moveTo>
                    <a:pt x="634" y="0"/>
                  </a:moveTo>
                  <a:cubicBezTo>
                    <a:pt x="1" y="1394"/>
                    <a:pt x="951" y="3136"/>
                    <a:pt x="4593" y="5289"/>
                  </a:cubicBezTo>
                  <a:cubicBezTo>
                    <a:pt x="6345" y="6457"/>
                    <a:pt x="8360" y="6789"/>
                    <a:pt x="10465" y="6789"/>
                  </a:cubicBezTo>
                  <a:cubicBezTo>
                    <a:pt x="13231" y="6789"/>
                    <a:pt x="16153" y="6216"/>
                    <a:pt x="18837" y="6216"/>
                  </a:cubicBezTo>
                  <a:cubicBezTo>
                    <a:pt x="20869" y="6216"/>
                    <a:pt x="22765" y="6544"/>
                    <a:pt x="24354" y="7696"/>
                  </a:cubicBezTo>
                  <a:cubicBezTo>
                    <a:pt x="20491" y="11559"/>
                    <a:pt x="9406" y="10609"/>
                    <a:pt x="7475" y="16848"/>
                  </a:cubicBezTo>
                  <a:cubicBezTo>
                    <a:pt x="5763" y="22016"/>
                    <a:pt x="9437" y="23544"/>
                    <a:pt x="14088" y="23544"/>
                  </a:cubicBezTo>
                  <a:cubicBezTo>
                    <a:pt x="18557" y="23544"/>
                    <a:pt x="23927" y="22133"/>
                    <a:pt x="26286" y="21187"/>
                  </a:cubicBezTo>
                  <a:cubicBezTo>
                    <a:pt x="30584" y="19350"/>
                    <a:pt x="36644" y="14377"/>
                    <a:pt x="39852" y="14377"/>
                  </a:cubicBezTo>
                  <a:cubicBezTo>
                    <a:pt x="41679" y="14377"/>
                    <a:pt x="42582" y="15989"/>
                    <a:pt x="41709" y="20712"/>
                  </a:cubicBezTo>
                  <a:cubicBezTo>
                    <a:pt x="40252" y="26982"/>
                    <a:pt x="33507" y="32271"/>
                    <a:pt x="35913" y="39491"/>
                  </a:cubicBezTo>
                  <a:cubicBezTo>
                    <a:pt x="50513" y="37338"/>
                    <a:pt x="56308" y="22992"/>
                    <a:pt x="58082" y="10324"/>
                  </a:cubicBezTo>
                  <a:lnTo>
                    <a:pt x="580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22388" y="-36830"/>
              <a:ext cx="1194347" cy="957829"/>
            </a:xfrm>
            <a:custGeom>
              <a:avLst/>
              <a:gdLst/>
              <a:ahLst/>
              <a:cxnLst/>
              <a:rect l="l" t="t" r="r" b="b"/>
              <a:pathLst>
                <a:path w="37181" h="29818" extrusionOk="0">
                  <a:moveTo>
                    <a:pt x="20594" y="0"/>
                  </a:moveTo>
                  <a:cubicBezTo>
                    <a:pt x="19191" y="0"/>
                    <a:pt x="17930" y="69"/>
                    <a:pt x="16912" y="234"/>
                  </a:cubicBezTo>
                  <a:cubicBezTo>
                    <a:pt x="8710" y="1817"/>
                    <a:pt x="13333" y="5396"/>
                    <a:pt x="18590" y="6947"/>
                  </a:cubicBezTo>
                  <a:cubicBezTo>
                    <a:pt x="9280" y="9101"/>
                    <a:pt x="1" y="11824"/>
                    <a:pt x="12003" y="17303"/>
                  </a:cubicBezTo>
                  <a:cubicBezTo>
                    <a:pt x="10768" y="18760"/>
                    <a:pt x="1901" y="23479"/>
                    <a:pt x="5954" y="26487"/>
                  </a:cubicBezTo>
                  <a:cubicBezTo>
                    <a:pt x="6145" y="26616"/>
                    <a:pt x="6390" y="26674"/>
                    <a:pt x="6678" y="26674"/>
                  </a:cubicBezTo>
                  <a:cubicBezTo>
                    <a:pt x="8929" y="26674"/>
                    <a:pt x="13788" y="23125"/>
                    <a:pt x="15360" y="22338"/>
                  </a:cubicBezTo>
                  <a:lnTo>
                    <a:pt x="15360" y="22338"/>
                  </a:lnTo>
                  <a:cubicBezTo>
                    <a:pt x="15385" y="24954"/>
                    <a:pt x="15313" y="29818"/>
                    <a:pt x="17722" y="29818"/>
                  </a:cubicBezTo>
                  <a:cubicBezTo>
                    <a:pt x="18404" y="29818"/>
                    <a:pt x="19287" y="29427"/>
                    <a:pt x="20427" y="28482"/>
                  </a:cubicBezTo>
                  <a:cubicBezTo>
                    <a:pt x="22992" y="26360"/>
                    <a:pt x="24101" y="21293"/>
                    <a:pt x="25779" y="18507"/>
                  </a:cubicBezTo>
                  <a:cubicBezTo>
                    <a:pt x="26852" y="20995"/>
                    <a:pt x="28229" y="24369"/>
                    <a:pt x="30050" y="24369"/>
                  </a:cubicBezTo>
                  <a:cubicBezTo>
                    <a:pt x="30917" y="24369"/>
                    <a:pt x="31885" y="23603"/>
                    <a:pt x="32968" y="21610"/>
                  </a:cubicBezTo>
                  <a:cubicBezTo>
                    <a:pt x="35438" y="17556"/>
                    <a:pt x="36420" y="6124"/>
                    <a:pt x="37180" y="1532"/>
                  </a:cubicBezTo>
                  <a:cubicBezTo>
                    <a:pt x="33365" y="1005"/>
                    <a:pt x="25950" y="0"/>
                    <a:pt x="20594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248054" y="7821"/>
              <a:ext cx="1001997" cy="737019"/>
            </a:xfrm>
            <a:custGeom>
              <a:avLst/>
              <a:gdLst/>
              <a:ahLst/>
              <a:cxnLst/>
              <a:rect l="l" t="t" r="r" b="b"/>
              <a:pathLst>
                <a:path w="31193" h="22944" extrusionOk="0">
                  <a:moveTo>
                    <a:pt x="30400" y="0"/>
                  </a:moveTo>
                  <a:cubicBezTo>
                    <a:pt x="30295" y="0"/>
                    <a:pt x="30188" y="33"/>
                    <a:pt x="30092" y="110"/>
                  </a:cubicBezTo>
                  <a:cubicBezTo>
                    <a:pt x="22555" y="6096"/>
                    <a:pt x="14922" y="11954"/>
                    <a:pt x="7068" y="17465"/>
                  </a:cubicBezTo>
                  <a:cubicBezTo>
                    <a:pt x="4883" y="19017"/>
                    <a:pt x="2666" y="20537"/>
                    <a:pt x="418" y="22025"/>
                  </a:cubicBezTo>
                  <a:cubicBezTo>
                    <a:pt x="0" y="22312"/>
                    <a:pt x="250" y="22944"/>
                    <a:pt x="652" y="22944"/>
                  </a:cubicBezTo>
                  <a:cubicBezTo>
                    <a:pt x="737" y="22944"/>
                    <a:pt x="830" y="22915"/>
                    <a:pt x="925" y="22849"/>
                  </a:cubicBezTo>
                  <a:cubicBezTo>
                    <a:pt x="8969" y="17497"/>
                    <a:pt x="16727" y="11764"/>
                    <a:pt x="24360" y="5874"/>
                  </a:cubicBezTo>
                  <a:cubicBezTo>
                    <a:pt x="26513" y="4196"/>
                    <a:pt x="28667" y="2517"/>
                    <a:pt x="30789" y="807"/>
                  </a:cubicBezTo>
                  <a:cubicBezTo>
                    <a:pt x="31192" y="504"/>
                    <a:pt x="30812" y="0"/>
                    <a:pt x="3040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377446" y="366283"/>
              <a:ext cx="356078" cy="380587"/>
            </a:xfrm>
            <a:custGeom>
              <a:avLst/>
              <a:gdLst/>
              <a:ahLst/>
              <a:cxnLst/>
              <a:rect l="l" t="t" r="r" b="b"/>
              <a:pathLst>
                <a:path w="11085" h="11848" extrusionOk="0">
                  <a:moveTo>
                    <a:pt x="578" y="1"/>
                  </a:moveTo>
                  <a:cubicBezTo>
                    <a:pt x="1" y="1"/>
                    <a:pt x="19" y="955"/>
                    <a:pt x="634" y="985"/>
                  </a:cubicBezTo>
                  <a:cubicBezTo>
                    <a:pt x="3767" y="1259"/>
                    <a:pt x="6959" y="1095"/>
                    <a:pt x="10070" y="1587"/>
                  </a:cubicBezTo>
                  <a:lnTo>
                    <a:pt x="10070" y="1587"/>
                  </a:lnTo>
                  <a:cubicBezTo>
                    <a:pt x="10018" y="4892"/>
                    <a:pt x="9013" y="8089"/>
                    <a:pt x="8709" y="11373"/>
                  </a:cubicBezTo>
                  <a:cubicBezTo>
                    <a:pt x="8693" y="11690"/>
                    <a:pt x="8931" y="11848"/>
                    <a:pt x="9180" y="11848"/>
                  </a:cubicBezTo>
                  <a:cubicBezTo>
                    <a:pt x="9430" y="11848"/>
                    <a:pt x="9691" y="11690"/>
                    <a:pt x="9723" y="11373"/>
                  </a:cubicBezTo>
                  <a:cubicBezTo>
                    <a:pt x="10008" y="7953"/>
                    <a:pt x="11084" y="4627"/>
                    <a:pt x="11053" y="1176"/>
                  </a:cubicBezTo>
                  <a:cubicBezTo>
                    <a:pt x="11053" y="985"/>
                    <a:pt x="10926" y="732"/>
                    <a:pt x="10704" y="700"/>
                  </a:cubicBezTo>
                  <a:cubicBezTo>
                    <a:pt x="7379" y="99"/>
                    <a:pt x="3990" y="257"/>
                    <a:pt x="634" y="4"/>
                  </a:cubicBezTo>
                  <a:cubicBezTo>
                    <a:pt x="614" y="2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699931" y="103837"/>
              <a:ext cx="365233" cy="413449"/>
            </a:xfrm>
            <a:custGeom>
              <a:avLst/>
              <a:gdLst/>
              <a:ahLst/>
              <a:cxnLst/>
              <a:rect l="l" t="t" r="r" b="b"/>
              <a:pathLst>
                <a:path w="11370" h="12871" extrusionOk="0">
                  <a:moveTo>
                    <a:pt x="578" y="0"/>
                  </a:moveTo>
                  <a:cubicBezTo>
                    <a:pt x="1" y="0"/>
                    <a:pt x="19" y="954"/>
                    <a:pt x="634" y="985"/>
                  </a:cubicBezTo>
                  <a:cubicBezTo>
                    <a:pt x="3856" y="1259"/>
                    <a:pt x="7166" y="1357"/>
                    <a:pt x="10311" y="2205"/>
                  </a:cubicBezTo>
                  <a:lnTo>
                    <a:pt x="10311" y="2205"/>
                  </a:lnTo>
                  <a:cubicBezTo>
                    <a:pt x="9912" y="5569"/>
                    <a:pt x="9886" y="8958"/>
                    <a:pt x="9153" y="12259"/>
                  </a:cubicBezTo>
                  <a:cubicBezTo>
                    <a:pt x="9057" y="12622"/>
                    <a:pt x="9365" y="12870"/>
                    <a:pt x="9660" y="12870"/>
                  </a:cubicBezTo>
                  <a:cubicBezTo>
                    <a:pt x="9853" y="12870"/>
                    <a:pt x="10040" y="12763"/>
                    <a:pt x="10103" y="12512"/>
                  </a:cubicBezTo>
                  <a:cubicBezTo>
                    <a:pt x="10894" y="8997"/>
                    <a:pt x="10863" y="5387"/>
                    <a:pt x="11338" y="1840"/>
                  </a:cubicBezTo>
                  <a:cubicBezTo>
                    <a:pt x="11369" y="1618"/>
                    <a:pt x="11148" y="1428"/>
                    <a:pt x="10958" y="1365"/>
                  </a:cubicBezTo>
                  <a:cubicBezTo>
                    <a:pt x="7633" y="383"/>
                    <a:pt x="4086" y="288"/>
                    <a:pt x="634" y="3"/>
                  </a:cubicBezTo>
                  <a:cubicBezTo>
                    <a:pt x="614" y="1"/>
                    <a:pt x="596" y="0"/>
                    <a:pt x="57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580819" y="287581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20" y="0"/>
                  </a:moveTo>
                  <a:cubicBezTo>
                    <a:pt x="339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9" y="1002"/>
                    <a:pt x="1238" y="649"/>
                  </a:cubicBezTo>
                  <a:cubicBezTo>
                    <a:pt x="1272" y="225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8483164" y="279454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483164" y="455424"/>
              <a:ext cx="40860" cy="37615"/>
            </a:xfrm>
            <a:custGeom>
              <a:avLst/>
              <a:gdLst/>
              <a:ahLst/>
              <a:cxnLst/>
              <a:rect l="l" t="t" r="r" b="b"/>
              <a:pathLst>
                <a:path w="1272" h="1171" extrusionOk="0">
                  <a:moveTo>
                    <a:pt x="632" y="1"/>
                  </a:moveTo>
                  <a:cubicBezTo>
                    <a:pt x="355" y="1"/>
                    <a:pt x="79" y="169"/>
                    <a:pt x="34" y="522"/>
                  </a:cubicBezTo>
                  <a:cubicBezTo>
                    <a:pt x="1" y="946"/>
                    <a:pt x="330" y="1171"/>
                    <a:pt x="653" y="1171"/>
                  </a:cubicBezTo>
                  <a:cubicBezTo>
                    <a:pt x="933" y="1171"/>
                    <a:pt x="1208" y="1002"/>
                    <a:pt x="1238" y="649"/>
                  </a:cubicBezTo>
                  <a:cubicBezTo>
                    <a:pt x="1272" y="225"/>
                    <a:pt x="951" y="1"/>
                    <a:pt x="63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8569640" y="655493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70"/>
                    <a:pt x="34" y="538"/>
                  </a:cubicBezTo>
                  <a:cubicBezTo>
                    <a:pt x="0" y="945"/>
                    <a:pt x="330" y="1170"/>
                    <a:pt x="653" y="1170"/>
                  </a:cubicBezTo>
                  <a:cubicBezTo>
                    <a:pt x="933" y="1170"/>
                    <a:pt x="1208" y="1000"/>
                    <a:pt x="1238" y="633"/>
                  </a:cubicBezTo>
                  <a:cubicBezTo>
                    <a:pt x="1272" y="226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8870763" y="405601"/>
              <a:ext cx="40860" cy="37583"/>
            </a:xfrm>
            <a:custGeom>
              <a:avLst/>
              <a:gdLst/>
              <a:ahLst/>
              <a:cxnLst/>
              <a:rect l="l" t="t" r="r" b="b"/>
              <a:pathLst>
                <a:path w="1272" h="1170" extrusionOk="0">
                  <a:moveTo>
                    <a:pt x="619" y="0"/>
                  </a:moveTo>
                  <a:cubicBezTo>
                    <a:pt x="339" y="0"/>
                    <a:pt x="64" y="169"/>
                    <a:pt x="34" y="522"/>
                  </a:cubicBezTo>
                  <a:cubicBezTo>
                    <a:pt x="0" y="946"/>
                    <a:pt x="330" y="1170"/>
                    <a:pt x="653" y="1170"/>
                  </a:cubicBezTo>
                  <a:cubicBezTo>
                    <a:pt x="933" y="1170"/>
                    <a:pt x="1208" y="1001"/>
                    <a:pt x="1238" y="648"/>
                  </a:cubicBezTo>
                  <a:cubicBezTo>
                    <a:pt x="1272" y="224"/>
                    <a:pt x="942" y="0"/>
                    <a:pt x="61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8956211" y="625227"/>
              <a:ext cx="40860" cy="37551"/>
            </a:xfrm>
            <a:custGeom>
              <a:avLst/>
              <a:gdLst/>
              <a:ahLst/>
              <a:cxnLst/>
              <a:rect l="l" t="t" r="r" b="b"/>
              <a:pathLst>
                <a:path w="1272" h="1169" extrusionOk="0">
                  <a:moveTo>
                    <a:pt x="627" y="0"/>
                  </a:moveTo>
                  <a:cubicBezTo>
                    <a:pt x="345" y="0"/>
                    <a:pt x="64" y="169"/>
                    <a:pt x="35" y="525"/>
                  </a:cubicBezTo>
                  <a:cubicBezTo>
                    <a:pt x="1" y="945"/>
                    <a:pt x="314" y="1168"/>
                    <a:pt x="630" y="1168"/>
                  </a:cubicBezTo>
                  <a:cubicBezTo>
                    <a:pt x="911" y="1168"/>
                    <a:pt x="1193" y="992"/>
                    <a:pt x="1238" y="620"/>
                  </a:cubicBezTo>
                  <a:cubicBezTo>
                    <a:pt x="1272" y="216"/>
                    <a:pt x="948" y="0"/>
                    <a:pt x="62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8552325" y="72935"/>
              <a:ext cx="40892" cy="37615"/>
            </a:xfrm>
            <a:custGeom>
              <a:avLst/>
              <a:gdLst/>
              <a:ahLst/>
              <a:cxnLst/>
              <a:rect l="l" t="t" r="r" b="b"/>
              <a:pathLst>
                <a:path w="1273" h="1171" extrusionOk="0">
                  <a:moveTo>
                    <a:pt x="620" y="0"/>
                  </a:moveTo>
                  <a:cubicBezTo>
                    <a:pt x="340" y="0"/>
                    <a:pt x="64" y="169"/>
                    <a:pt x="35" y="522"/>
                  </a:cubicBezTo>
                  <a:cubicBezTo>
                    <a:pt x="1" y="946"/>
                    <a:pt x="330" y="1170"/>
                    <a:pt x="653" y="1170"/>
                  </a:cubicBezTo>
                  <a:cubicBezTo>
                    <a:pt x="934" y="1170"/>
                    <a:pt x="1209" y="1001"/>
                    <a:pt x="1238" y="648"/>
                  </a:cubicBezTo>
                  <a:cubicBezTo>
                    <a:pt x="1272" y="224"/>
                    <a:pt x="943" y="0"/>
                    <a:pt x="62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7676518" y="582054"/>
              <a:ext cx="65112" cy="49886"/>
            </a:xfrm>
            <a:custGeom>
              <a:avLst/>
              <a:gdLst/>
              <a:ahLst/>
              <a:cxnLst/>
              <a:rect l="l" t="t" r="r" b="b"/>
              <a:pathLst>
                <a:path w="2027" h="1553" extrusionOk="0">
                  <a:moveTo>
                    <a:pt x="1014" y="1"/>
                  </a:moveTo>
                  <a:cubicBezTo>
                    <a:pt x="0" y="1"/>
                    <a:pt x="0" y="1552"/>
                    <a:pt x="1014" y="1552"/>
                  </a:cubicBezTo>
                  <a:cubicBezTo>
                    <a:pt x="2027" y="1552"/>
                    <a:pt x="2027" y="1"/>
                    <a:pt x="101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7721265" y="506789"/>
              <a:ext cx="65144" cy="49854"/>
            </a:xfrm>
            <a:custGeom>
              <a:avLst/>
              <a:gdLst/>
              <a:ahLst/>
              <a:cxnLst/>
              <a:rect l="l" t="t" r="r" b="b"/>
              <a:pathLst>
                <a:path w="2028" h="1552" extrusionOk="0">
                  <a:moveTo>
                    <a:pt x="1014" y="0"/>
                  </a:moveTo>
                  <a:cubicBezTo>
                    <a:pt x="1" y="0"/>
                    <a:pt x="1" y="1552"/>
                    <a:pt x="1014" y="1552"/>
                  </a:cubicBezTo>
                  <a:cubicBezTo>
                    <a:pt x="2027" y="1552"/>
                    <a:pt x="2027" y="0"/>
                    <a:pt x="101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7756890" y="592237"/>
              <a:ext cx="64117" cy="49886"/>
            </a:xfrm>
            <a:custGeom>
              <a:avLst/>
              <a:gdLst/>
              <a:ahLst/>
              <a:cxnLst/>
              <a:rect l="l" t="t" r="r" b="b"/>
              <a:pathLst>
                <a:path w="1996" h="1553" extrusionOk="0">
                  <a:moveTo>
                    <a:pt x="1013" y="0"/>
                  </a:moveTo>
                  <a:cubicBezTo>
                    <a:pt x="0" y="0"/>
                    <a:pt x="0" y="1552"/>
                    <a:pt x="1013" y="1552"/>
                  </a:cubicBezTo>
                  <a:cubicBezTo>
                    <a:pt x="1995" y="1552"/>
                    <a:pt x="1995" y="0"/>
                    <a:pt x="101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548"/>
                </a:solidFill>
              </a:endParaRPr>
            </a:p>
          </p:txBody>
        </p:sp>
      </p:grpSp>
      <p:sp>
        <p:nvSpPr>
          <p:cNvPr id="604" name="Google Shape;604;p13"/>
          <p:cNvSpPr txBox="1">
            <a:spLocks noGrp="1"/>
          </p:cNvSpPr>
          <p:nvPr>
            <p:ph type="title" idx="4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/>
          <p:nvPr/>
        </p:nvSpPr>
        <p:spPr>
          <a:xfrm>
            <a:off x="1439680" y="1262378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1783706" y="981776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3"/>
          <p:cNvSpPr/>
          <p:nvPr/>
        </p:nvSpPr>
        <p:spPr>
          <a:xfrm>
            <a:off x="1523359" y="1166202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3"/>
          <p:cNvSpPr/>
          <p:nvPr/>
        </p:nvSpPr>
        <p:spPr>
          <a:xfrm>
            <a:off x="2005548" y="1177359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3"/>
          <p:cNvSpPr/>
          <p:nvPr/>
        </p:nvSpPr>
        <p:spPr>
          <a:xfrm>
            <a:off x="1242837" y="1417570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3"/>
          <p:cNvSpPr/>
          <p:nvPr/>
        </p:nvSpPr>
        <p:spPr>
          <a:xfrm>
            <a:off x="2189683" y="1444330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3"/>
          <p:cNvSpPr/>
          <p:nvPr/>
        </p:nvSpPr>
        <p:spPr>
          <a:xfrm>
            <a:off x="2202140" y="1666505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3"/>
          <p:cNvSpPr/>
          <p:nvPr/>
        </p:nvSpPr>
        <p:spPr>
          <a:xfrm>
            <a:off x="1310828" y="1670154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3"/>
          <p:cNvSpPr/>
          <p:nvPr/>
        </p:nvSpPr>
        <p:spPr>
          <a:xfrm>
            <a:off x="4556819" y="981776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3"/>
          <p:cNvSpPr/>
          <p:nvPr/>
        </p:nvSpPr>
        <p:spPr>
          <a:xfrm>
            <a:off x="4296471" y="1166202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3"/>
          <p:cNvSpPr/>
          <p:nvPr/>
        </p:nvSpPr>
        <p:spPr>
          <a:xfrm>
            <a:off x="4778661" y="1177359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3"/>
          <p:cNvSpPr/>
          <p:nvPr/>
        </p:nvSpPr>
        <p:spPr>
          <a:xfrm>
            <a:off x="4015949" y="1417570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3"/>
          <p:cNvSpPr/>
          <p:nvPr/>
        </p:nvSpPr>
        <p:spPr>
          <a:xfrm>
            <a:off x="4962796" y="1444330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4975253" y="1666505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4083941" y="1670154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3"/>
          <p:cNvSpPr/>
          <p:nvPr/>
        </p:nvSpPr>
        <p:spPr>
          <a:xfrm>
            <a:off x="6985905" y="1262378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621" name="Google Shape;621;p13"/>
          <p:cNvSpPr/>
          <p:nvPr/>
        </p:nvSpPr>
        <p:spPr>
          <a:xfrm>
            <a:off x="7329931" y="981776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3"/>
          <p:cNvSpPr/>
          <p:nvPr/>
        </p:nvSpPr>
        <p:spPr>
          <a:xfrm>
            <a:off x="7069584" y="1166202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3"/>
          <p:cNvSpPr/>
          <p:nvPr/>
        </p:nvSpPr>
        <p:spPr>
          <a:xfrm>
            <a:off x="7551773" y="1177359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3"/>
          <p:cNvSpPr/>
          <p:nvPr/>
        </p:nvSpPr>
        <p:spPr>
          <a:xfrm>
            <a:off x="6789062" y="1417570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3"/>
          <p:cNvSpPr/>
          <p:nvPr/>
        </p:nvSpPr>
        <p:spPr>
          <a:xfrm>
            <a:off x="7735908" y="1444330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3"/>
          <p:cNvSpPr/>
          <p:nvPr/>
        </p:nvSpPr>
        <p:spPr>
          <a:xfrm>
            <a:off x="7748365" y="1666505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6857053" y="1670154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"/>
          <p:cNvSpPr/>
          <p:nvPr/>
        </p:nvSpPr>
        <p:spPr>
          <a:xfrm>
            <a:off x="1783706" y="2897451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"/>
          <p:cNvSpPr/>
          <p:nvPr/>
        </p:nvSpPr>
        <p:spPr>
          <a:xfrm>
            <a:off x="1523359" y="3081877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3"/>
          <p:cNvSpPr/>
          <p:nvPr/>
        </p:nvSpPr>
        <p:spPr>
          <a:xfrm>
            <a:off x="2005548" y="3093034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1242837" y="3333245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3"/>
          <p:cNvSpPr/>
          <p:nvPr/>
        </p:nvSpPr>
        <p:spPr>
          <a:xfrm>
            <a:off x="2189683" y="3360005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3"/>
          <p:cNvSpPr/>
          <p:nvPr/>
        </p:nvSpPr>
        <p:spPr>
          <a:xfrm>
            <a:off x="2202140" y="3582180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3"/>
          <p:cNvSpPr/>
          <p:nvPr/>
        </p:nvSpPr>
        <p:spPr>
          <a:xfrm>
            <a:off x="1310828" y="3585829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3"/>
          <p:cNvSpPr/>
          <p:nvPr/>
        </p:nvSpPr>
        <p:spPr>
          <a:xfrm>
            <a:off x="4212793" y="3178053"/>
            <a:ext cx="775265" cy="636855"/>
          </a:xfrm>
          <a:custGeom>
            <a:avLst/>
            <a:gdLst/>
            <a:ahLst/>
            <a:cxnLst/>
            <a:rect l="l" t="t" r="r" b="b"/>
            <a:pathLst>
              <a:path w="18484" h="15184" extrusionOk="0">
                <a:moveTo>
                  <a:pt x="8304" y="1"/>
                </a:moveTo>
                <a:cubicBezTo>
                  <a:pt x="5050" y="1"/>
                  <a:pt x="1794" y="1666"/>
                  <a:pt x="570" y="4885"/>
                </a:cubicBezTo>
                <a:cubicBezTo>
                  <a:pt x="222" y="5803"/>
                  <a:pt x="95" y="6754"/>
                  <a:pt x="190" y="7672"/>
                </a:cubicBezTo>
                <a:cubicBezTo>
                  <a:pt x="0" y="8939"/>
                  <a:pt x="190" y="10237"/>
                  <a:pt x="792" y="11504"/>
                </a:cubicBezTo>
                <a:cubicBezTo>
                  <a:pt x="1900" y="13784"/>
                  <a:pt x="4561" y="14892"/>
                  <a:pt x="6936" y="15146"/>
                </a:cubicBezTo>
                <a:cubicBezTo>
                  <a:pt x="7199" y="15171"/>
                  <a:pt x="7462" y="15184"/>
                  <a:pt x="7725" y="15184"/>
                </a:cubicBezTo>
                <a:cubicBezTo>
                  <a:pt x="13300" y="15184"/>
                  <a:pt x="18484" y="9535"/>
                  <a:pt x="15550" y="4030"/>
                </a:cubicBezTo>
                <a:cubicBezTo>
                  <a:pt x="14089" y="1317"/>
                  <a:pt x="11197" y="1"/>
                  <a:pt x="8304" y="1"/>
                </a:cubicBezTo>
                <a:close/>
              </a:path>
            </a:pathLst>
          </a:custGeom>
          <a:solidFill>
            <a:srgbClr val="FFD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548"/>
              </a:solidFill>
            </a:endParaRPr>
          </a:p>
        </p:txBody>
      </p:sp>
      <p:sp>
        <p:nvSpPr>
          <p:cNvPr id="636" name="Google Shape;636;p13"/>
          <p:cNvSpPr/>
          <p:nvPr/>
        </p:nvSpPr>
        <p:spPr>
          <a:xfrm>
            <a:off x="4556819" y="2897451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3"/>
          <p:cNvSpPr/>
          <p:nvPr/>
        </p:nvSpPr>
        <p:spPr>
          <a:xfrm>
            <a:off x="4296471" y="3081877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3"/>
          <p:cNvSpPr/>
          <p:nvPr/>
        </p:nvSpPr>
        <p:spPr>
          <a:xfrm>
            <a:off x="4778661" y="3093034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3"/>
          <p:cNvSpPr/>
          <p:nvPr/>
        </p:nvSpPr>
        <p:spPr>
          <a:xfrm>
            <a:off x="4015949" y="3333245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3"/>
          <p:cNvSpPr/>
          <p:nvPr/>
        </p:nvSpPr>
        <p:spPr>
          <a:xfrm>
            <a:off x="4962796" y="3360005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3"/>
          <p:cNvSpPr/>
          <p:nvPr/>
        </p:nvSpPr>
        <p:spPr>
          <a:xfrm>
            <a:off x="4975253" y="3582180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3"/>
          <p:cNvSpPr/>
          <p:nvPr/>
        </p:nvSpPr>
        <p:spPr>
          <a:xfrm>
            <a:off x="4083941" y="3585829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3"/>
          <p:cNvSpPr/>
          <p:nvPr/>
        </p:nvSpPr>
        <p:spPr>
          <a:xfrm>
            <a:off x="7329931" y="2897451"/>
            <a:ext cx="21307" cy="235130"/>
          </a:xfrm>
          <a:custGeom>
            <a:avLst/>
            <a:gdLst/>
            <a:ahLst/>
            <a:cxnLst/>
            <a:rect l="l" t="t" r="r" b="b"/>
            <a:pathLst>
              <a:path w="508" h="5606" extrusionOk="0">
                <a:moveTo>
                  <a:pt x="254" y="0"/>
                </a:moveTo>
                <a:cubicBezTo>
                  <a:pt x="127" y="0"/>
                  <a:pt x="1" y="79"/>
                  <a:pt x="1" y="238"/>
                </a:cubicBezTo>
                <a:lnTo>
                  <a:pt x="1" y="5368"/>
                </a:lnTo>
                <a:cubicBezTo>
                  <a:pt x="1" y="5526"/>
                  <a:pt x="127" y="5605"/>
                  <a:pt x="254" y="5605"/>
                </a:cubicBezTo>
                <a:cubicBezTo>
                  <a:pt x="381" y="5605"/>
                  <a:pt x="507" y="5526"/>
                  <a:pt x="507" y="5368"/>
                </a:cubicBezTo>
                <a:lnTo>
                  <a:pt x="507" y="238"/>
                </a:lnTo>
                <a:cubicBezTo>
                  <a:pt x="507" y="79"/>
                  <a:pt x="381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"/>
          <p:cNvSpPr/>
          <p:nvPr/>
        </p:nvSpPr>
        <p:spPr>
          <a:xfrm>
            <a:off x="7069584" y="3081877"/>
            <a:ext cx="75748" cy="72938"/>
          </a:xfrm>
          <a:custGeom>
            <a:avLst/>
            <a:gdLst/>
            <a:ahLst/>
            <a:cxnLst/>
            <a:rect l="l" t="t" r="r" b="b"/>
            <a:pathLst>
              <a:path w="1806" h="1739" extrusionOk="0">
                <a:moveTo>
                  <a:pt x="256" y="1"/>
                </a:moveTo>
                <a:cubicBezTo>
                  <a:pt x="197" y="1"/>
                  <a:pt x="140" y="25"/>
                  <a:pt x="95" y="84"/>
                </a:cubicBezTo>
                <a:cubicBezTo>
                  <a:pt x="0" y="179"/>
                  <a:pt x="0" y="338"/>
                  <a:pt x="95" y="433"/>
                </a:cubicBezTo>
                <a:lnTo>
                  <a:pt x="1362" y="1668"/>
                </a:lnTo>
                <a:cubicBezTo>
                  <a:pt x="1410" y="1715"/>
                  <a:pt x="1473" y="1739"/>
                  <a:pt x="1536" y="1739"/>
                </a:cubicBezTo>
                <a:cubicBezTo>
                  <a:pt x="1600" y="1739"/>
                  <a:pt x="1663" y="1715"/>
                  <a:pt x="1711" y="1668"/>
                </a:cubicBezTo>
                <a:cubicBezTo>
                  <a:pt x="1806" y="1573"/>
                  <a:pt x="1806" y="1414"/>
                  <a:pt x="1711" y="1319"/>
                </a:cubicBezTo>
                <a:lnTo>
                  <a:pt x="444" y="84"/>
                </a:lnTo>
                <a:cubicBezTo>
                  <a:pt x="393" y="33"/>
                  <a:pt x="324" y="1"/>
                  <a:pt x="25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7551773" y="3093034"/>
            <a:ext cx="86360" cy="84388"/>
          </a:xfrm>
          <a:custGeom>
            <a:avLst/>
            <a:gdLst/>
            <a:ahLst/>
            <a:cxnLst/>
            <a:rect l="l" t="t" r="r" b="b"/>
            <a:pathLst>
              <a:path w="2059" h="2012" extrusionOk="0">
                <a:moveTo>
                  <a:pt x="1790" y="0"/>
                </a:moveTo>
                <a:cubicBezTo>
                  <a:pt x="1726" y="0"/>
                  <a:pt x="1663" y="24"/>
                  <a:pt x="1615" y="72"/>
                </a:cubicBezTo>
                <a:lnTo>
                  <a:pt x="95" y="1592"/>
                </a:lnTo>
                <a:cubicBezTo>
                  <a:pt x="0" y="1687"/>
                  <a:pt x="0" y="1845"/>
                  <a:pt x="95" y="1940"/>
                </a:cubicBezTo>
                <a:cubicBezTo>
                  <a:pt x="143" y="1988"/>
                  <a:pt x="206" y="2011"/>
                  <a:pt x="269" y="2011"/>
                </a:cubicBezTo>
                <a:cubicBezTo>
                  <a:pt x="333" y="2011"/>
                  <a:pt x="396" y="1988"/>
                  <a:pt x="444" y="1940"/>
                </a:cubicBezTo>
                <a:lnTo>
                  <a:pt x="1964" y="420"/>
                </a:lnTo>
                <a:cubicBezTo>
                  <a:pt x="2059" y="325"/>
                  <a:pt x="2059" y="167"/>
                  <a:pt x="1964" y="72"/>
                </a:cubicBezTo>
                <a:cubicBezTo>
                  <a:pt x="1916" y="24"/>
                  <a:pt x="1853" y="0"/>
                  <a:pt x="1790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6789062" y="3333245"/>
            <a:ext cx="165002" cy="55029"/>
          </a:xfrm>
          <a:custGeom>
            <a:avLst/>
            <a:gdLst/>
            <a:ahLst/>
            <a:cxnLst/>
            <a:rect l="l" t="t" r="r" b="b"/>
            <a:pathLst>
              <a:path w="3934" h="1312" extrusionOk="0">
                <a:moveTo>
                  <a:pt x="313" y="1"/>
                </a:moveTo>
                <a:cubicBezTo>
                  <a:pt x="82" y="1"/>
                  <a:pt x="0" y="402"/>
                  <a:pt x="260" y="488"/>
                </a:cubicBezTo>
                <a:cubicBezTo>
                  <a:pt x="1368" y="868"/>
                  <a:pt x="2445" y="1122"/>
                  <a:pt x="3585" y="1312"/>
                </a:cubicBezTo>
                <a:cubicBezTo>
                  <a:pt x="3711" y="1312"/>
                  <a:pt x="3838" y="1280"/>
                  <a:pt x="3902" y="1122"/>
                </a:cubicBezTo>
                <a:cubicBezTo>
                  <a:pt x="3933" y="1027"/>
                  <a:pt x="3838" y="837"/>
                  <a:pt x="3711" y="837"/>
                </a:cubicBezTo>
                <a:cubicBezTo>
                  <a:pt x="2603" y="647"/>
                  <a:pt x="1495" y="393"/>
                  <a:pt x="386" y="13"/>
                </a:cubicBezTo>
                <a:cubicBezTo>
                  <a:pt x="361" y="5"/>
                  <a:pt x="336" y="1"/>
                  <a:pt x="313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3"/>
          <p:cNvSpPr/>
          <p:nvPr/>
        </p:nvSpPr>
        <p:spPr>
          <a:xfrm>
            <a:off x="7735908" y="3360005"/>
            <a:ext cx="165253" cy="39132"/>
          </a:xfrm>
          <a:custGeom>
            <a:avLst/>
            <a:gdLst/>
            <a:ahLst/>
            <a:cxnLst/>
            <a:rect l="l" t="t" r="r" b="b"/>
            <a:pathLst>
              <a:path w="3940" h="933" extrusionOk="0">
                <a:moveTo>
                  <a:pt x="3685" y="1"/>
                </a:moveTo>
                <a:cubicBezTo>
                  <a:pt x="3665" y="1"/>
                  <a:pt x="3644" y="3"/>
                  <a:pt x="3623" y="9"/>
                </a:cubicBezTo>
                <a:cubicBezTo>
                  <a:pt x="2514" y="167"/>
                  <a:pt x="1406" y="262"/>
                  <a:pt x="297" y="452"/>
                </a:cubicBezTo>
                <a:cubicBezTo>
                  <a:pt x="0" y="511"/>
                  <a:pt x="93" y="933"/>
                  <a:pt x="367" y="933"/>
                </a:cubicBezTo>
                <a:cubicBezTo>
                  <a:pt x="385" y="933"/>
                  <a:pt x="404" y="931"/>
                  <a:pt x="424" y="927"/>
                </a:cubicBezTo>
                <a:cubicBezTo>
                  <a:pt x="1532" y="769"/>
                  <a:pt x="2641" y="642"/>
                  <a:pt x="3749" y="484"/>
                </a:cubicBezTo>
                <a:cubicBezTo>
                  <a:pt x="3876" y="484"/>
                  <a:pt x="3939" y="294"/>
                  <a:pt x="3908" y="199"/>
                </a:cubicBezTo>
                <a:cubicBezTo>
                  <a:pt x="3881" y="67"/>
                  <a:pt x="3789" y="1"/>
                  <a:pt x="3685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7748365" y="3582180"/>
            <a:ext cx="81075" cy="23949"/>
          </a:xfrm>
          <a:custGeom>
            <a:avLst/>
            <a:gdLst/>
            <a:ahLst/>
            <a:cxnLst/>
            <a:rect l="l" t="t" r="r" b="b"/>
            <a:pathLst>
              <a:path w="1933" h="571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95" y="507"/>
                  <a:pt x="254" y="507"/>
                </a:cubicBezTo>
                <a:cubicBezTo>
                  <a:pt x="729" y="507"/>
                  <a:pt x="1204" y="570"/>
                  <a:pt x="1679" y="570"/>
                </a:cubicBezTo>
                <a:cubicBezTo>
                  <a:pt x="1805" y="570"/>
                  <a:pt x="1932" y="475"/>
                  <a:pt x="1932" y="349"/>
                </a:cubicBezTo>
                <a:cubicBezTo>
                  <a:pt x="1932" y="190"/>
                  <a:pt x="1805" y="95"/>
                  <a:pt x="1679" y="95"/>
                </a:cubicBezTo>
                <a:cubicBezTo>
                  <a:pt x="1204" y="95"/>
                  <a:pt x="729" y="0"/>
                  <a:pt x="254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3"/>
          <p:cNvSpPr/>
          <p:nvPr/>
        </p:nvSpPr>
        <p:spPr>
          <a:xfrm>
            <a:off x="6857053" y="3585829"/>
            <a:ext cx="97013" cy="24285"/>
          </a:xfrm>
          <a:custGeom>
            <a:avLst/>
            <a:gdLst/>
            <a:ahLst/>
            <a:cxnLst/>
            <a:rect l="l" t="t" r="r" b="b"/>
            <a:pathLst>
              <a:path w="2313" h="579" extrusionOk="0">
                <a:moveTo>
                  <a:pt x="2031" y="0"/>
                </a:moveTo>
                <a:cubicBezTo>
                  <a:pt x="2008" y="0"/>
                  <a:pt x="1986" y="3"/>
                  <a:pt x="1964" y="8"/>
                </a:cubicBezTo>
                <a:cubicBezTo>
                  <a:pt x="1394" y="72"/>
                  <a:pt x="824" y="72"/>
                  <a:pt x="254" y="72"/>
                </a:cubicBezTo>
                <a:cubicBezTo>
                  <a:pt x="95" y="72"/>
                  <a:pt x="0" y="198"/>
                  <a:pt x="0" y="325"/>
                </a:cubicBezTo>
                <a:cubicBezTo>
                  <a:pt x="0" y="483"/>
                  <a:pt x="95" y="578"/>
                  <a:pt x="254" y="578"/>
                </a:cubicBezTo>
                <a:cubicBezTo>
                  <a:pt x="855" y="578"/>
                  <a:pt x="1489" y="578"/>
                  <a:pt x="2090" y="483"/>
                </a:cubicBezTo>
                <a:cubicBezTo>
                  <a:pt x="2217" y="452"/>
                  <a:pt x="2312" y="293"/>
                  <a:pt x="2281" y="167"/>
                </a:cubicBezTo>
                <a:cubicBezTo>
                  <a:pt x="2254" y="62"/>
                  <a:pt x="2141" y="0"/>
                  <a:pt x="2031" y="0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"/>
          </p:nvPr>
        </p:nvSpPr>
        <p:spPr>
          <a:xfrm>
            <a:off x="782425" y="2198875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5"/>
          </p:nvPr>
        </p:nvSpPr>
        <p:spPr>
          <a:xfrm>
            <a:off x="782425" y="4124212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subTitle" idx="6"/>
          </p:nvPr>
        </p:nvSpPr>
        <p:spPr>
          <a:xfrm>
            <a:off x="3555538" y="2198875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7"/>
          </p:nvPr>
        </p:nvSpPr>
        <p:spPr>
          <a:xfrm>
            <a:off x="3555538" y="4124212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8"/>
          </p:nvPr>
        </p:nvSpPr>
        <p:spPr>
          <a:xfrm>
            <a:off x="6328638" y="2198875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9"/>
          </p:nvPr>
        </p:nvSpPr>
        <p:spPr>
          <a:xfrm>
            <a:off x="6328638" y="4124212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39700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997638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title" idx="15" hasCustomPrompt="1"/>
          </p:nvPr>
        </p:nvSpPr>
        <p:spPr>
          <a:xfrm>
            <a:off x="4224538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16"/>
          </p:nvPr>
        </p:nvSpPr>
        <p:spPr>
          <a:xfrm>
            <a:off x="1218625" y="1859031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17"/>
          </p:nvPr>
        </p:nvSpPr>
        <p:spPr>
          <a:xfrm>
            <a:off x="3991738" y="1859031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18"/>
          </p:nvPr>
        </p:nvSpPr>
        <p:spPr>
          <a:xfrm>
            <a:off x="6764838" y="1859031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subTitle" idx="19"/>
          </p:nvPr>
        </p:nvSpPr>
        <p:spPr>
          <a:xfrm>
            <a:off x="1218625" y="3777265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20"/>
          </p:nvPr>
        </p:nvSpPr>
        <p:spPr>
          <a:xfrm>
            <a:off x="3991738" y="3777265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21"/>
          </p:nvPr>
        </p:nvSpPr>
        <p:spPr>
          <a:xfrm>
            <a:off x="6764838" y="3777265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 Medium"/>
              <a:buNone/>
              <a:defRPr sz="2800">
                <a:solidFill>
                  <a:srgbClr val="003548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548"/>
              </a:buClr>
              <a:buSzPts val="2800"/>
              <a:buFont typeface="Poppins"/>
              <a:buNone/>
              <a:defRPr sz="2800">
                <a:solidFill>
                  <a:srgbClr val="00354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4A9"/>
              </a:buClr>
              <a:buSzPts val="1800"/>
              <a:buFont typeface="Raleway"/>
              <a:buChar char="●"/>
              <a:defRPr sz="1800"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○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■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●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○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■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●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4A9"/>
              </a:buClr>
              <a:buSzPts val="1400"/>
              <a:buFont typeface="Raleway"/>
              <a:buChar char="○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94A9"/>
              </a:buClr>
              <a:buSzPts val="1400"/>
              <a:buFont typeface="Raleway"/>
              <a:buChar char="■"/>
              <a:defRPr>
                <a:solidFill>
                  <a:srgbClr val="0094A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6" r:id="rId12"/>
    <p:sldLayoutId id="2147483667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2"/>
          <p:cNvSpPr txBox="1">
            <a:spLocks noGrp="1"/>
          </p:cNvSpPr>
          <p:nvPr>
            <p:ph type="title"/>
          </p:nvPr>
        </p:nvSpPr>
        <p:spPr>
          <a:xfrm rot="-474072">
            <a:off x="1371451" y="2073199"/>
            <a:ext cx="6374409" cy="662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35"/>
          <p:cNvSpPr/>
          <p:nvPr/>
        </p:nvSpPr>
        <p:spPr>
          <a:xfrm rot="-4499874">
            <a:off x="1284122" y="142372"/>
            <a:ext cx="3840619" cy="4106856"/>
          </a:xfrm>
          <a:custGeom>
            <a:avLst/>
            <a:gdLst/>
            <a:ahLst/>
            <a:cxnLst/>
            <a:rect l="l" t="t" r="r" b="b"/>
            <a:pathLst>
              <a:path w="23292" h="24907" extrusionOk="0">
                <a:moveTo>
                  <a:pt x="17201" y="537"/>
                </a:moveTo>
                <a:cubicBezTo>
                  <a:pt x="18672" y="7181"/>
                  <a:pt x="20855" y="13647"/>
                  <a:pt x="22718" y="20200"/>
                </a:cubicBezTo>
                <a:lnTo>
                  <a:pt x="22718" y="20200"/>
                </a:lnTo>
                <a:cubicBezTo>
                  <a:pt x="21519" y="20627"/>
                  <a:pt x="20268" y="20899"/>
                  <a:pt x="19016" y="21227"/>
                </a:cubicBezTo>
                <a:cubicBezTo>
                  <a:pt x="16577" y="21828"/>
                  <a:pt x="14139" y="22430"/>
                  <a:pt x="11669" y="23032"/>
                </a:cubicBezTo>
                <a:cubicBezTo>
                  <a:pt x="9942" y="23456"/>
                  <a:pt x="8186" y="23909"/>
                  <a:pt x="6429" y="24363"/>
                </a:cubicBezTo>
                <a:lnTo>
                  <a:pt x="6429" y="24363"/>
                </a:lnTo>
                <a:cubicBezTo>
                  <a:pt x="5417" y="21487"/>
                  <a:pt x="4554" y="18523"/>
                  <a:pt x="3720" y="15590"/>
                </a:cubicBezTo>
                <a:cubicBezTo>
                  <a:pt x="2699" y="11939"/>
                  <a:pt x="1678" y="8257"/>
                  <a:pt x="598" y="4605"/>
                </a:cubicBezTo>
                <a:lnTo>
                  <a:pt x="598" y="4605"/>
                </a:lnTo>
                <a:cubicBezTo>
                  <a:pt x="4973" y="3632"/>
                  <a:pt x="9318" y="2394"/>
                  <a:pt x="13664" y="1339"/>
                </a:cubicBezTo>
                <a:cubicBezTo>
                  <a:pt x="14843" y="1073"/>
                  <a:pt x="16022" y="781"/>
                  <a:pt x="17201" y="537"/>
                </a:cubicBezTo>
                <a:close/>
                <a:moveTo>
                  <a:pt x="17405" y="0"/>
                </a:moveTo>
                <a:cubicBezTo>
                  <a:pt x="17382" y="0"/>
                  <a:pt x="17359" y="3"/>
                  <a:pt x="17337" y="9"/>
                </a:cubicBezTo>
                <a:cubicBezTo>
                  <a:pt x="12555" y="990"/>
                  <a:pt x="7868" y="2289"/>
                  <a:pt x="3150" y="3460"/>
                </a:cubicBezTo>
                <a:cubicBezTo>
                  <a:pt x="2191" y="3708"/>
                  <a:pt x="1232" y="3955"/>
                  <a:pt x="273" y="4173"/>
                </a:cubicBezTo>
                <a:lnTo>
                  <a:pt x="273" y="4173"/>
                </a:lnTo>
                <a:cubicBezTo>
                  <a:pt x="241" y="4176"/>
                  <a:pt x="209" y="4183"/>
                  <a:pt x="178" y="4195"/>
                </a:cubicBezTo>
                <a:lnTo>
                  <a:pt x="178" y="4195"/>
                </a:lnTo>
                <a:cubicBezTo>
                  <a:pt x="111" y="4215"/>
                  <a:pt x="67" y="4255"/>
                  <a:pt x="43" y="4304"/>
                </a:cubicBezTo>
                <a:lnTo>
                  <a:pt x="43" y="4304"/>
                </a:lnTo>
                <a:cubicBezTo>
                  <a:pt x="13" y="4352"/>
                  <a:pt x="0" y="4409"/>
                  <a:pt x="14" y="4474"/>
                </a:cubicBezTo>
                <a:cubicBezTo>
                  <a:pt x="1155" y="8211"/>
                  <a:pt x="2168" y="11979"/>
                  <a:pt x="3245" y="15716"/>
                </a:cubicBezTo>
                <a:cubicBezTo>
                  <a:pt x="4100" y="18725"/>
                  <a:pt x="4955" y="21765"/>
                  <a:pt x="6032" y="24710"/>
                </a:cubicBezTo>
                <a:cubicBezTo>
                  <a:pt x="6059" y="24820"/>
                  <a:pt x="6158" y="24906"/>
                  <a:pt x="6267" y="24906"/>
                </a:cubicBezTo>
                <a:cubicBezTo>
                  <a:pt x="6283" y="24906"/>
                  <a:pt x="6300" y="24904"/>
                  <a:pt x="6317" y="24900"/>
                </a:cubicBezTo>
                <a:cubicBezTo>
                  <a:pt x="11320" y="23602"/>
                  <a:pt x="16324" y="22462"/>
                  <a:pt x="21296" y="21132"/>
                </a:cubicBezTo>
                <a:cubicBezTo>
                  <a:pt x="21898" y="20973"/>
                  <a:pt x="22500" y="20815"/>
                  <a:pt x="23070" y="20593"/>
                </a:cubicBezTo>
                <a:cubicBezTo>
                  <a:pt x="23196" y="20562"/>
                  <a:pt x="23291" y="20435"/>
                  <a:pt x="23260" y="20308"/>
                </a:cubicBezTo>
                <a:cubicBezTo>
                  <a:pt x="21391" y="13594"/>
                  <a:pt x="19111" y="6976"/>
                  <a:pt x="17654" y="167"/>
                </a:cubicBezTo>
                <a:cubicBezTo>
                  <a:pt x="17628" y="62"/>
                  <a:pt x="17515" y="0"/>
                  <a:pt x="17405" y="0"/>
                </a:cubicBezTo>
                <a:close/>
              </a:path>
            </a:pathLst>
          </a:custGeom>
          <a:solidFill>
            <a:srgbClr val="003548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35"/>
          <p:cNvGrpSpPr/>
          <p:nvPr/>
        </p:nvGrpSpPr>
        <p:grpSpPr>
          <a:xfrm>
            <a:off x="4764829" y="753030"/>
            <a:ext cx="795561" cy="629257"/>
            <a:chOff x="4764829" y="753030"/>
            <a:chExt cx="795561" cy="629257"/>
          </a:xfrm>
        </p:grpSpPr>
        <p:sp>
          <p:nvSpPr>
            <p:cNvPr id="1398" name="Google Shape;1398;p35"/>
            <p:cNvSpPr/>
            <p:nvPr/>
          </p:nvSpPr>
          <p:spPr>
            <a:xfrm>
              <a:off x="4836464" y="787048"/>
              <a:ext cx="682186" cy="565324"/>
            </a:xfrm>
            <a:custGeom>
              <a:avLst/>
              <a:gdLst/>
              <a:ahLst/>
              <a:cxnLst/>
              <a:rect l="l" t="t" r="r" b="b"/>
              <a:pathLst>
                <a:path w="21237" h="17599" extrusionOk="0">
                  <a:moveTo>
                    <a:pt x="18879" y="552"/>
                  </a:moveTo>
                  <a:cubicBezTo>
                    <a:pt x="19555" y="1220"/>
                    <a:pt x="20043" y="2017"/>
                    <a:pt x="20618" y="2783"/>
                  </a:cubicBezTo>
                  <a:lnTo>
                    <a:pt x="20618" y="2783"/>
                  </a:lnTo>
                  <a:cubicBezTo>
                    <a:pt x="15530" y="6510"/>
                    <a:pt x="10623" y="10538"/>
                    <a:pt x="5624" y="14381"/>
                  </a:cubicBezTo>
                  <a:cubicBezTo>
                    <a:pt x="4480" y="15254"/>
                    <a:pt x="3308" y="16155"/>
                    <a:pt x="2135" y="17004"/>
                  </a:cubicBezTo>
                  <a:lnTo>
                    <a:pt x="2135" y="17004"/>
                  </a:lnTo>
                  <a:cubicBezTo>
                    <a:pt x="1535" y="16254"/>
                    <a:pt x="990" y="15474"/>
                    <a:pt x="607" y="14580"/>
                  </a:cubicBezTo>
                  <a:lnTo>
                    <a:pt x="607" y="14580"/>
                  </a:lnTo>
                  <a:cubicBezTo>
                    <a:pt x="5661" y="10475"/>
                    <a:pt x="10899" y="6585"/>
                    <a:pt x="16075" y="2663"/>
                  </a:cubicBezTo>
                  <a:cubicBezTo>
                    <a:pt x="17009" y="1970"/>
                    <a:pt x="17944" y="1248"/>
                    <a:pt x="18879" y="552"/>
                  </a:cubicBezTo>
                  <a:close/>
                  <a:moveTo>
                    <a:pt x="18886" y="0"/>
                  </a:moveTo>
                  <a:cubicBezTo>
                    <a:pt x="18844" y="0"/>
                    <a:pt x="18803" y="11"/>
                    <a:pt x="18767" y="35"/>
                  </a:cubicBezTo>
                  <a:cubicBezTo>
                    <a:pt x="13636" y="3804"/>
                    <a:pt x="8569" y="7730"/>
                    <a:pt x="3534" y="11657"/>
                  </a:cubicBezTo>
                  <a:cubicBezTo>
                    <a:pt x="2394" y="12544"/>
                    <a:pt x="1254" y="13431"/>
                    <a:pt x="114" y="14349"/>
                  </a:cubicBezTo>
                  <a:cubicBezTo>
                    <a:pt x="0" y="14434"/>
                    <a:pt x="14" y="14551"/>
                    <a:pt x="83" y="14637"/>
                  </a:cubicBezTo>
                  <a:lnTo>
                    <a:pt x="83" y="14637"/>
                  </a:lnTo>
                  <a:cubicBezTo>
                    <a:pt x="527" y="15713"/>
                    <a:pt x="1191" y="16630"/>
                    <a:pt x="1887" y="17516"/>
                  </a:cubicBezTo>
                  <a:cubicBezTo>
                    <a:pt x="1927" y="17576"/>
                    <a:pt x="2006" y="17598"/>
                    <a:pt x="2082" y="17598"/>
                  </a:cubicBezTo>
                  <a:cubicBezTo>
                    <a:pt x="2126" y="17598"/>
                    <a:pt x="2169" y="17591"/>
                    <a:pt x="2204" y="17579"/>
                  </a:cubicBezTo>
                  <a:cubicBezTo>
                    <a:pt x="7524" y="13716"/>
                    <a:pt x="12623" y="9536"/>
                    <a:pt x="17817" y="5545"/>
                  </a:cubicBezTo>
                  <a:cubicBezTo>
                    <a:pt x="18893" y="4690"/>
                    <a:pt x="19970" y="3867"/>
                    <a:pt x="21079" y="3075"/>
                  </a:cubicBezTo>
                  <a:cubicBezTo>
                    <a:pt x="21237" y="2948"/>
                    <a:pt x="21237" y="2822"/>
                    <a:pt x="21142" y="2663"/>
                  </a:cubicBezTo>
                  <a:cubicBezTo>
                    <a:pt x="20445" y="1777"/>
                    <a:pt x="19907" y="827"/>
                    <a:pt x="19083" y="67"/>
                  </a:cubicBezTo>
                  <a:cubicBezTo>
                    <a:pt x="19025" y="27"/>
                    <a:pt x="18954" y="0"/>
                    <a:pt x="1888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392517" y="824279"/>
              <a:ext cx="78347" cy="91902"/>
            </a:xfrm>
            <a:custGeom>
              <a:avLst/>
              <a:gdLst/>
              <a:ahLst/>
              <a:cxnLst/>
              <a:rect l="l" t="t" r="r" b="b"/>
              <a:pathLst>
                <a:path w="2439" h="2861" extrusionOk="0">
                  <a:moveTo>
                    <a:pt x="306" y="1"/>
                  </a:moveTo>
                  <a:cubicBezTo>
                    <a:pt x="264" y="1"/>
                    <a:pt x="223" y="15"/>
                    <a:pt x="190" y="48"/>
                  </a:cubicBezTo>
                  <a:cubicBezTo>
                    <a:pt x="63" y="111"/>
                    <a:pt x="0" y="269"/>
                    <a:pt x="95" y="364"/>
                  </a:cubicBezTo>
                  <a:cubicBezTo>
                    <a:pt x="633" y="1219"/>
                    <a:pt x="1330" y="1948"/>
                    <a:pt x="1932" y="2740"/>
                  </a:cubicBezTo>
                  <a:cubicBezTo>
                    <a:pt x="2000" y="2808"/>
                    <a:pt x="2085" y="2860"/>
                    <a:pt x="2175" y="2860"/>
                  </a:cubicBezTo>
                  <a:cubicBezTo>
                    <a:pt x="2209" y="2860"/>
                    <a:pt x="2245" y="2852"/>
                    <a:pt x="2280" y="2835"/>
                  </a:cubicBezTo>
                  <a:cubicBezTo>
                    <a:pt x="2375" y="2771"/>
                    <a:pt x="2439" y="2613"/>
                    <a:pt x="2375" y="2486"/>
                  </a:cubicBezTo>
                  <a:cubicBezTo>
                    <a:pt x="1773" y="1694"/>
                    <a:pt x="1077" y="966"/>
                    <a:pt x="507" y="111"/>
                  </a:cubicBezTo>
                  <a:cubicBezTo>
                    <a:pt x="465" y="49"/>
                    <a:pt x="384" y="1"/>
                    <a:pt x="30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30744" y="753030"/>
              <a:ext cx="129646" cy="129550"/>
            </a:xfrm>
            <a:custGeom>
              <a:avLst/>
              <a:gdLst/>
              <a:ahLst/>
              <a:cxnLst/>
              <a:rect l="l" t="t" r="r" b="b"/>
              <a:pathLst>
                <a:path w="4036" h="4033" extrusionOk="0">
                  <a:moveTo>
                    <a:pt x="2488" y="1"/>
                  </a:moveTo>
                  <a:cubicBezTo>
                    <a:pt x="2106" y="1"/>
                    <a:pt x="1746" y="114"/>
                    <a:pt x="1407" y="271"/>
                  </a:cubicBezTo>
                  <a:cubicBezTo>
                    <a:pt x="964" y="461"/>
                    <a:pt x="520" y="777"/>
                    <a:pt x="172" y="1126"/>
                  </a:cubicBezTo>
                  <a:cubicBezTo>
                    <a:pt x="0" y="1297"/>
                    <a:pt x="170" y="1545"/>
                    <a:pt x="359" y="1545"/>
                  </a:cubicBezTo>
                  <a:cubicBezTo>
                    <a:pt x="414" y="1545"/>
                    <a:pt x="470" y="1524"/>
                    <a:pt x="520" y="1474"/>
                  </a:cubicBezTo>
                  <a:cubicBezTo>
                    <a:pt x="1027" y="967"/>
                    <a:pt x="1724" y="524"/>
                    <a:pt x="2452" y="492"/>
                  </a:cubicBezTo>
                  <a:cubicBezTo>
                    <a:pt x="2769" y="492"/>
                    <a:pt x="3054" y="587"/>
                    <a:pt x="3244" y="872"/>
                  </a:cubicBezTo>
                  <a:cubicBezTo>
                    <a:pt x="3497" y="1284"/>
                    <a:pt x="3529" y="1822"/>
                    <a:pt x="3370" y="2266"/>
                  </a:cubicBezTo>
                  <a:cubicBezTo>
                    <a:pt x="3180" y="2804"/>
                    <a:pt x="2737" y="3216"/>
                    <a:pt x="2357" y="3596"/>
                  </a:cubicBezTo>
                  <a:cubicBezTo>
                    <a:pt x="2190" y="3787"/>
                    <a:pt x="2347" y="4032"/>
                    <a:pt x="2530" y="4032"/>
                  </a:cubicBezTo>
                  <a:cubicBezTo>
                    <a:pt x="2589" y="4032"/>
                    <a:pt x="2651" y="4006"/>
                    <a:pt x="2705" y="3944"/>
                  </a:cubicBezTo>
                  <a:cubicBezTo>
                    <a:pt x="3117" y="3532"/>
                    <a:pt x="3560" y="3089"/>
                    <a:pt x="3782" y="2551"/>
                  </a:cubicBezTo>
                  <a:cubicBezTo>
                    <a:pt x="4035" y="1981"/>
                    <a:pt x="4004" y="1347"/>
                    <a:pt x="3750" y="809"/>
                  </a:cubicBezTo>
                  <a:cubicBezTo>
                    <a:pt x="3560" y="397"/>
                    <a:pt x="3180" y="80"/>
                    <a:pt x="2737" y="17"/>
                  </a:cubicBezTo>
                  <a:cubicBezTo>
                    <a:pt x="2653" y="6"/>
                    <a:pt x="2570" y="1"/>
                    <a:pt x="248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4764829" y="1245606"/>
              <a:ext cx="145322" cy="136681"/>
            </a:xfrm>
            <a:custGeom>
              <a:avLst/>
              <a:gdLst/>
              <a:ahLst/>
              <a:cxnLst/>
              <a:rect l="l" t="t" r="r" b="b"/>
              <a:pathLst>
                <a:path w="4524" h="4255" extrusionOk="0">
                  <a:moveTo>
                    <a:pt x="2502" y="1"/>
                  </a:moveTo>
                  <a:cubicBezTo>
                    <a:pt x="2429" y="1"/>
                    <a:pt x="2358" y="32"/>
                    <a:pt x="2312" y="106"/>
                  </a:cubicBezTo>
                  <a:cubicBezTo>
                    <a:pt x="1552" y="1341"/>
                    <a:pt x="665" y="2544"/>
                    <a:pt x="64" y="3875"/>
                  </a:cubicBezTo>
                  <a:cubicBezTo>
                    <a:pt x="0" y="4033"/>
                    <a:pt x="95" y="4223"/>
                    <a:pt x="285" y="4255"/>
                  </a:cubicBezTo>
                  <a:cubicBezTo>
                    <a:pt x="982" y="4255"/>
                    <a:pt x="1647" y="4096"/>
                    <a:pt x="2312" y="3906"/>
                  </a:cubicBezTo>
                  <a:cubicBezTo>
                    <a:pt x="2977" y="3716"/>
                    <a:pt x="3642" y="3463"/>
                    <a:pt x="4276" y="3146"/>
                  </a:cubicBezTo>
                  <a:cubicBezTo>
                    <a:pt x="4523" y="3036"/>
                    <a:pt x="4364" y="2711"/>
                    <a:pt x="4131" y="2711"/>
                  </a:cubicBezTo>
                  <a:cubicBezTo>
                    <a:pt x="4096" y="2711"/>
                    <a:pt x="4059" y="2718"/>
                    <a:pt x="4022" y="2734"/>
                  </a:cubicBezTo>
                  <a:cubicBezTo>
                    <a:pt x="3420" y="3019"/>
                    <a:pt x="2787" y="3241"/>
                    <a:pt x="2154" y="3431"/>
                  </a:cubicBezTo>
                  <a:cubicBezTo>
                    <a:pt x="1683" y="3555"/>
                    <a:pt x="1192" y="3679"/>
                    <a:pt x="697" y="3727"/>
                  </a:cubicBezTo>
                  <a:lnTo>
                    <a:pt x="697" y="3727"/>
                  </a:lnTo>
                  <a:cubicBezTo>
                    <a:pt x="1281" y="2553"/>
                    <a:pt x="2044" y="1469"/>
                    <a:pt x="2755" y="359"/>
                  </a:cubicBezTo>
                  <a:cubicBezTo>
                    <a:pt x="2867" y="180"/>
                    <a:pt x="2678" y="1"/>
                    <a:pt x="2502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4775880" y="1319810"/>
              <a:ext cx="59555" cy="54351"/>
            </a:xfrm>
            <a:custGeom>
              <a:avLst/>
              <a:gdLst/>
              <a:ahLst/>
              <a:cxnLst/>
              <a:rect l="l" t="t" r="r" b="b"/>
              <a:pathLst>
                <a:path w="1854" h="1692" extrusionOk="0">
                  <a:moveTo>
                    <a:pt x="949" y="1"/>
                  </a:moveTo>
                  <a:cubicBezTo>
                    <a:pt x="833" y="1"/>
                    <a:pt x="723" y="120"/>
                    <a:pt x="765" y="266"/>
                  </a:cubicBezTo>
                  <a:cubicBezTo>
                    <a:pt x="765" y="298"/>
                    <a:pt x="765" y="298"/>
                    <a:pt x="765" y="329"/>
                  </a:cubicBezTo>
                  <a:cubicBezTo>
                    <a:pt x="733" y="393"/>
                    <a:pt x="733" y="424"/>
                    <a:pt x="796" y="488"/>
                  </a:cubicBezTo>
                  <a:cubicBezTo>
                    <a:pt x="796" y="519"/>
                    <a:pt x="796" y="519"/>
                    <a:pt x="796" y="519"/>
                  </a:cubicBezTo>
                  <a:cubicBezTo>
                    <a:pt x="796" y="519"/>
                    <a:pt x="796" y="551"/>
                    <a:pt x="796" y="551"/>
                  </a:cubicBezTo>
                  <a:cubicBezTo>
                    <a:pt x="763" y="538"/>
                    <a:pt x="730" y="532"/>
                    <a:pt x="699" y="532"/>
                  </a:cubicBezTo>
                  <a:cubicBezTo>
                    <a:pt x="580" y="532"/>
                    <a:pt x="486" y="622"/>
                    <a:pt x="511" y="773"/>
                  </a:cubicBezTo>
                  <a:cubicBezTo>
                    <a:pt x="511" y="773"/>
                    <a:pt x="543" y="804"/>
                    <a:pt x="543" y="804"/>
                  </a:cubicBezTo>
                  <a:cubicBezTo>
                    <a:pt x="511" y="868"/>
                    <a:pt x="511" y="931"/>
                    <a:pt x="511" y="963"/>
                  </a:cubicBezTo>
                  <a:cubicBezTo>
                    <a:pt x="416" y="1026"/>
                    <a:pt x="321" y="1121"/>
                    <a:pt x="258" y="1216"/>
                  </a:cubicBezTo>
                  <a:cubicBezTo>
                    <a:pt x="258" y="1216"/>
                    <a:pt x="258" y="1248"/>
                    <a:pt x="258" y="1248"/>
                  </a:cubicBezTo>
                  <a:cubicBezTo>
                    <a:pt x="226" y="1248"/>
                    <a:pt x="195" y="1279"/>
                    <a:pt x="163" y="1311"/>
                  </a:cubicBezTo>
                  <a:cubicBezTo>
                    <a:pt x="163" y="1311"/>
                    <a:pt x="131" y="1311"/>
                    <a:pt x="131" y="1343"/>
                  </a:cubicBezTo>
                  <a:cubicBezTo>
                    <a:pt x="0" y="1474"/>
                    <a:pt x="129" y="1691"/>
                    <a:pt x="267" y="1691"/>
                  </a:cubicBezTo>
                  <a:cubicBezTo>
                    <a:pt x="296" y="1691"/>
                    <a:pt x="325" y="1681"/>
                    <a:pt x="353" y="1660"/>
                  </a:cubicBezTo>
                  <a:cubicBezTo>
                    <a:pt x="385" y="1628"/>
                    <a:pt x="385" y="1628"/>
                    <a:pt x="416" y="1628"/>
                  </a:cubicBezTo>
                  <a:cubicBezTo>
                    <a:pt x="448" y="1565"/>
                    <a:pt x="511" y="1533"/>
                    <a:pt x="575" y="1501"/>
                  </a:cubicBezTo>
                  <a:lnTo>
                    <a:pt x="606" y="1501"/>
                  </a:lnTo>
                  <a:cubicBezTo>
                    <a:pt x="606" y="1470"/>
                    <a:pt x="638" y="1470"/>
                    <a:pt x="638" y="1470"/>
                  </a:cubicBezTo>
                  <a:cubicBezTo>
                    <a:pt x="655" y="1470"/>
                    <a:pt x="663" y="1460"/>
                    <a:pt x="666" y="1452"/>
                  </a:cubicBezTo>
                  <a:lnTo>
                    <a:pt x="666" y="1452"/>
                  </a:lnTo>
                  <a:cubicBezTo>
                    <a:pt x="643" y="1574"/>
                    <a:pt x="707" y="1691"/>
                    <a:pt x="860" y="1691"/>
                  </a:cubicBezTo>
                  <a:cubicBezTo>
                    <a:pt x="986" y="1691"/>
                    <a:pt x="1050" y="1565"/>
                    <a:pt x="1050" y="1470"/>
                  </a:cubicBezTo>
                  <a:lnTo>
                    <a:pt x="1081" y="1470"/>
                  </a:lnTo>
                  <a:cubicBezTo>
                    <a:pt x="1176" y="1470"/>
                    <a:pt x="1271" y="1438"/>
                    <a:pt x="1271" y="1343"/>
                  </a:cubicBezTo>
                  <a:cubicBezTo>
                    <a:pt x="1303" y="1343"/>
                    <a:pt x="1303" y="1374"/>
                    <a:pt x="1335" y="1374"/>
                  </a:cubicBezTo>
                  <a:cubicBezTo>
                    <a:pt x="1358" y="1421"/>
                    <a:pt x="1398" y="1450"/>
                    <a:pt x="1443" y="1450"/>
                  </a:cubicBezTo>
                  <a:cubicBezTo>
                    <a:pt x="1459" y="1450"/>
                    <a:pt x="1476" y="1446"/>
                    <a:pt x="1493" y="1438"/>
                  </a:cubicBezTo>
                  <a:cubicBezTo>
                    <a:pt x="1526" y="1451"/>
                    <a:pt x="1562" y="1457"/>
                    <a:pt x="1597" y="1457"/>
                  </a:cubicBezTo>
                  <a:cubicBezTo>
                    <a:pt x="1730" y="1457"/>
                    <a:pt x="1853" y="1367"/>
                    <a:pt x="1778" y="1216"/>
                  </a:cubicBezTo>
                  <a:cubicBezTo>
                    <a:pt x="1778" y="1184"/>
                    <a:pt x="1778" y="1184"/>
                    <a:pt x="1778" y="1153"/>
                  </a:cubicBezTo>
                  <a:cubicBezTo>
                    <a:pt x="1715" y="994"/>
                    <a:pt x="1620" y="868"/>
                    <a:pt x="1525" y="741"/>
                  </a:cubicBezTo>
                  <a:cubicBezTo>
                    <a:pt x="1398" y="519"/>
                    <a:pt x="1271" y="298"/>
                    <a:pt x="1113" y="108"/>
                  </a:cubicBezTo>
                  <a:cubicBezTo>
                    <a:pt x="1070" y="32"/>
                    <a:pt x="1009" y="1"/>
                    <a:pt x="94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4897498" y="962665"/>
              <a:ext cx="383768" cy="291994"/>
            </a:xfrm>
            <a:custGeom>
              <a:avLst/>
              <a:gdLst/>
              <a:ahLst/>
              <a:cxnLst/>
              <a:rect l="l" t="t" r="r" b="b"/>
              <a:pathLst>
                <a:path w="11947" h="9090" extrusionOk="0">
                  <a:moveTo>
                    <a:pt x="11621" y="0"/>
                  </a:moveTo>
                  <a:cubicBezTo>
                    <a:pt x="11578" y="0"/>
                    <a:pt x="11532" y="14"/>
                    <a:pt x="11483" y="47"/>
                  </a:cubicBezTo>
                  <a:cubicBezTo>
                    <a:pt x="7714" y="2865"/>
                    <a:pt x="3977" y="5747"/>
                    <a:pt x="209" y="8597"/>
                  </a:cubicBezTo>
                  <a:cubicBezTo>
                    <a:pt x="1" y="8779"/>
                    <a:pt x="134" y="9089"/>
                    <a:pt x="329" y="9089"/>
                  </a:cubicBezTo>
                  <a:cubicBezTo>
                    <a:pt x="372" y="9089"/>
                    <a:pt x="417" y="9075"/>
                    <a:pt x="462" y="9041"/>
                  </a:cubicBezTo>
                  <a:cubicBezTo>
                    <a:pt x="4231" y="6190"/>
                    <a:pt x="7968" y="3309"/>
                    <a:pt x="11736" y="490"/>
                  </a:cubicBezTo>
                  <a:cubicBezTo>
                    <a:pt x="11947" y="332"/>
                    <a:pt x="11830" y="0"/>
                    <a:pt x="1162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4917864" y="992090"/>
              <a:ext cx="383671" cy="291062"/>
            </a:xfrm>
            <a:custGeom>
              <a:avLst/>
              <a:gdLst/>
              <a:ahLst/>
              <a:cxnLst/>
              <a:rect l="l" t="t" r="r" b="b"/>
              <a:pathLst>
                <a:path w="11944" h="9061" extrusionOk="0">
                  <a:moveTo>
                    <a:pt x="11645" y="0"/>
                  </a:moveTo>
                  <a:cubicBezTo>
                    <a:pt x="11604" y="0"/>
                    <a:pt x="11560" y="15"/>
                    <a:pt x="11514" y="49"/>
                  </a:cubicBezTo>
                  <a:cubicBezTo>
                    <a:pt x="7714" y="2868"/>
                    <a:pt x="3977" y="5718"/>
                    <a:pt x="208" y="8600"/>
                  </a:cubicBezTo>
                  <a:cubicBezTo>
                    <a:pt x="1" y="8755"/>
                    <a:pt x="133" y="9060"/>
                    <a:pt x="328" y="9060"/>
                  </a:cubicBezTo>
                  <a:cubicBezTo>
                    <a:pt x="370" y="9060"/>
                    <a:pt x="416" y="9046"/>
                    <a:pt x="462" y="9011"/>
                  </a:cubicBezTo>
                  <a:cubicBezTo>
                    <a:pt x="4230" y="6161"/>
                    <a:pt x="7967" y="3279"/>
                    <a:pt x="11736" y="461"/>
                  </a:cubicBezTo>
                  <a:cubicBezTo>
                    <a:pt x="11944" y="305"/>
                    <a:pt x="11832" y="0"/>
                    <a:pt x="1164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5"/>
          <p:cNvSpPr txBox="1">
            <a:spLocks noGrp="1"/>
          </p:cNvSpPr>
          <p:nvPr>
            <p:ph type="title"/>
          </p:nvPr>
        </p:nvSpPr>
        <p:spPr>
          <a:xfrm>
            <a:off x="5089382" y="2644935"/>
            <a:ext cx="3546051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Process Creation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r="26978"/>
          <a:stretch/>
        </p:blipFill>
        <p:spPr>
          <a:xfrm>
            <a:off x="1127503" y="1442502"/>
            <a:ext cx="3332846" cy="2679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6"/>
          <p:cNvSpPr/>
          <p:nvPr/>
        </p:nvSpPr>
        <p:spPr>
          <a:xfrm>
            <a:off x="8770761" y="4410492"/>
            <a:ext cx="229208" cy="185544"/>
          </a:xfrm>
          <a:custGeom>
            <a:avLst/>
            <a:gdLst/>
            <a:ahLst/>
            <a:cxnLst/>
            <a:rect l="l" t="t" r="r" b="b"/>
            <a:pathLst>
              <a:path w="7601" h="6153" extrusionOk="0">
                <a:moveTo>
                  <a:pt x="7601" y="0"/>
                </a:moveTo>
                <a:lnTo>
                  <a:pt x="7601" y="0"/>
                </a:lnTo>
                <a:cubicBezTo>
                  <a:pt x="6932" y="864"/>
                  <a:pt x="5998" y="1080"/>
                  <a:pt x="5020" y="1080"/>
                </a:cubicBezTo>
                <a:cubicBezTo>
                  <a:pt x="4563" y="1080"/>
                  <a:pt x="4096" y="1033"/>
                  <a:pt x="3642" y="982"/>
                </a:cubicBezTo>
                <a:cubicBezTo>
                  <a:pt x="3514" y="969"/>
                  <a:pt x="3388" y="962"/>
                  <a:pt x="3264" y="962"/>
                </a:cubicBezTo>
                <a:cubicBezTo>
                  <a:pt x="1596" y="962"/>
                  <a:pt x="236" y="2123"/>
                  <a:pt x="0" y="3832"/>
                </a:cubicBezTo>
                <a:lnTo>
                  <a:pt x="1425" y="6112"/>
                </a:lnTo>
                <a:cubicBezTo>
                  <a:pt x="1580" y="6140"/>
                  <a:pt x="1734" y="6153"/>
                  <a:pt x="1886" y="6153"/>
                </a:cubicBezTo>
                <a:cubicBezTo>
                  <a:pt x="3135" y="6153"/>
                  <a:pt x="4287" y="5281"/>
                  <a:pt x="5162" y="4434"/>
                </a:cubicBezTo>
                <a:cubicBezTo>
                  <a:pt x="6461" y="3167"/>
                  <a:pt x="7221" y="1742"/>
                  <a:pt x="7601" y="0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6"/>
          <p:cNvSpPr/>
          <p:nvPr/>
        </p:nvSpPr>
        <p:spPr>
          <a:xfrm>
            <a:off x="8782372" y="4422947"/>
            <a:ext cx="217086" cy="133768"/>
          </a:xfrm>
          <a:custGeom>
            <a:avLst/>
            <a:gdLst/>
            <a:ahLst/>
            <a:cxnLst/>
            <a:rect l="l" t="t" r="r" b="b"/>
            <a:pathLst>
              <a:path w="7199" h="4436" extrusionOk="0">
                <a:moveTo>
                  <a:pt x="6859" y="1"/>
                </a:moveTo>
                <a:cubicBezTo>
                  <a:pt x="6786" y="1"/>
                  <a:pt x="6717" y="37"/>
                  <a:pt x="6677" y="126"/>
                </a:cubicBezTo>
                <a:cubicBezTo>
                  <a:pt x="6392" y="759"/>
                  <a:pt x="5696" y="1107"/>
                  <a:pt x="5062" y="1329"/>
                </a:cubicBezTo>
                <a:cubicBezTo>
                  <a:pt x="4461" y="1551"/>
                  <a:pt x="3795" y="1678"/>
                  <a:pt x="3162" y="1836"/>
                </a:cubicBezTo>
                <a:cubicBezTo>
                  <a:pt x="1832" y="2184"/>
                  <a:pt x="502" y="2691"/>
                  <a:pt x="59" y="4148"/>
                </a:cubicBezTo>
                <a:cubicBezTo>
                  <a:pt x="1" y="4320"/>
                  <a:pt x="153" y="4435"/>
                  <a:pt x="302" y="4435"/>
                </a:cubicBezTo>
                <a:cubicBezTo>
                  <a:pt x="400" y="4435"/>
                  <a:pt x="496" y="4387"/>
                  <a:pt x="534" y="4274"/>
                </a:cubicBezTo>
                <a:cubicBezTo>
                  <a:pt x="1009" y="2786"/>
                  <a:pt x="2560" y="2501"/>
                  <a:pt x="3891" y="2153"/>
                </a:cubicBezTo>
                <a:cubicBezTo>
                  <a:pt x="4999" y="1899"/>
                  <a:pt x="6582" y="1551"/>
                  <a:pt x="7089" y="379"/>
                </a:cubicBezTo>
                <a:cubicBezTo>
                  <a:pt x="7198" y="182"/>
                  <a:pt x="7021" y="1"/>
                  <a:pt x="6859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6"/>
          <p:cNvSpPr/>
          <p:nvPr/>
        </p:nvSpPr>
        <p:spPr>
          <a:xfrm>
            <a:off x="8802818" y="4423369"/>
            <a:ext cx="196038" cy="162927"/>
          </a:xfrm>
          <a:custGeom>
            <a:avLst/>
            <a:gdLst/>
            <a:ahLst/>
            <a:cxnLst/>
            <a:rect l="l" t="t" r="r" b="b"/>
            <a:pathLst>
              <a:path w="6501" h="5403" extrusionOk="0">
                <a:moveTo>
                  <a:pt x="6181" y="1"/>
                </a:moveTo>
                <a:cubicBezTo>
                  <a:pt x="6084" y="1"/>
                  <a:pt x="5992" y="52"/>
                  <a:pt x="5968" y="175"/>
                </a:cubicBezTo>
                <a:cubicBezTo>
                  <a:pt x="5809" y="808"/>
                  <a:pt x="5239" y="1315"/>
                  <a:pt x="4796" y="1727"/>
                </a:cubicBezTo>
                <a:cubicBezTo>
                  <a:pt x="4321" y="2139"/>
                  <a:pt x="3814" y="2550"/>
                  <a:pt x="3244" y="2867"/>
                </a:cubicBezTo>
                <a:cubicBezTo>
                  <a:pt x="2104" y="3469"/>
                  <a:pt x="616" y="3754"/>
                  <a:pt x="77" y="5115"/>
                </a:cubicBezTo>
                <a:cubicBezTo>
                  <a:pt x="0" y="5288"/>
                  <a:pt x="156" y="5403"/>
                  <a:pt x="312" y="5403"/>
                </a:cubicBezTo>
                <a:cubicBezTo>
                  <a:pt x="414" y="5403"/>
                  <a:pt x="515" y="5354"/>
                  <a:pt x="552" y="5242"/>
                </a:cubicBezTo>
                <a:cubicBezTo>
                  <a:pt x="837" y="4577"/>
                  <a:pt x="1471" y="4229"/>
                  <a:pt x="2072" y="3944"/>
                </a:cubicBezTo>
                <a:cubicBezTo>
                  <a:pt x="2674" y="3659"/>
                  <a:pt x="3276" y="3437"/>
                  <a:pt x="3846" y="3089"/>
                </a:cubicBezTo>
                <a:cubicBezTo>
                  <a:pt x="4384" y="2740"/>
                  <a:pt x="4891" y="2297"/>
                  <a:pt x="5366" y="1854"/>
                </a:cubicBezTo>
                <a:cubicBezTo>
                  <a:pt x="5809" y="1442"/>
                  <a:pt x="6316" y="935"/>
                  <a:pt x="6443" y="302"/>
                </a:cubicBezTo>
                <a:cubicBezTo>
                  <a:pt x="6501" y="128"/>
                  <a:pt x="6334" y="1"/>
                  <a:pt x="6181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6"/>
          <p:cNvSpPr/>
          <p:nvPr/>
        </p:nvSpPr>
        <p:spPr>
          <a:xfrm>
            <a:off x="8235916" y="4564265"/>
            <a:ext cx="530034" cy="454768"/>
          </a:xfrm>
          <a:custGeom>
            <a:avLst/>
            <a:gdLst/>
            <a:ahLst/>
            <a:cxnLst/>
            <a:rect l="l" t="t" r="r" b="b"/>
            <a:pathLst>
              <a:path w="17577" h="15081" extrusionOk="0">
                <a:moveTo>
                  <a:pt x="16500" y="0"/>
                </a:moveTo>
                <a:cubicBezTo>
                  <a:pt x="11781" y="3104"/>
                  <a:pt x="7063" y="6207"/>
                  <a:pt x="3104" y="10071"/>
                </a:cubicBezTo>
                <a:cubicBezTo>
                  <a:pt x="2249" y="10831"/>
                  <a:pt x="1" y="12858"/>
                  <a:pt x="222" y="14124"/>
                </a:cubicBezTo>
                <a:cubicBezTo>
                  <a:pt x="338" y="14832"/>
                  <a:pt x="785" y="15081"/>
                  <a:pt x="1353" y="15081"/>
                </a:cubicBezTo>
                <a:cubicBezTo>
                  <a:pt x="2334" y="15081"/>
                  <a:pt x="3674" y="14336"/>
                  <a:pt x="4276" y="13934"/>
                </a:cubicBezTo>
                <a:cubicBezTo>
                  <a:pt x="9090" y="10926"/>
                  <a:pt x="13935" y="5700"/>
                  <a:pt x="17577" y="1425"/>
                </a:cubicBezTo>
                <a:lnTo>
                  <a:pt x="165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6"/>
          <p:cNvSpPr/>
          <p:nvPr/>
        </p:nvSpPr>
        <p:spPr>
          <a:xfrm>
            <a:off x="8223491" y="4556484"/>
            <a:ext cx="552530" cy="470297"/>
          </a:xfrm>
          <a:custGeom>
            <a:avLst/>
            <a:gdLst/>
            <a:ahLst/>
            <a:cxnLst/>
            <a:rect l="l" t="t" r="r" b="b"/>
            <a:pathLst>
              <a:path w="18323" h="15596" extrusionOk="0">
                <a:moveTo>
                  <a:pt x="16902" y="1"/>
                </a:moveTo>
                <a:cubicBezTo>
                  <a:pt x="16864" y="1"/>
                  <a:pt x="16825" y="12"/>
                  <a:pt x="16785" y="36"/>
                </a:cubicBezTo>
                <a:cubicBezTo>
                  <a:pt x="13745" y="2063"/>
                  <a:pt x="10673" y="4058"/>
                  <a:pt x="7823" y="6307"/>
                </a:cubicBezTo>
                <a:cubicBezTo>
                  <a:pt x="6366" y="7415"/>
                  <a:pt x="4973" y="8587"/>
                  <a:pt x="3674" y="9854"/>
                </a:cubicBezTo>
                <a:cubicBezTo>
                  <a:pt x="2788" y="10677"/>
                  <a:pt x="1869" y="11469"/>
                  <a:pt x="1141" y="12451"/>
                </a:cubicBezTo>
                <a:cubicBezTo>
                  <a:pt x="603" y="13179"/>
                  <a:pt x="1" y="14256"/>
                  <a:pt x="666" y="15111"/>
                </a:cubicBezTo>
                <a:cubicBezTo>
                  <a:pt x="949" y="15469"/>
                  <a:pt x="1346" y="15595"/>
                  <a:pt x="1765" y="15595"/>
                </a:cubicBezTo>
                <a:cubicBezTo>
                  <a:pt x="2235" y="15595"/>
                  <a:pt x="2734" y="15437"/>
                  <a:pt x="3136" y="15269"/>
                </a:cubicBezTo>
                <a:cubicBezTo>
                  <a:pt x="4213" y="14857"/>
                  <a:pt x="5226" y="14192"/>
                  <a:pt x="6145" y="13496"/>
                </a:cubicBezTo>
                <a:cubicBezTo>
                  <a:pt x="7538" y="12546"/>
                  <a:pt x="8836" y="11469"/>
                  <a:pt x="10103" y="10329"/>
                </a:cubicBezTo>
                <a:cubicBezTo>
                  <a:pt x="13017" y="7700"/>
                  <a:pt x="15645" y="4818"/>
                  <a:pt x="18179" y="1842"/>
                </a:cubicBezTo>
                <a:cubicBezTo>
                  <a:pt x="18322" y="1650"/>
                  <a:pt x="18159" y="1405"/>
                  <a:pt x="17989" y="1405"/>
                </a:cubicBezTo>
                <a:cubicBezTo>
                  <a:pt x="17933" y="1405"/>
                  <a:pt x="17877" y="1431"/>
                  <a:pt x="17830" y="1493"/>
                </a:cubicBezTo>
                <a:cubicBezTo>
                  <a:pt x="15772" y="3900"/>
                  <a:pt x="13650" y="6275"/>
                  <a:pt x="11370" y="8460"/>
                </a:cubicBezTo>
                <a:cubicBezTo>
                  <a:pt x="9185" y="10582"/>
                  <a:pt x="6873" y="12577"/>
                  <a:pt x="4276" y="14161"/>
                </a:cubicBezTo>
                <a:cubicBezTo>
                  <a:pt x="3602" y="14571"/>
                  <a:pt x="2684" y="15090"/>
                  <a:pt x="1823" y="15090"/>
                </a:cubicBezTo>
                <a:cubicBezTo>
                  <a:pt x="1754" y="15090"/>
                  <a:pt x="1685" y="15086"/>
                  <a:pt x="1616" y="15079"/>
                </a:cubicBezTo>
                <a:cubicBezTo>
                  <a:pt x="286" y="14952"/>
                  <a:pt x="1078" y="13337"/>
                  <a:pt x="1521" y="12736"/>
                </a:cubicBezTo>
                <a:cubicBezTo>
                  <a:pt x="2186" y="11849"/>
                  <a:pt x="3041" y="11152"/>
                  <a:pt x="3833" y="10392"/>
                </a:cubicBezTo>
                <a:cubicBezTo>
                  <a:pt x="5036" y="9220"/>
                  <a:pt x="6303" y="8144"/>
                  <a:pt x="7601" y="7099"/>
                </a:cubicBezTo>
                <a:cubicBezTo>
                  <a:pt x="10610" y="4692"/>
                  <a:pt x="13809" y="2602"/>
                  <a:pt x="17039" y="480"/>
                </a:cubicBezTo>
                <a:cubicBezTo>
                  <a:pt x="17253" y="319"/>
                  <a:pt x="17105" y="1"/>
                  <a:pt x="16902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6"/>
          <p:cNvSpPr/>
          <p:nvPr/>
        </p:nvSpPr>
        <p:spPr>
          <a:xfrm>
            <a:off x="8727786" y="4527141"/>
            <a:ext cx="91701" cy="96194"/>
          </a:xfrm>
          <a:custGeom>
            <a:avLst/>
            <a:gdLst/>
            <a:ahLst/>
            <a:cxnLst/>
            <a:rect l="l" t="t" r="r" b="b"/>
            <a:pathLst>
              <a:path w="3041" h="3190" extrusionOk="0">
                <a:moveTo>
                  <a:pt x="2564" y="2049"/>
                </a:moveTo>
                <a:cubicBezTo>
                  <a:pt x="2565" y="2049"/>
                  <a:pt x="2565" y="2051"/>
                  <a:pt x="2565" y="2054"/>
                </a:cubicBezTo>
                <a:lnTo>
                  <a:pt x="2559" y="2059"/>
                </a:lnTo>
                <a:lnTo>
                  <a:pt x="2559" y="2059"/>
                </a:lnTo>
                <a:cubicBezTo>
                  <a:pt x="2561" y="2053"/>
                  <a:pt x="2563" y="2049"/>
                  <a:pt x="2564" y="2049"/>
                </a:cubicBezTo>
                <a:close/>
                <a:moveTo>
                  <a:pt x="1258" y="507"/>
                </a:moveTo>
                <a:cubicBezTo>
                  <a:pt x="1292" y="547"/>
                  <a:pt x="1337" y="573"/>
                  <a:pt x="1362" y="598"/>
                </a:cubicBezTo>
                <a:cubicBezTo>
                  <a:pt x="1774" y="978"/>
                  <a:pt x="2154" y="1389"/>
                  <a:pt x="2407" y="1864"/>
                </a:cubicBezTo>
                <a:cubicBezTo>
                  <a:pt x="2439" y="1928"/>
                  <a:pt x="2470" y="1959"/>
                  <a:pt x="2502" y="2023"/>
                </a:cubicBezTo>
                <a:cubicBezTo>
                  <a:pt x="2502" y="2046"/>
                  <a:pt x="2518" y="2069"/>
                  <a:pt x="2528" y="2080"/>
                </a:cubicBezTo>
                <a:lnTo>
                  <a:pt x="2528" y="2080"/>
                </a:lnTo>
                <a:lnTo>
                  <a:pt x="2470" y="2118"/>
                </a:lnTo>
                <a:cubicBezTo>
                  <a:pt x="2312" y="2276"/>
                  <a:pt x="2154" y="2403"/>
                  <a:pt x="1964" y="2529"/>
                </a:cubicBezTo>
                <a:cubicBezTo>
                  <a:pt x="1932" y="2561"/>
                  <a:pt x="1869" y="2593"/>
                  <a:pt x="1837" y="2624"/>
                </a:cubicBezTo>
                <a:cubicBezTo>
                  <a:pt x="1805" y="2656"/>
                  <a:pt x="1774" y="2656"/>
                  <a:pt x="1742" y="2656"/>
                </a:cubicBezTo>
                <a:cubicBezTo>
                  <a:pt x="1742" y="2656"/>
                  <a:pt x="1722" y="2676"/>
                  <a:pt x="1710" y="2688"/>
                </a:cubicBezTo>
                <a:lnTo>
                  <a:pt x="1710" y="2688"/>
                </a:lnTo>
                <a:cubicBezTo>
                  <a:pt x="1704" y="2694"/>
                  <a:pt x="1698" y="2699"/>
                  <a:pt x="1693" y="2702"/>
                </a:cubicBezTo>
                <a:lnTo>
                  <a:pt x="1693" y="2702"/>
                </a:lnTo>
                <a:cubicBezTo>
                  <a:pt x="1688" y="2697"/>
                  <a:pt x="1683" y="2692"/>
                  <a:pt x="1680" y="2690"/>
                </a:cubicBezTo>
                <a:lnTo>
                  <a:pt x="1680" y="2690"/>
                </a:lnTo>
                <a:cubicBezTo>
                  <a:pt x="1685" y="2695"/>
                  <a:pt x="1690" y="2699"/>
                  <a:pt x="1693" y="2702"/>
                </a:cubicBezTo>
                <a:lnTo>
                  <a:pt x="1693" y="2702"/>
                </a:lnTo>
                <a:cubicBezTo>
                  <a:pt x="1692" y="2703"/>
                  <a:pt x="1690" y="2704"/>
                  <a:pt x="1689" y="2705"/>
                </a:cubicBezTo>
                <a:lnTo>
                  <a:pt x="1689" y="2705"/>
                </a:lnTo>
                <a:cubicBezTo>
                  <a:pt x="1676" y="2697"/>
                  <a:pt x="1659" y="2688"/>
                  <a:pt x="1647" y="2688"/>
                </a:cubicBezTo>
                <a:cubicBezTo>
                  <a:pt x="1647" y="2656"/>
                  <a:pt x="1615" y="2656"/>
                  <a:pt x="1615" y="2656"/>
                </a:cubicBezTo>
                <a:cubicBezTo>
                  <a:pt x="1584" y="2624"/>
                  <a:pt x="1552" y="2593"/>
                  <a:pt x="1520" y="2561"/>
                </a:cubicBezTo>
                <a:cubicBezTo>
                  <a:pt x="1425" y="2466"/>
                  <a:pt x="1394" y="2403"/>
                  <a:pt x="1330" y="2308"/>
                </a:cubicBezTo>
                <a:cubicBezTo>
                  <a:pt x="1172" y="2118"/>
                  <a:pt x="1045" y="1896"/>
                  <a:pt x="918" y="1674"/>
                </a:cubicBezTo>
                <a:cubicBezTo>
                  <a:pt x="823" y="1516"/>
                  <a:pt x="728" y="1358"/>
                  <a:pt x="602" y="1199"/>
                </a:cubicBezTo>
                <a:cubicBezTo>
                  <a:pt x="579" y="1177"/>
                  <a:pt x="555" y="1160"/>
                  <a:pt x="530" y="1148"/>
                </a:cubicBezTo>
                <a:lnTo>
                  <a:pt x="530" y="1148"/>
                </a:lnTo>
                <a:cubicBezTo>
                  <a:pt x="701" y="928"/>
                  <a:pt x="897" y="701"/>
                  <a:pt x="1140" y="566"/>
                </a:cubicBezTo>
                <a:cubicBezTo>
                  <a:pt x="1165" y="541"/>
                  <a:pt x="1210" y="516"/>
                  <a:pt x="1258" y="507"/>
                </a:cubicBezTo>
                <a:close/>
                <a:moveTo>
                  <a:pt x="1276" y="1"/>
                </a:moveTo>
                <a:cubicBezTo>
                  <a:pt x="1188" y="1"/>
                  <a:pt x="1101" y="37"/>
                  <a:pt x="1013" y="59"/>
                </a:cubicBezTo>
                <a:cubicBezTo>
                  <a:pt x="633" y="249"/>
                  <a:pt x="348" y="566"/>
                  <a:pt x="95" y="914"/>
                </a:cubicBezTo>
                <a:cubicBezTo>
                  <a:pt x="0" y="1009"/>
                  <a:pt x="0" y="1136"/>
                  <a:pt x="95" y="1263"/>
                </a:cubicBezTo>
                <a:cubicBezTo>
                  <a:pt x="125" y="1283"/>
                  <a:pt x="161" y="1299"/>
                  <a:pt x="199" y="1310"/>
                </a:cubicBezTo>
                <a:lnTo>
                  <a:pt x="199" y="1310"/>
                </a:lnTo>
                <a:cubicBezTo>
                  <a:pt x="168" y="1393"/>
                  <a:pt x="177" y="1492"/>
                  <a:pt x="253" y="1579"/>
                </a:cubicBezTo>
                <a:cubicBezTo>
                  <a:pt x="253" y="1579"/>
                  <a:pt x="253" y="1579"/>
                  <a:pt x="253" y="1581"/>
                </a:cubicBezTo>
                <a:lnTo>
                  <a:pt x="253" y="1581"/>
                </a:lnTo>
                <a:cubicBezTo>
                  <a:pt x="249" y="1577"/>
                  <a:pt x="245" y="1575"/>
                  <a:pt x="242" y="1575"/>
                </a:cubicBezTo>
                <a:lnTo>
                  <a:pt x="242" y="1575"/>
                </a:lnTo>
                <a:cubicBezTo>
                  <a:pt x="238" y="1575"/>
                  <a:pt x="240" y="1584"/>
                  <a:pt x="253" y="1611"/>
                </a:cubicBezTo>
                <a:cubicBezTo>
                  <a:pt x="253" y="1591"/>
                  <a:pt x="253" y="1584"/>
                  <a:pt x="253" y="1581"/>
                </a:cubicBezTo>
                <a:lnTo>
                  <a:pt x="253" y="1581"/>
                </a:lnTo>
                <a:cubicBezTo>
                  <a:pt x="262" y="1588"/>
                  <a:pt x="274" y="1599"/>
                  <a:pt x="285" y="1611"/>
                </a:cubicBezTo>
                <a:cubicBezTo>
                  <a:pt x="285" y="1643"/>
                  <a:pt x="317" y="1674"/>
                  <a:pt x="348" y="1706"/>
                </a:cubicBezTo>
                <a:cubicBezTo>
                  <a:pt x="412" y="1801"/>
                  <a:pt x="475" y="1896"/>
                  <a:pt x="507" y="1991"/>
                </a:cubicBezTo>
                <a:cubicBezTo>
                  <a:pt x="665" y="2213"/>
                  <a:pt x="792" y="2434"/>
                  <a:pt x="950" y="2656"/>
                </a:cubicBezTo>
                <a:cubicBezTo>
                  <a:pt x="1108" y="2846"/>
                  <a:pt x="1267" y="3036"/>
                  <a:pt x="1457" y="3131"/>
                </a:cubicBezTo>
                <a:cubicBezTo>
                  <a:pt x="1539" y="3172"/>
                  <a:pt x="1620" y="3190"/>
                  <a:pt x="1701" y="3190"/>
                </a:cubicBezTo>
                <a:cubicBezTo>
                  <a:pt x="1871" y="3190"/>
                  <a:pt x="2035" y="3112"/>
                  <a:pt x="2185" y="3005"/>
                </a:cubicBezTo>
                <a:cubicBezTo>
                  <a:pt x="2407" y="2846"/>
                  <a:pt x="2629" y="2656"/>
                  <a:pt x="2850" y="2466"/>
                </a:cubicBezTo>
                <a:cubicBezTo>
                  <a:pt x="2945" y="2403"/>
                  <a:pt x="3009" y="2308"/>
                  <a:pt x="3040" y="2149"/>
                </a:cubicBezTo>
                <a:cubicBezTo>
                  <a:pt x="3040" y="2023"/>
                  <a:pt x="3009" y="1928"/>
                  <a:pt x="2945" y="1801"/>
                </a:cubicBezTo>
                <a:cubicBezTo>
                  <a:pt x="2629" y="1263"/>
                  <a:pt x="2249" y="724"/>
                  <a:pt x="1774" y="313"/>
                </a:cubicBezTo>
                <a:cubicBezTo>
                  <a:pt x="1647" y="186"/>
                  <a:pt x="1552" y="59"/>
                  <a:pt x="1394" y="28"/>
                </a:cubicBezTo>
                <a:cubicBezTo>
                  <a:pt x="1354" y="8"/>
                  <a:pt x="1315" y="1"/>
                  <a:pt x="1276" y="1"/>
                </a:cubicBezTo>
                <a:close/>
              </a:path>
            </a:pathLst>
          </a:custGeom>
          <a:solidFill>
            <a:srgbClr val="00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36"/>
          <p:cNvGrpSpPr/>
          <p:nvPr/>
        </p:nvGrpSpPr>
        <p:grpSpPr>
          <a:xfrm>
            <a:off x="2111879" y="453191"/>
            <a:ext cx="426239" cy="521323"/>
            <a:chOff x="2111879" y="453191"/>
            <a:chExt cx="426239" cy="521323"/>
          </a:xfrm>
        </p:grpSpPr>
        <p:sp>
          <p:nvSpPr>
            <p:cNvPr id="1440" name="Google Shape;1440;p36"/>
            <p:cNvSpPr/>
            <p:nvPr/>
          </p:nvSpPr>
          <p:spPr>
            <a:xfrm>
              <a:off x="2111879" y="659935"/>
              <a:ext cx="418139" cy="79375"/>
            </a:xfrm>
            <a:custGeom>
              <a:avLst/>
              <a:gdLst/>
              <a:ahLst/>
              <a:cxnLst/>
              <a:rect l="l" t="t" r="r" b="b"/>
              <a:pathLst>
                <a:path w="13017" h="2471" extrusionOk="0">
                  <a:moveTo>
                    <a:pt x="1584" y="0"/>
                  </a:moveTo>
                  <a:cubicBezTo>
                    <a:pt x="0" y="0"/>
                    <a:pt x="0" y="2471"/>
                    <a:pt x="1584" y="2471"/>
                  </a:cubicBezTo>
                  <a:lnTo>
                    <a:pt x="11433" y="2471"/>
                  </a:lnTo>
                  <a:cubicBezTo>
                    <a:pt x="13016" y="2471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2345768" y="453191"/>
              <a:ext cx="192350" cy="159713"/>
            </a:xfrm>
            <a:custGeom>
              <a:avLst/>
              <a:gdLst/>
              <a:ahLst/>
              <a:cxnLst/>
              <a:rect l="l" t="t" r="r" b="b"/>
              <a:pathLst>
                <a:path w="5988" h="4972" extrusionOk="0">
                  <a:moveTo>
                    <a:pt x="1794" y="1"/>
                  </a:moveTo>
                  <a:cubicBezTo>
                    <a:pt x="851" y="1"/>
                    <a:pt x="0" y="1239"/>
                    <a:pt x="858" y="2098"/>
                  </a:cubicBezTo>
                  <a:lnTo>
                    <a:pt x="3392" y="4600"/>
                  </a:lnTo>
                  <a:cubicBezTo>
                    <a:pt x="3647" y="4861"/>
                    <a:pt x="3935" y="4971"/>
                    <a:pt x="4214" y="4971"/>
                  </a:cubicBezTo>
                  <a:cubicBezTo>
                    <a:pt x="5150" y="4971"/>
                    <a:pt x="5988" y="3736"/>
                    <a:pt x="5134" y="2858"/>
                  </a:cubicBezTo>
                  <a:lnTo>
                    <a:pt x="2600" y="356"/>
                  </a:lnTo>
                  <a:cubicBezTo>
                    <a:pt x="2350" y="106"/>
                    <a:pt x="2068" y="1"/>
                    <a:pt x="1794" y="1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2321322" y="808280"/>
              <a:ext cx="201344" cy="166234"/>
            </a:xfrm>
            <a:custGeom>
              <a:avLst/>
              <a:gdLst/>
              <a:ahLst/>
              <a:cxnLst/>
              <a:rect l="l" t="t" r="r" b="b"/>
              <a:pathLst>
                <a:path w="6268" h="5175" extrusionOk="0">
                  <a:moveTo>
                    <a:pt x="4406" y="0"/>
                  </a:moveTo>
                  <a:cubicBezTo>
                    <a:pt x="4130" y="0"/>
                    <a:pt x="3844" y="96"/>
                    <a:pt x="3583" y="323"/>
                  </a:cubicBezTo>
                  <a:cubicBezTo>
                    <a:pt x="2633" y="1209"/>
                    <a:pt x="1778" y="2159"/>
                    <a:pt x="859" y="3078"/>
                  </a:cubicBezTo>
                  <a:cubicBezTo>
                    <a:pt x="1" y="3936"/>
                    <a:pt x="852" y="5175"/>
                    <a:pt x="1795" y="5175"/>
                  </a:cubicBezTo>
                  <a:cubicBezTo>
                    <a:pt x="2069" y="5175"/>
                    <a:pt x="2351" y="5070"/>
                    <a:pt x="2601" y="4820"/>
                  </a:cubicBezTo>
                  <a:cubicBezTo>
                    <a:pt x="3520" y="3901"/>
                    <a:pt x="4375" y="2951"/>
                    <a:pt x="5325" y="2064"/>
                  </a:cubicBezTo>
                  <a:cubicBezTo>
                    <a:pt x="6267" y="1246"/>
                    <a:pt x="5403" y="0"/>
                    <a:pt x="4406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36"/>
          <p:cNvGrpSpPr/>
          <p:nvPr/>
        </p:nvGrpSpPr>
        <p:grpSpPr>
          <a:xfrm>
            <a:off x="6605879" y="453191"/>
            <a:ext cx="426239" cy="521323"/>
            <a:chOff x="2111879" y="453191"/>
            <a:chExt cx="426239" cy="521323"/>
          </a:xfrm>
        </p:grpSpPr>
        <p:sp>
          <p:nvSpPr>
            <p:cNvPr id="1444" name="Google Shape;1444;p36"/>
            <p:cNvSpPr/>
            <p:nvPr/>
          </p:nvSpPr>
          <p:spPr>
            <a:xfrm flipH="1">
              <a:off x="2119979" y="659935"/>
              <a:ext cx="418139" cy="79375"/>
            </a:xfrm>
            <a:custGeom>
              <a:avLst/>
              <a:gdLst/>
              <a:ahLst/>
              <a:cxnLst/>
              <a:rect l="l" t="t" r="r" b="b"/>
              <a:pathLst>
                <a:path w="13017" h="2471" extrusionOk="0">
                  <a:moveTo>
                    <a:pt x="1584" y="0"/>
                  </a:moveTo>
                  <a:cubicBezTo>
                    <a:pt x="0" y="0"/>
                    <a:pt x="0" y="2471"/>
                    <a:pt x="1584" y="2471"/>
                  </a:cubicBezTo>
                  <a:lnTo>
                    <a:pt x="11433" y="2471"/>
                  </a:lnTo>
                  <a:cubicBezTo>
                    <a:pt x="13016" y="2471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 flipH="1">
              <a:off x="2111879" y="453191"/>
              <a:ext cx="192350" cy="159713"/>
            </a:xfrm>
            <a:custGeom>
              <a:avLst/>
              <a:gdLst/>
              <a:ahLst/>
              <a:cxnLst/>
              <a:rect l="l" t="t" r="r" b="b"/>
              <a:pathLst>
                <a:path w="5988" h="4972" extrusionOk="0">
                  <a:moveTo>
                    <a:pt x="1794" y="1"/>
                  </a:moveTo>
                  <a:cubicBezTo>
                    <a:pt x="851" y="1"/>
                    <a:pt x="0" y="1239"/>
                    <a:pt x="858" y="2098"/>
                  </a:cubicBezTo>
                  <a:lnTo>
                    <a:pt x="3392" y="4600"/>
                  </a:lnTo>
                  <a:cubicBezTo>
                    <a:pt x="3647" y="4861"/>
                    <a:pt x="3935" y="4971"/>
                    <a:pt x="4214" y="4971"/>
                  </a:cubicBezTo>
                  <a:cubicBezTo>
                    <a:pt x="5150" y="4971"/>
                    <a:pt x="5988" y="3736"/>
                    <a:pt x="5134" y="2858"/>
                  </a:cubicBezTo>
                  <a:lnTo>
                    <a:pt x="2600" y="356"/>
                  </a:lnTo>
                  <a:cubicBezTo>
                    <a:pt x="2350" y="106"/>
                    <a:pt x="2068" y="1"/>
                    <a:pt x="1794" y="1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 flipH="1">
              <a:off x="2127330" y="808280"/>
              <a:ext cx="201344" cy="166234"/>
            </a:xfrm>
            <a:custGeom>
              <a:avLst/>
              <a:gdLst/>
              <a:ahLst/>
              <a:cxnLst/>
              <a:rect l="l" t="t" r="r" b="b"/>
              <a:pathLst>
                <a:path w="6268" h="5175" extrusionOk="0">
                  <a:moveTo>
                    <a:pt x="4406" y="0"/>
                  </a:moveTo>
                  <a:cubicBezTo>
                    <a:pt x="4130" y="0"/>
                    <a:pt x="3844" y="96"/>
                    <a:pt x="3583" y="323"/>
                  </a:cubicBezTo>
                  <a:cubicBezTo>
                    <a:pt x="2633" y="1209"/>
                    <a:pt x="1778" y="2159"/>
                    <a:pt x="859" y="3078"/>
                  </a:cubicBezTo>
                  <a:cubicBezTo>
                    <a:pt x="1" y="3936"/>
                    <a:pt x="852" y="5175"/>
                    <a:pt x="1795" y="5175"/>
                  </a:cubicBezTo>
                  <a:cubicBezTo>
                    <a:pt x="2069" y="5175"/>
                    <a:pt x="2351" y="5070"/>
                    <a:pt x="2601" y="4820"/>
                  </a:cubicBezTo>
                  <a:cubicBezTo>
                    <a:pt x="3520" y="3901"/>
                    <a:pt x="4375" y="2951"/>
                    <a:pt x="5325" y="2064"/>
                  </a:cubicBezTo>
                  <a:cubicBezTo>
                    <a:pt x="6267" y="1246"/>
                    <a:pt x="5403" y="0"/>
                    <a:pt x="4406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6"/>
          <p:cNvGrpSpPr/>
          <p:nvPr/>
        </p:nvGrpSpPr>
        <p:grpSpPr>
          <a:xfrm>
            <a:off x="-75247" y="-50915"/>
            <a:ext cx="979672" cy="740648"/>
            <a:chOff x="-75247" y="-50915"/>
            <a:chExt cx="979672" cy="740648"/>
          </a:xfrm>
        </p:grpSpPr>
        <p:sp>
          <p:nvSpPr>
            <p:cNvPr id="1448" name="Google Shape;1448;p36"/>
            <p:cNvSpPr/>
            <p:nvPr/>
          </p:nvSpPr>
          <p:spPr>
            <a:xfrm>
              <a:off x="-75247" y="-50915"/>
              <a:ext cx="979672" cy="740648"/>
            </a:xfrm>
            <a:custGeom>
              <a:avLst/>
              <a:gdLst/>
              <a:ahLst/>
              <a:cxnLst/>
              <a:rect l="l" t="t" r="r" b="b"/>
              <a:pathLst>
                <a:path w="30498" h="23057" extrusionOk="0">
                  <a:moveTo>
                    <a:pt x="17969" y="500"/>
                  </a:moveTo>
                  <a:cubicBezTo>
                    <a:pt x="18506" y="500"/>
                    <a:pt x="19041" y="523"/>
                    <a:pt x="19572" y="571"/>
                  </a:cubicBezTo>
                  <a:cubicBezTo>
                    <a:pt x="21757" y="761"/>
                    <a:pt x="23911" y="1426"/>
                    <a:pt x="25684" y="2724"/>
                  </a:cubicBezTo>
                  <a:cubicBezTo>
                    <a:pt x="27584" y="4054"/>
                    <a:pt x="28819" y="6050"/>
                    <a:pt x="29421" y="8266"/>
                  </a:cubicBezTo>
                  <a:cubicBezTo>
                    <a:pt x="30150" y="10927"/>
                    <a:pt x="29896" y="14347"/>
                    <a:pt x="27363" y="15962"/>
                  </a:cubicBezTo>
                  <a:cubicBezTo>
                    <a:pt x="26505" y="16521"/>
                    <a:pt x="25521" y="16752"/>
                    <a:pt x="24522" y="16752"/>
                  </a:cubicBezTo>
                  <a:cubicBezTo>
                    <a:pt x="23936" y="16752"/>
                    <a:pt x="23345" y="16673"/>
                    <a:pt x="22771" y="16532"/>
                  </a:cubicBezTo>
                  <a:cubicBezTo>
                    <a:pt x="21445" y="16228"/>
                    <a:pt x="20120" y="15636"/>
                    <a:pt x="18753" y="15636"/>
                  </a:cubicBezTo>
                  <a:cubicBezTo>
                    <a:pt x="18552" y="15636"/>
                    <a:pt x="18350" y="15649"/>
                    <a:pt x="18147" y="15677"/>
                  </a:cubicBezTo>
                  <a:cubicBezTo>
                    <a:pt x="17402" y="15801"/>
                    <a:pt x="16749" y="16138"/>
                    <a:pt x="16217" y="16658"/>
                  </a:cubicBezTo>
                  <a:lnTo>
                    <a:pt x="16217" y="16658"/>
                  </a:lnTo>
                  <a:cubicBezTo>
                    <a:pt x="16205" y="16667"/>
                    <a:pt x="16194" y="16678"/>
                    <a:pt x="16183" y="16690"/>
                  </a:cubicBezTo>
                  <a:cubicBezTo>
                    <a:pt x="16183" y="16690"/>
                    <a:pt x="16183" y="16690"/>
                    <a:pt x="16183" y="16690"/>
                  </a:cubicBezTo>
                  <a:lnTo>
                    <a:pt x="16183" y="16690"/>
                  </a:lnTo>
                  <a:cubicBezTo>
                    <a:pt x="16177" y="16697"/>
                    <a:pt x="16171" y="16704"/>
                    <a:pt x="16165" y="16711"/>
                  </a:cubicBezTo>
                  <a:lnTo>
                    <a:pt x="16165" y="16711"/>
                  </a:lnTo>
                  <a:cubicBezTo>
                    <a:pt x="14300" y="18762"/>
                    <a:pt x="12090" y="20716"/>
                    <a:pt x="9533" y="21852"/>
                  </a:cubicBezTo>
                  <a:cubicBezTo>
                    <a:pt x="8620" y="22274"/>
                    <a:pt x="7603" y="22574"/>
                    <a:pt x="6585" y="22574"/>
                  </a:cubicBezTo>
                  <a:cubicBezTo>
                    <a:pt x="6225" y="22574"/>
                    <a:pt x="5866" y="22537"/>
                    <a:pt x="5511" y="22454"/>
                  </a:cubicBezTo>
                  <a:cubicBezTo>
                    <a:pt x="4023" y="22106"/>
                    <a:pt x="2819" y="21029"/>
                    <a:pt x="2091" y="19699"/>
                  </a:cubicBezTo>
                  <a:cubicBezTo>
                    <a:pt x="476" y="16880"/>
                    <a:pt x="824" y="13175"/>
                    <a:pt x="1869" y="10198"/>
                  </a:cubicBezTo>
                  <a:cubicBezTo>
                    <a:pt x="2724" y="7760"/>
                    <a:pt x="4276" y="5828"/>
                    <a:pt x="6366" y="4308"/>
                  </a:cubicBezTo>
                  <a:cubicBezTo>
                    <a:pt x="9671" y="1871"/>
                    <a:pt x="13867" y="500"/>
                    <a:pt x="17969" y="500"/>
                  </a:cubicBezTo>
                  <a:close/>
                  <a:moveTo>
                    <a:pt x="17926" y="1"/>
                  </a:moveTo>
                  <a:cubicBezTo>
                    <a:pt x="14092" y="1"/>
                    <a:pt x="10196" y="1199"/>
                    <a:pt x="6999" y="3231"/>
                  </a:cubicBezTo>
                  <a:cubicBezTo>
                    <a:pt x="4909" y="4593"/>
                    <a:pt x="3072" y="6366"/>
                    <a:pt x="1964" y="8646"/>
                  </a:cubicBezTo>
                  <a:cubicBezTo>
                    <a:pt x="571" y="11560"/>
                    <a:pt x="1" y="15234"/>
                    <a:pt x="982" y="18369"/>
                  </a:cubicBezTo>
                  <a:cubicBezTo>
                    <a:pt x="1457" y="19857"/>
                    <a:pt x="2344" y="21251"/>
                    <a:pt x="3642" y="22137"/>
                  </a:cubicBezTo>
                  <a:cubicBezTo>
                    <a:pt x="4532" y="22780"/>
                    <a:pt x="5576" y="23056"/>
                    <a:pt x="6639" y="23056"/>
                  </a:cubicBezTo>
                  <a:cubicBezTo>
                    <a:pt x="6938" y="23056"/>
                    <a:pt x="7239" y="23034"/>
                    <a:pt x="7538" y="22992"/>
                  </a:cubicBezTo>
                  <a:cubicBezTo>
                    <a:pt x="10483" y="22517"/>
                    <a:pt x="13080" y="20427"/>
                    <a:pt x="15170" y="18432"/>
                  </a:cubicBezTo>
                  <a:cubicBezTo>
                    <a:pt x="15645" y="17989"/>
                    <a:pt x="16088" y="17514"/>
                    <a:pt x="16532" y="17039"/>
                  </a:cubicBezTo>
                  <a:cubicBezTo>
                    <a:pt x="17197" y="16388"/>
                    <a:pt x="17963" y="16167"/>
                    <a:pt x="18763" y="16167"/>
                  </a:cubicBezTo>
                  <a:cubicBezTo>
                    <a:pt x="19753" y="16167"/>
                    <a:pt x="20794" y="16505"/>
                    <a:pt x="21757" y="16785"/>
                  </a:cubicBezTo>
                  <a:cubicBezTo>
                    <a:pt x="22693" y="17042"/>
                    <a:pt x="23629" y="17235"/>
                    <a:pt x="24564" y="17235"/>
                  </a:cubicBezTo>
                  <a:cubicBezTo>
                    <a:pt x="25244" y="17235"/>
                    <a:pt x="25923" y="17133"/>
                    <a:pt x="26603" y="16880"/>
                  </a:cubicBezTo>
                  <a:cubicBezTo>
                    <a:pt x="29421" y="15835"/>
                    <a:pt x="30498" y="12763"/>
                    <a:pt x="30245" y="9977"/>
                  </a:cubicBezTo>
                  <a:cubicBezTo>
                    <a:pt x="29991" y="7475"/>
                    <a:pt x="28914" y="5005"/>
                    <a:pt x="27078" y="3231"/>
                  </a:cubicBezTo>
                  <a:cubicBezTo>
                    <a:pt x="25462" y="1648"/>
                    <a:pt x="23309" y="698"/>
                    <a:pt x="21092" y="286"/>
                  </a:cubicBezTo>
                  <a:cubicBezTo>
                    <a:pt x="20052" y="93"/>
                    <a:pt x="18992" y="1"/>
                    <a:pt x="17926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91280" y="434111"/>
              <a:ext cx="131285" cy="122033"/>
            </a:xfrm>
            <a:custGeom>
              <a:avLst/>
              <a:gdLst/>
              <a:ahLst/>
              <a:cxnLst/>
              <a:rect l="l" t="t" r="r" b="b"/>
              <a:pathLst>
                <a:path w="4087" h="3799" extrusionOk="0">
                  <a:moveTo>
                    <a:pt x="3516" y="895"/>
                  </a:moveTo>
                  <a:cubicBezTo>
                    <a:pt x="3527" y="905"/>
                    <a:pt x="3534" y="909"/>
                    <a:pt x="3537" y="909"/>
                  </a:cubicBezTo>
                  <a:cubicBezTo>
                    <a:pt x="3544" y="909"/>
                    <a:pt x="3537" y="895"/>
                    <a:pt x="3516" y="895"/>
                  </a:cubicBezTo>
                  <a:close/>
                  <a:moveTo>
                    <a:pt x="2756" y="494"/>
                  </a:moveTo>
                  <a:cubicBezTo>
                    <a:pt x="2856" y="494"/>
                    <a:pt x="2948" y="509"/>
                    <a:pt x="3041" y="546"/>
                  </a:cubicBezTo>
                  <a:cubicBezTo>
                    <a:pt x="3199" y="578"/>
                    <a:pt x="3263" y="578"/>
                    <a:pt x="3389" y="673"/>
                  </a:cubicBezTo>
                  <a:lnTo>
                    <a:pt x="3421" y="705"/>
                  </a:lnTo>
                  <a:cubicBezTo>
                    <a:pt x="3421" y="736"/>
                    <a:pt x="3453" y="736"/>
                    <a:pt x="3453" y="768"/>
                  </a:cubicBezTo>
                  <a:cubicBezTo>
                    <a:pt x="3474" y="768"/>
                    <a:pt x="3481" y="782"/>
                    <a:pt x="3474" y="782"/>
                  </a:cubicBezTo>
                  <a:cubicBezTo>
                    <a:pt x="3470" y="782"/>
                    <a:pt x="3463" y="779"/>
                    <a:pt x="3453" y="768"/>
                  </a:cubicBezTo>
                  <a:lnTo>
                    <a:pt x="3453" y="768"/>
                  </a:lnTo>
                  <a:lnTo>
                    <a:pt x="3484" y="800"/>
                  </a:lnTo>
                  <a:cubicBezTo>
                    <a:pt x="3516" y="831"/>
                    <a:pt x="3516" y="863"/>
                    <a:pt x="3516" y="895"/>
                  </a:cubicBezTo>
                  <a:cubicBezTo>
                    <a:pt x="3548" y="895"/>
                    <a:pt x="3548" y="895"/>
                    <a:pt x="3548" y="926"/>
                  </a:cubicBezTo>
                  <a:lnTo>
                    <a:pt x="3579" y="990"/>
                  </a:lnTo>
                  <a:cubicBezTo>
                    <a:pt x="3579" y="1015"/>
                    <a:pt x="3579" y="1062"/>
                    <a:pt x="3579" y="1062"/>
                  </a:cubicBezTo>
                  <a:cubicBezTo>
                    <a:pt x="3579" y="1079"/>
                    <a:pt x="3579" y="1116"/>
                    <a:pt x="3579" y="1116"/>
                  </a:cubicBezTo>
                  <a:cubicBezTo>
                    <a:pt x="3579" y="1370"/>
                    <a:pt x="3516" y="1591"/>
                    <a:pt x="3453" y="1813"/>
                  </a:cubicBezTo>
                  <a:cubicBezTo>
                    <a:pt x="3326" y="2066"/>
                    <a:pt x="3168" y="2320"/>
                    <a:pt x="2978" y="2541"/>
                  </a:cubicBezTo>
                  <a:cubicBezTo>
                    <a:pt x="2756" y="2795"/>
                    <a:pt x="2503" y="2985"/>
                    <a:pt x="2154" y="3143"/>
                  </a:cubicBezTo>
                  <a:cubicBezTo>
                    <a:pt x="1962" y="3239"/>
                    <a:pt x="1747" y="3312"/>
                    <a:pt x="1529" y="3312"/>
                  </a:cubicBezTo>
                  <a:cubicBezTo>
                    <a:pt x="1388" y="3312"/>
                    <a:pt x="1246" y="3281"/>
                    <a:pt x="1109" y="3206"/>
                  </a:cubicBezTo>
                  <a:cubicBezTo>
                    <a:pt x="856" y="3080"/>
                    <a:pt x="634" y="2795"/>
                    <a:pt x="571" y="2510"/>
                  </a:cubicBezTo>
                  <a:cubicBezTo>
                    <a:pt x="508" y="2225"/>
                    <a:pt x="603" y="1940"/>
                    <a:pt x="761" y="1686"/>
                  </a:cubicBezTo>
                  <a:cubicBezTo>
                    <a:pt x="1014" y="1370"/>
                    <a:pt x="1331" y="1116"/>
                    <a:pt x="1679" y="926"/>
                  </a:cubicBezTo>
                  <a:cubicBezTo>
                    <a:pt x="1935" y="756"/>
                    <a:pt x="2216" y="611"/>
                    <a:pt x="2522" y="514"/>
                  </a:cubicBezTo>
                  <a:lnTo>
                    <a:pt x="2522" y="514"/>
                  </a:lnTo>
                  <a:cubicBezTo>
                    <a:pt x="2526" y="515"/>
                    <a:pt x="2530" y="515"/>
                    <a:pt x="2534" y="515"/>
                  </a:cubicBezTo>
                  <a:cubicBezTo>
                    <a:pt x="2613" y="501"/>
                    <a:pt x="2686" y="494"/>
                    <a:pt x="2756" y="494"/>
                  </a:cubicBezTo>
                  <a:close/>
                  <a:moveTo>
                    <a:pt x="2731" y="1"/>
                  </a:moveTo>
                  <a:cubicBezTo>
                    <a:pt x="2678" y="1"/>
                    <a:pt x="2624" y="2"/>
                    <a:pt x="2570" y="6"/>
                  </a:cubicBezTo>
                  <a:lnTo>
                    <a:pt x="2570" y="6"/>
                  </a:lnTo>
                  <a:cubicBezTo>
                    <a:pt x="2557" y="3"/>
                    <a:pt x="2542" y="2"/>
                    <a:pt x="2528" y="2"/>
                  </a:cubicBezTo>
                  <a:cubicBezTo>
                    <a:pt x="2510" y="2"/>
                    <a:pt x="2491" y="4"/>
                    <a:pt x="2471" y="8"/>
                  </a:cubicBezTo>
                  <a:cubicBezTo>
                    <a:pt x="2123" y="103"/>
                    <a:pt x="1774" y="261"/>
                    <a:pt x="1458" y="451"/>
                  </a:cubicBezTo>
                  <a:cubicBezTo>
                    <a:pt x="1078" y="673"/>
                    <a:pt x="729" y="958"/>
                    <a:pt x="444" y="1275"/>
                  </a:cubicBezTo>
                  <a:cubicBezTo>
                    <a:pt x="191" y="1591"/>
                    <a:pt x="1" y="2003"/>
                    <a:pt x="33" y="2415"/>
                  </a:cubicBezTo>
                  <a:cubicBezTo>
                    <a:pt x="96" y="2826"/>
                    <a:pt x="318" y="3238"/>
                    <a:pt x="634" y="3491"/>
                  </a:cubicBezTo>
                  <a:cubicBezTo>
                    <a:pt x="905" y="3708"/>
                    <a:pt x="1210" y="3799"/>
                    <a:pt x="1520" y="3799"/>
                  </a:cubicBezTo>
                  <a:cubicBezTo>
                    <a:pt x="2115" y="3799"/>
                    <a:pt x="2730" y="3465"/>
                    <a:pt x="3168" y="3048"/>
                  </a:cubicBezTo>
                  <a:cubicBezTo>
                    <a:pt x="3643" y="2605"/>
                    <a:pt x="4023" y="1940"/>
                    <a:pt x="4086" y="1275"/>
                  </a:cubicBezTo>
                  <a:cubicBezTo>
                    <a:pt x="4086" y="926"/>
                    <a:pt x="3991" y="578"/>
                    <a:pt x="3769" y="356"/>
                  </a:cubicBezTo>
                  <a:cubicBezTo>
                    <a:pt x="3473" y="87"/>
                    <a:pt x="3107" y="1"/>
                    <a:pt x="2731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11229" y="212237"/>
              <a:ext cx="258426" cy="179404"/>
            </a:xfrm>
            <a:custGeom>
              <a:avLst/>
              <a:gdLst/>
              <a:ahLst/>
              <a:cxnLst/>
              <a:rect l="l" t="t" r="r" b="b"/>
              <a:pathLst>
                <a:path w="8045" h="5585" extrusionOk="0">
                  <a:moveTo>
                    <a:pt x="2883" y="0"/>
                  </a:moveTo>
                  <a:cubicBezTo>
                    <a:pt x="2641" y="0"/>
                    <a:pt x="2421" y="128"/>
                    <a:pt x="2312" y="454"/>
                  </a:cubicBezTo>
                  <a:cubicBezTo>
                    <a:pt x="2091" y="961"/>
                    <a:pt x="2756" y="1975"/>
                    <a:pt x="1711" y="2133"/>
                  </a:cubicBezTo>
                  <a:cubicBezTo>
                    <a:pt x="1109" y="2260"/>
                    <a:pt x="0" y="2830"/>
                    <a:pt x="475" y="3653"/>
                  </a:cubicBezTo>
                  <a:cubicBezTo>
                    <a:pt x="633" y="3897"/>
                    <a:pt x="804" y="3972"/>
                    <a:pt x="988" y="3972"/>
                  </a:cubicBezTo>
                  <a:cubicBezTo>
                    <a:pt x="1210" y="3972"/>
                    <a:pt x="1451" y="3863"/>
                    <a:pt x="1711" y="3811"/>
                  </a:cubicBezTo>
                  <a:cubicBezTo>
                    <a:pt x="1786" y="3799"/>
                    <a:pt x="1855" y="3794"/>
                    <a:pt x="1917" y="3794"/>
                  </a:cubicBezTo>
                  <a:cubicBezTo>
                    <a:pt x="3008" y="3794"/>
                    <a:pt x="2233" y="5525"/>
                    <a:pt x="3611" y="5585"/>
                  </a:cubicBezTo>
                  <a:cubicBezTo>
                    <a:pt x="4117" y="5585"/>
                    <a:pt x="4687" y="5141"/>
                    <a:pt x="4719" y="4571"/>
                  </a:cubicBezTo>
                  <a:cubicBezTo>
                    <a:pt x="4719" y="4096"/>
                    <a:pt x="4117" y="3716"/>
                    <a:pt x="4466" y="3241"/>
                  </a:cubicBezTo>
                  <a:cubicBezTo>
                    <a:pt x="4846" y="2608"/>
                    <a:pt x="8044" y="2830"/>
                    <a:pt x="6493" y="1214"/>
                  </a:cubicBezTo>
                  <a:cubicBezTo>
                    <a:pt x="6221" y="956"/>
                    <a:pt x="5992" y="856"/>
                    <a:pt x="5774" y="856"/>
                  </a:cubicBezTo>
                  <a:cubicBezTo>
                    <a:pt x="5460" y="856"/>
                    <a:pt x="5170" y="1066"/>
                    <a:pt x="4814" y="1310"/>
                  </a:cubicBezTo>
                  <a:cubicBezTo>
                    <a:pt x="4523" y="1490"/>
                    <a:pt x="4349" y="1569"/>
                    <a:pt x="4239" y="1569"/>
                  </a:cubicBezTo>
                  <a:cubicBezTo>
                    <a:pt x="4002" y="1569"/>
                    <a:pt x="4059" y="1205"/>
                    <a:pt x="3864" y="708"/>
                  </a:cubicBezTo>
                  <a:cubicBezTo>
                    <a:pt x="3727" y="336"/>
                    <a:pt x="3275" y="0"/>
                    <a:pt x="2883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293014" y="33183"/>
              <a:ext cx="258426" cy="179436"/>
            </a:xfrm>
            <a:custGeom>
              <a:avLst/>
              <a:gdLst/>
              <a:ahLst/>
              <a:cxnLst/>
              <a:rect l="l" t="t" r="r" b="b"/>
              <a:pathLst>
                <a:path w="8045" h="5586" extrusionOk="0">
                  <a:moveTo>
                    <a:pt x="2897" y="0"/>
                  </a:moveTo>
                  <a:cubicBezTo>
                    <a:pt x="2656" y="0"/>
                    <a:pt x="2433" y="128"/>
                    <a:pt x="2313" y="455"/>
                  </a:cubicBezTo>
                  <a:cubicBezTo>
                    <a:pt x="2123" y="993"/>
                    <a:pt x="2756" y="1975"/>
                    <a:pt x="1711" y="2133"/>
                  </a:cubicBezTo>
                  <a:cubicBezTo>
                    <a:pt x="1109" y="2260"/>
                    <a:pt x="1" y="2830"/>
                    <a:pt x="476" y="3653"/>
                  </a:cubicBezTo>
                  <a:cubicBezTo>
                    <a:pt x="634" y="3897"/>
                    <a:pt x="805" y="3972"/>
                    <a:pt x="989" y="3972"/>
                  </a:cubicBezTo>
                  <a:cubicBezTo>
                    <a:pt x="1211" y="3972"/>
                    <a:pt x="1451" y="3864"/>
                    <a:pt x="1711" y="3812"/>
                  </a:cubicBezTo>
                  <a:cubicBezTo>
                    <a:pt x="1785" y="3800"/>
                    <a:pt x="1853" y="3794"/>
                    <a:pt x="1915" y="3794"/>
                  </a:cubicBezTo>
                  <a:cubicBezTo>
                    <a:pt x="3010" y="3794"/>
                    <a:pt x="2232" y="5555"/>
                    <a:pt x="3611" y="5585"/>
                  </a:cubicBezTo>
                  <a:cubicBezTo>
                    <a:pt x="4118" y="5585"/>
                    <a:pt x="4688" y="5142"/>
                    <a:pt x="4719" y="4603"/>
                  </a:cubicBezTo>
                  <a:cubicBezTo>
                    <a:pt x="4719" y="4128"/>
                    <a:pt x="4118" y="3717"/>
                    <a:pt x="4466" y="3242"/>
                  </a:cubicBezTo>
                  <a:cubicBezTo>
                    <a:pt x="4846" y="2608"/>
                    <a:pt x="8045" y="2830"/>
                    <a:pt x="6493" y="1246"/>
                  </a:cubicBezTo>
                  <a:cubicBezTo>
                    <a:pt x="6229" y="969"/>
                    <a:pt x="5997" y="862"/>
                    <a:pt x="5774" y="862"/>
                  </a:cubicBezTo>
                  <a:cubicBezTo>
                    <a:pt x="5462" y="862"/>
                    <a:pt x="5165" y="1070"/>
                    <a:pt x="4814" y="1310"/>
                  </a:cubicBezTo>
                  <a:cubicBezTo>
                    <a:pt x="4517" y="1495"/>
                    <a:pt x="4342" y="1576"/>
                    <a:pt x="4232" y="1576"/>
                  </a:cubicBezTo>
                  <a:cubicBezTo>
                    <a:pt x="4004" y="1576"/>
                    <a:pt x="4057" y="1222"/>
                    <a:pt x="3864" y="708"/>
                  </a:cubicBezTo>
                  <a:cubicBezTo>
                    <a:pt x="3727" y="336"/>
                    <a:pt x="3288" y="0"/>
                    <a:pt x="2897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76855" y="135495"/>
              <a:ext cx="258426" cy="178826"/>
            </a:xfrm>
            <a:custGeom>
              <a:avLst/>
              <a:gdLst/>
              <a:ahLst/>
              <a:cxnLst/>
              <a:rect l="l" t="t" r="r" b="b"/>
              <a:pathLst>
                <a:path w="8045" h="5567" extrusionOk="0">
                  <a:moveTo>
                    <a:pt x="2894" y="0"/>
                  </a:moveTo>
                  <a:cubicBezTo>
                    <a:pt x="2654" y="0"/>
                    <a:pt x="2433" y="131"/>
                    <a:pt x="2312" y="468"/>
                  </a:cubicBezTo>
                  <a:cubicBezTo>
                    <a:pt x="2091" y="975"/>
                    <a:pt x="2756" y="1957"/>
                    <a:pt x="1711" y="2147"/>
                  </a:cubicBezTo>
                  <a:cubicBezTo>
                    <a:pt x="1109" y="2273"/>
                    <a:pt x="0" y="2812"/>
                    <a:pt x="475" y="3635"/>
                  </a:cubicBezTo>
                  <a:cubicBezTo>
                    <a:pt x="631" y="3889"/>
                    <a:pt x="798" y="3967"/>
                    <a:pt x="979" y="3967"/>
                  </a:cubicBezTo>
                  <a:cubicBezTo>
                    <a:pt x="1203" y="3967"/>
                    <a:pt x="1447" y="3846"/>
                    <a:pt x="1711" y="3794"/>
                  </a:cubicBezTo>
                  <a:cubicBezTo>
                    <a:pt x="1776" y="3785"/>
                    <a:pt x="1836" y="3780"/>
                    <a:pt x="1891" y="3780"/>
                  </a:cubicBezTo>
                  <a:cubicBezTo>
                    <a:pt x="3020" y="3780"/>
                    <a:pt x="2222" y="5537"/>
                    <a:pt x="3611" y="5567"/>
                  </a:cubicBezTo>
                  <a:cubicBezTo>
                    <a:pt x="4117" y="5567"/>
                    <a:pt x="4687" y="5124"/>
                    <a:pt x="4719" y="4585"/>
                  </a:cubicBezTo>
                  <a:cubicBezTo>
                    <a:pt x="4719" y="4110"/>
                    <a:pt x="4117" y="3730"/>
                    <a:pt x="4466" y="3255"/>
                  </a:cubicBezTo>
                  <a:cubicBezTo>
                    <a:pt x="4846" y="2590"/>
                    <a:pt x="8044" y="2812"/>
                    <a:pt x="6493" y="1228"/>
                  </a:cubicBezTo>
                  <a:cubicBezTo>
                    <a:pt x="6215" y="964"/>
                    <a:pt x="5982" y="860"/>
                    <a:pt x="5761" y="860"/>
                  </a:cubicBezTo>
                  <a:cubicBezTo>
                    <a:pt x="5451" y="860"/>
                    <a:pt x="5165" y="1065"/>
                    <a:pt x="4814" y="1323"/>
                  </a:cubicBezTo>
                  <a:cubicBezTo>
                    <a:pt x="4523" y="1494"/>
                    <a:pt x="4350" y="1569"/>
                    <a:pt x="4240" y="1569"/>
                  </a:cubicBezTo>
                  <a:cubicBezTo>
                    <a:pt x="4002" y="1569"/>
                    <a:pt x="4059" y="1219"/>
                    <a:pt x="3864" y="722"/>
                  </a:cubicBezTo>
                  <a:cubicBezTo>
                    <a:pt x="3727" y="349"/>
                    <a:pt x="3285" y="0"/>
                    <a:pt x="2894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453;p36"/>
          <p:cNvSpPr txBox="1">
            <a:spLocks noGrp="1"/>
          </p:cNvSpPr>
          <p:nvPr>
            <p:ph type="title"/>
          </p:nvPr>
        </p:nvSpPr>
        <p:spPr>
          <a:xfrm>
            <a:off x="706068" y="361045"/>
            <a:ext cx="7727950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Process Creation</a:t>
            </a:r>
            <a:endParaRPr sz="3200" dirty="0"/>
          </a:p>
        </p:txBody>
      </p:sp>
      <p:sp>
        <p:nvSpPr>
          <p:cNvPr id="46" name="Google Shape;2387;p49"/>
          <p:cNvSpPr txBox="1">
            <a:spLocks/>
          </p:cNvSpPr>
          <p:nvPr/>
        </p:nvSpPr>
        <p:spPr>
          <a:xfrm>
            <a:off x="1635697" y="3383245"/>
            <a:ext cx="5162532" cy="178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spc="-5" dirty="0"/>
              <a:t>Linux </a:t>
            </a:r>
            <a:r>
              <a:rPr lang="en-US" sz="1600" spc="-5" dirty="0" err="1"/>
              <a:t>dùng</a:t>
            </a:r>
            <a:r>
              <a:rPr lang="en-US" sz="1600" spc="-5" dirty="0"/>
              <a:t> </a:t>
            </a:r>
            <a:r>
              <a:rPr lang="en-US" sz="1600" dirty="0" err="1"/>
              <a:t>khái</a:t>
            </a:r>
            <a:r>
              <a:rPr lang="en-US" sz="1600" dirty="0"/>
              <a:t> </a:t>
            </a:r>
            <a:r>
              <a:rPr lang="en-US" sz="1600" spc="-5" dirty="0" err="1"/>
              <a:t>niệm</a:t>
            </a:r>
            <a:r>
              <a:rPr lang="en-US" sz="1600" spc="-5" dirty="0"/>
              <a:t> </a:t>
            </a:r>
            <a:r>
              <a:rPr lang="en-US" sz="1600" dirty="0"/>
              <a:t>“process </a:t>
            </a:r>
            <a:r>
              <a:rPr lang="en-US" sz="1600" spc="-5" dirty="0"/>
              <a:t>group” </a:t>
            </a:r>
            <a:r>
              <a:rPr lang="en-US" sz="1600" spc="-5" dirty="0" err="1"/>
              <a:t>để</a:t>
            </a:r>
            <a:r>
              <a:rPr lang="en-US" sz="1600" spc="-5" dirty="0"/>
              <a:t> </a:t>
            </a:r>
            <a:r>
              <a:rPr lang="en-US" sz="1600" spc="-5" dirty="0" err="1"/>
              <a:t>quản</a:t>
            </a:r>
            <a:r>
              <a:rPr lang="en-US" sz="1600" spc="-5" dirty="0"/>
              <a:t> </a:t>
            </a:r>
            <a:r>
              <a:rPr lang="en-US" sz="1600" spc="-5" dirty="0" err="1"/>
              <a:t>lý</a:t>
            </a:r>
            <a:r>
              <a:rPr lang="en-US" sz="1600" spc="-5" dirty="0"/>
              <a:t> </a:t>
            </a:r>
            <a:r>
              <a:rPr lang="en-US" sz="1600" spc="-5" dirty="0" err="1"/>
              <a:t>cây</a:t>
            </a:r>
            <a:r>
              <a:rPr lang="en-US" sz="1600" spc="-5" dirty="0"/>
              <a:t> </a:t>
            </a:r>
            <a:r>
              <a:rPr lang="en-US" sz="1600" spc="-5" dirty="0" smtClean="0"/>
              <a:t>process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Window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tồn</a:t>
            </a:r>
            <a:r>
              <a:rPr lang="en-US" sz="1600" dirty="0" smtClean="0"/>
              <a:t> </a:t>
            </a:r>
            <a:r>
              <a:rPr lang="en-US" sz="1600" dirty="0" err="1" smtClean="0"/>
              <a:t>tại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cấp</a:t>
            </a:r>
            <a:r>
              <a:rPr lang="en-US" sz="1600" dirty="0" smtClean="0"/>
              <a:t> </a:t>
            </a:r>
            <a:r>
              <a:rPr lang="en-US" sz="1600" dirty="0" err="1" smtClean="0"/>
              <a:t>tiến</a:t>
            </a:r>
            <a:r>
              <a:rPr lang="en-US" sz="1600" dirty="0" smtClean="0"/>
              <a:t> </a:t>
            </a:r>
            <a:r>
              <a:rPr lang="en-US" sz="1600" dirty="0" err="1" smtClean="0"/>
              <a:t>trình</a:t>
            </a:r>
            <a:r>
              <a:rPr lang="en-US" sz="1600" dirty="0" smtClean="0"/>
              <a:t>, </a:t>
            </a:r>
            <a:r>
              <a:rPr lang="en-US" sz="1600" dirty="0" err="1" smtClean="0"/>
              <a:t>mọi</a:t>
            </a:r>
            <a:r>
              <a:rPr lang="en-US" sz="1600" dirty="0" smtClean="0"/>
              <a:t> </a:t>
            </a:r>
            <a:r>
              <a:rPr lang="en-US" sz="1600" dirty="0" err="1" smtClean="0"/>
              <a:t>tiến</a:t>
            </a:r>
            <a:r>
              <a:rPr lang="en-US" sz="1600" dirty="0" smtClean="0"/>
              <a:t> </a:t>
            </a:r>
            <a:r>
              <a:rPr lang="en-US" sz="1600" dirty="0" err="1" smtClean="0"/>
              <a:t>trình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đều</a:t>
            </a:r>
            <a:r>
              <a:rPr lang="en-US" sz="1600" dirty="0" smtClean="0"/>
              <a:t> </a:t>
            </a:r>
            <a:r>
              <a:rPr lang="en-US" sz="1600" dirty="0" err="1" smtClean="0"/>
              <a:t>cùng</a:t>
            </a:r>
            <a:r>
              <a:rPr lang="en-US" sz="1600" dirty="0" smtClean="0"/>
              <a:t> </a:t>
            </a:r>
            <a:r>
              <a:rPr lang="en-US" sz="1600" dirty="0" err="1" smtClean="0"/>
              <a:t>cấp</a:t>
            </a:r>
            <a:r>
              <a:rPr lang="en-US" sz="1700" dirty="0"/>
              <a:t>	</a:t>
            </a:r>
            <a:r>
              <a:rPr lang="en-US" sz="1700" dirty="0" smtClean="0"/>
              <a:t> 	</a:t>
            </a:r>
          </a:p>
        </p:txBody>
      </p:sp>
      <p:sp>
        <p:nvSpPr>
          <p:cNvPr id="24" name="Google Shape;2387;p49"/>
          <p:cNvSpPr txBox="1">
            <a:spLocks/>
          </p:cNvSpPr>
          <p:nvPr/>
        </p:nvSpPr>
        <p:spPr>
          <a:xfrm>
            <a:off x="1058461" y="1416165"/>
            <a:ext cx="7094668" cy="182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700" dirty="0" err="1" smtClean="0"/>
              <a:t>Hê</a:t>
            </a:r>
            <a:r>
              <a:rPr lang="en-US" sz="1700" dirty="0" smtClean="0"/>
              <a:t>̣ </a:t>
            </a:r>
            <a:r>
              <a:rPr lang="en-US" sz="1700" dirty="0" err="1" smtClean="0"/>
              <a:t>thống</a:t>
            </a:r>
            <a:r>
              <a:rPr lang="en-US" sz="1700" dirty="0" smtClean="0"/>
              <a:t> </a:t>
            </a:r>
            <a:r>
              <a:rPr lang="en-US" sz="1700" dirty="0" err="1" smtClean="0"/>
              <a:t>tư</a:t>
            </a:r>
            <a:r>
              <a:rPr lang="en-US" sz="1700" dirty="0" smtClean="0"/>
              <a:t>̣ </a:t>
            </a:r>
            <a:r>
              <a:rPr lang="en-US" sz="1700" dirty="0" err="1" smtClean="0"/>
              <a:t>tạo</a:t>
            </a:r>
            <a:r>
              <a:rPr lang="en-US" sz="1700" dirty="0" smtClean="0"/>
              <a:t> </a:t>
            </a:r>
            <a:r>
              <a:rPr lang="en-US" sz="1700" dirty="0" err="1" smtClean="0"/>
              <a:t>đê</a:t>
            </a:r>
            <a:r>
              <a:rPr lang="en-US" sz="1700" dirty="0" smtClean="0"/>
              <a:t>̉ </a:t>
            </a:r>
            <a:r>
              <a:rPr lang="en-US" sz="1700" dirty="0" err="1" smtClean="0"/>
              <a:t>quản</a:t>
            </a:r>
            <a:r>
              <a:rPr lang="en-US" sz="1700" dirty="0" smtClean="0"/>
              <a:t> </a:t>
            </a:r>
            <a:r>
              <a:rPr lang="en-US" sz="1700" dirty="0" err="1" smtClean="0"/>
              <a:t>ly</a:t>
            </a:r>
            <a:r>
              <a:rPr lang="en-US" sz="1700" dirty="0" smtClean="0"/>
              <a:t>́ </a:t>
            </a:r>
            <a:r>
              <a:rPr lang="en-US" sz="1700" dirty="0" err="1" smtClean="0"/>
              <a:t>hê</a:t>
            </a:r>
            <a:r>
              <a:rPr lang="en-US" sz="1700" dirty="0" smtClean="0"/>
              <a:t>̣ </a:t>
            </a:r>
            <a:r>
              <a:rPr lang="en-US" sz="1700" dirty="0" err="1" smtClean="0"/>
              <a:t>thống</a:t>
            </a:r>
            <a:r>
              <a:rPr lang="en-US" sz="1700" dirty="0" smtClean="0"/>
              <a:t> (</a:t>
            </a:r>
            <a:r>
              <a:rPr lang="en-US" sz="1700" dirty="0" err="1" smtClean="0"/>
              <a:t>thường</a:t>
            </a:r>
            <a:r>
              <a:rPr lang="en-US" sz="1700" dirty="0" smtClean="0"/>
              <a:t> là </a:t>
            </a:r>
            <a:r>
              <a:rPr lang="en-US" sz="1700" dirty="0" err="1" smtClean="0"/>
              <a:t>các</a:t>
            </a:r>
            <a:r>
              <a:rPr lang="en-US" sz="1700" dirty="0" smtClean="0"/>
              <a:t> </a:t>
            </a:r>
            <a:r>
              <a:rPr lang="en-US" sz="1700" dirty="0" err="1" smtClean="0"/>
              <a:t>tiến</a:t>
            </a:r>
            <a:r>
              <a:rPr lang="en-US" sz="1700" dirty="0" smtClean="0"/>
              <a:t> </a:t>
            </a:r>
            <a:r>
              <a:rPr lang="en-US" sz="1700" dirty="0" err="1" smtClean="0"/>
              <a:t>trình</a:t>
            </a:r>
            <a:r>
              <a:rPr lang="en-US" sz="1700" dirty="0" smtClean="0"/>
              <a:t> </a:t>
            </a:r>
            <a:r>
              <a:rPr lang="en-US" sz="1700" dirty="0" err="1" smtClean="0"/>
              <a:t>khởi</a:t>
            </a:r>
            <a:r>
              <a:rPr lang="en-US" sz="1700" dirty="0" smtClean="0"/>
              <a:t> </a:t>
            </a:r>
            <a:r>
              <a:rPr lang="en-US" sz="1700" dirty="0" err="1" smtClean="0"/>
              <a:t>động</a:t>
            </a:r>
            <a:r>
              <a:rPr lang="en-US" sz="1700" dirty="0" smtClean="0"/>
              <a:t> </a:t>
            </a:r>
            <a:r>
              <a:rPr lang="en-US" sz="1700" dirty="0" err="1" smtClean="0"/>
              <a:t>hê</a:t>
            </a:r>
            <a:r>
              <a:rPr lang="en-US" sz="1700" dirty="0" smtClean="0"/>
              <a:t>̣ </a:t>
            </a:r>
            <a:r>
              <a:rPr lang="en-US" sz="1700" dirty="0" err="1" smtClean="0"/>
              <a:t>điều</a:t>
            </a:r>
            <a:r>
              <a:rPr lang="en-US" sz="1700" dirty="0" smtClean="0"/>
              <a:t> </a:t>
            </a:r>
            <a:r>
              <a:rPr lang="en-US" sz="1700" dirty="0" err="1" smtClean="0"/>
              <a:t>hành</a:t>
            </a:r>
            <a:r>
              <a:rPr lang="en-US" sz="1700" dirty="0" smtClean="0"/>
              <a:t>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700" dirty="0" smtClean="0"/>
              <a:t>Do </a:t>
            </a:r>
            <a:r>
              <a:rPr lang="en-US" sz="1700" dirty="0" err="1" smtClean="0"/>
              <a:t>người</a:t>
            </a:r>
            <a:r>
              <a:rPr lang="en-US" sz="1700" dirty="0" smtClean="0"/>
              <a:t> </a:t>
            </a:r>
            <a:r>
              <a:rPr lang="en-US" sz="1700" dirty="0" err="1" smtClean="0"/>
              <a:t>dùng</a:t>
            </a:r>
            <a:r>
              <a:rPr lang="en-US" sz="1700" dirty="0" smtClean="0"/>
              <a:t> </a:t>
            </a:r>
            <a:r>
              <a:rPr lang="en-US" sz="1700" dirty="0" err="1" smtClean="0"/>
              <a:t>chạy</a:t>
            </a:r>
            <a:r>
              <a:rPr lang="en-US" sz="1700" dirty="0" smtClean="0"/>
              <a:t> </a:t>
            </a:r>
            <a:r>
              <a:rPr lang="en-US" sz="1700" dirty="0" err="1" smtClean="0"/>
              <a:t>một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trình</a:t>
            </a:r>
            <a:endParaRPr lang="en-US" sz="1700" dirty="0" smtClean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700" dirty="0" err="1" smtClean="0"/>
              <a:t>Một</a:t>
            </a:r>
            <a:r>
              <a:rPr lang="en-US" sz="1700" dirty="0" smtClean="0"/>
              <a:t> </a:t>
            </a:r>
            <a:r>
              <a:rPr lang="en-US" sz="1700" dirty="0" err="1" smtClean="0"/>
              <a:t>tiến</a:t>
            </a:r>
            <a:r>
              <a:rPr lang="en-US" sz="1700" dirty="0" smtClean="0"/>
              <a:t> </a:t>
            </a:r>
            <a:r>
              <a:rPr lang="en-US" sz="1700" dirty="0" err="1" smtClean="0"/>
              <a:t>trình</a:t>
            </a:r>
            <a:r>
              <a:rPr lang="en-US" sz="1700" dirty="0" smtClean="0"/>
              <a:t> con </a:t>
            </a:r>
            <a:r>
              <a:rPr lang="en-US" sz="1700" dirty="0" err="1" smtClean="0"/>
              <a:t>được</a:t>
            </a:r>
            <a:r>
              <a:rPr lang="en-US" sz="1700" dirty="0" smtClean="0"/>
              <a:t> </a:t>
            </a:r>
            <a:r>
              <a:rPr lang="en-US" sz="1700" dirty="0" err="1" smtClean="0"/>
              <a:t>khởi</a:t>
            </a:r>
            <a:r>
              <a:rPr lang="en-US" sz="1700" dirty="0" smtClean="0"/>
              <a:t> </a:t>
            </a:r>
            <a:r>
              <a:rPr lang="en-US" sz="1700" dirty="0" err="1" smtClean="0"/>
              <a:t>chạy</a:t>
            </a:r>
            <a:r>
              <a:rPr lang="en-US" sz="1700" dirty="0" smtClean="0"/>
              <a:t> </a:t>
            </a:r>
            <a:r>
              <a:rPr lang="en-US" sz="1700" dirty="0" err="1" smtClean="0"/>
              <a:t>đê</a:t>
            </a:r>
            <a:r>
              <a:rPr lang="en-US" sz="1700" dirty="0" smtClean="0"/>
              <a:t>̉ </a:t>
            </a:r>
            <a:r>
              <a:rPr lang="en-US" sz="1700" dirty="0" err="1" smtClean="0"/>
              <a:t>đáp</a:t>
            </a:r>
            <a:r>
              <a:rPr lang="en-US" sz="1700" dirty="0" smtClean="0"/>
              <a:t> </a:t>
            </a:r>
            <a:r>
              <a:rPr lang="en-US" sz="1700" dirty="0" err="1" smtClean="0"/>
              <a:t>ứng</a:t>
            </a:r>
            <a:r>
              <a:rPr lang="en-US" sz="1700" dirty="0" smtClean="0"/>
              <a:t> </a:t>
            </a:r>
            <a:r>
              <a:rPr lang="en-US" sz="1700" dirty="0" err="1" smtClean="0"/>
              <a:t>yêu</a:t>
            </a:r>
            <a:r>
              <a:rPr lang="en-US" sz="1700" dirty="0" smtClean="0"/>
              <a:t> </a:t>
            </a:r>
            <a:r>
              <a:rPr lang="en-US" sz="1700" dirty="0" err="1" smtClean="0"/>
              <a:t>cầu</a:t>
            </a:r>
            <a:r>
              <a:rPr lang="en-US" sz="1700" dirty="0" smtClean="0"/>
              <a:t> </a:t>
            </a:r>
            <a:r>
              <a:rPr lang="en-US" sz="1700" dirty="0" err="1" smtClean="0"/>
              <a:t>riêng</a:t>
            </a:r>
            <a:r>
              <a:rPr lang="en-US" sz="1700" dirty="0" smtClean="0"/>
              <a:t> </a:t>
            </a:r>
            <a:r>
              <a:rPr lang="en-US" sz="1700" dirty="0" err="1" smtClean="0"/>
              <a:t>của</a:t>
            </a:r>
            <a:r>
              <a:rPr lang="en-US" sz="1700" dirty="0" smtClean="0"/>
              <a:t> </a:t>
            </a:r>
            <a:r>
              <a:rPr lang="en-US" sz="1700" dirty="0" err="1" smtClean="0"/>
              <a:t>tiến</a:t>
            </a:r>
            <a:r>
              <a:rPr lang="en-US" sz="1700" dirty="0" smtClean="0"/>
              <a:t> </a:t>
            </a:r>
            <a:r>
              <a:rPr lang="en-US" sz="1700" dirty="0" err="1" smtClean="0"/>
              <a:t>trình</a:t>
            </a:r>
            <a:r>
              <a:rPr lang="en-US" sz="1700" dirty="0" smtClean="0"/>
              <a:t> mẹ ( </a:t>
            </a:r>
            <a:r>
              <a:rPr lang="en-US" sz="1700" dirty="0" err="1" smtClean="0"/>
              <a:t>phân</a:t>
            </a:r>
            <a:r>
              <a:rPr lang="en-US" sz="1700" dirty="0" smtClean="0"/>
              <a:t> </a:t>
            </a:r>
            <a:r>
              <a:rPr lang="en-US" sz="1700" dirty="0" err="1" smtClean="0"/>
              <a:t>cấp</a:t>
            </a:r>
            <a:r>
              <a:rPr lang="en-US" sz="1700" dirty="0" smtClean="0"/>
              <a:t> </a:t>
            </a:r>
            <a:r>
              <a:rPr lang="en-US" sz="1700" dirty="0" err="1" smtClean="0"/>
              <a:t>tiến</a:t>
            </a:r>
            <a:r>
              <a:rPr lang="en-US" sz="1700" dirty="0" smtClean="0"/>
              <a:t> </a:t>
            </a:r>
            <a:r>
              <a:rPr lang="en-US" sz="1700" dirty="0" err="1" smtClean="0"/>
              <a:t>trình</a:t>
            </a:r>
            <a:r>
              <a:rPr lang="en-US" sz="1700" dirty="0" smtClean="0"/>
              <a:t> ) </a:t>
            </a:r>
          </a:p>
          <a:p>
            <a:pPr>
              <a:spcAft>
                <a:spcPts val="1600"/>
              </a:spcAft>
            </a:pPr>
            <a:r>
              <a:rPr lang="en-US" sz="1700" dirty="0"/>
              <a:t>	</a:t>
            </a:r>
            <a:r>
              <a:rPr lang="en-US" sz="1700" dirty="0" smtClean="0"/>
              <a:t> 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17" y="3575670"/>
            <a:ext cx="1290524" cy="102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2"/>
          <p:cNvGrpSpPr/>
          <p:nvPr/>
        </p:nvGrpSpPr>
        <p:grpSpPr>
          <a:xfrm>
            <a:off x="7777774" y="-54392"/>
            <a:ext cx="1481645" cy="1418771"/>
            <a:chOff x="7777774" y="-54392"/>
            <a:chExt cx="1481645" cy="1418771"/>
          </a:xfrm>
        </p:grpSpPr>
        <p:sp>
          <p:nvSpPr>
            <p:cNvPr id="1717" name="Google Shape;1717;p42"/>
            <p:cNvSpPr/>
            <p:nvPr/>
          </p:nvSpPr>
          <p:spPr>
            <a:xfrm rot="10507462" flipH="1">
              <a:off x="7792013" y="31414"/>
              <a:ext cx="1103494" cy="382043"/>
            </a:xfrm>
            <a:custGeom>
              <a:avLst/>
              <a:gdLst/>
              <a:ahLst/>
              <a:cxnLst/>
              <a:rect l="l" t="t" r="r" b="b"/>
              <a:pathLst>
                <a:path w="42058" h="14561" extrusionOk="0">
                  <a:moveTo>
                    <a:pt x="1" y="0"/>
                  </a:moveTo>
                  <a:lnTo>
                    <a:pt x="1" y="0"/>
                  </a:lnTo>
                  <a:cubicBezTo>
                    <a:pt x="1774" y="3547"/>
                    <a:pt x="9311" y="7379"/>
                    <a:pt x="13017" y="9311"/>
                  </a:cubicBezTo>
                  <a:cubicBezTo>
                    <a:pt x="16532" y="11084"/>
                    <a:pt x="20554" y="12700"/>
                    <a:pt x="24259" y="13808"/>
                  </a:cubicBezTo>
                  <a:cubicBezTo>
                    <a:pt x="26586" y="14396"/>
                    <a:pt x="28970" y="14561"/>
                    <a:pt x="31365" y="14561"/>
                  </a:cubicBezTo>
                  <a:cubicBezTo>
                    <a:pt x="34420" y="14561"/>
                    <a:pt x="37493" y="14293"/>
                    <a:pt x="40489" y="14293"/>
                  </a:cubicBezTo>
                  <a:cubicBezTo>
                    <a:pt x="40961" y="14293"/>
                    <a:pt x="41431" y="14299"/>
                    <a:pt x="41899" y="14315"/>
                  </a:cubicBezTo>
                  <a:lnTo>
                    <a:pt x="42057" y="14283"/>
                  </a:lnTo>
                  <a:cubicBezTo>
                    <a:pt x="30340" y="2407"/>
                    <a:pt x="15582" y="950"/>
                    <a:pt x="1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 rot="10507462" flipH="1">
              <a:off x="7906255" y="25122"/>
              <a:ext cx="985058" cy="331982"/>
            </a:xfrm>
            <a:custGeom>
              <a:avLst/>
              <a:gdLst/>
              <a:ahLst/>
              <a:cxnLst/>
              <a:rect l="l" t="t" r="r" b="b"/>
              <a:pathLst>
                <a:path w="37544" h="12653" extrusionOk="0">
                  <a:moveTo>
                    <a:pt x="454" y="0"/>
                  </a:moveTo>
                  <a:cubicBezTo>
                    <a:pt x="175" y="0"/>
                    <a:pt x="1" y="400"/>
                    <a:pt x="303" y="537"/>
                  </a:cubicBezTo>
                  <a:cubicBezTo>
                    <a:pt x="4768" y="2501"/>
                    <a:pt x="9487" y="3672"/>
                    <a:pt x="14174" y="4939"/>
                  </a:cubicBezTo>
                  <a:cubicBezTo>
                    <a:pt x="19115" y="6269"/>
                    <a:pt x="23992" y="7821"/>
                    <a:pt x="28805" y="9563"/>
                  </a:cubicBezTo>
                  <a:cubicBezTo>
                    <a:pt x="31561" y="10576"/>
                    <a:pt x="34316" y="11590"/>
                    <a:pt x="37071" y="12635"/>
                  </a:cubicBezTo>
                  <a:cubicBezTo>
                    <a:pt x="37105" y="12647"/>
                    <a:pt x="37138" y="12653"/>
                    <a:pt x="37168" y="12653"/>
                  </a:cubicBezTo>
                  <a:cubicBezTo>
                    <a:pt x="37446" y="12653"/>
                    <a:pt x="37543" y="12176"/>
                    <a:pt x="37229" y="12033"/>
                  </a:cubicBezTo>
                  <a:cubicBezTo>
                    <a:pt x="32416" y="10260"/>
                    <a:pt x="27602" y="8454"/>
                    <a:pt x="22725" y="6839"/>
                  </a:cubicBezTo>
                  <a:cubicBezTo>
                    <a:pt x="17975" y="5287"/>
                    <a:pt x="13129" y="4116"/>
                    <a:pt x="8347" y="2722"/>
                  </a:cubicBezTo>
                  <a:cubicBezTo>
                    <a:pt x="5719" y="1962"/>
                    <a:pt x="3122" y="1139"/>
                    <a:pt x="588" y="30"/>
                  </a:cubicBezTo>
                  <a:cubicBezTo>
                    <a:pt x="542" y="9"/>
                    <a:pt x="497" y="0"/>
                    <a:pt x="454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 rot="10507462" flipH="1">
              <a:off x="8318036" y="132428"/>
              <a:ext cx="179438" cy="154329"/>
            </a:xfrm>
            <a:custGeom>
              <a:avLst/>
              <a:gdLst/>
              <a:ahLst/>
              <a:cxnLst/>
              <a:rect l="l" t="t" r="r" b="b"/>
              <a:pathLst>
                <a:path w="6839" h="5882" extrusionOk="0">
                  <a:moveTo>
                    <a:pt x="3301" y="0"/>
                  </a:moveTo>
                  <a:cubicBezTo>
                    <a:pt x="3086" y="0"/>
                    <a:pt x="2872" y="224"/>
                    <a:pt x="3007" y="448"/>
                  </a:cubicBezTo>
                  <a:cubicBezTo>
                    <a:pt x="3944" y="1737"/>
                    <a:pt x="5125" y="2809"/>
                    <a:pt x="6024" y="4116"/>
                  </a:cubicBezTo>
                  <a:lnTo>
                    <a:pt x="6024" y="4116"/>
                  </a:lnTo>
                  <a:cubicBezTo>
                    <a:pt x="4120" y="4513"/>
                    <a:pt x="2148" y="4613"/>
                    <a:pt x="315" y="5294"/>
                  </a:cubicBezTo>
                  <a:cubicBezTo>
                    <a:pt x="1" y="5408"/>
                    <a:pt x="73" y="5882"/>
                    <a:pt x="368" y="5882"/>
                  </a:cubicBezTo>
                  <a:cubicBezTo>
                    <a:pt x="400" y="5882"/>
                    <a:pt x="435" y="5876"/>
                    <a:pt x="473" y="5864"/>
                  </a:cubicBezTo>
                  <a:cubicBezTo>
                    <a:pt x="2437" y="5135"/>
                    <a:pt x="4558" y="5072"/>
                    <a:pt x="6585" y="4597"/>
                  </a:cubicBezTo>
                  <a:cubicBezTo>
                    <a:pt x="6744" y="4534"/>
                    <a:pt x="6839" y="4312"/>
                    <a:pt x="6744" y="4154"/>
                  </a:cubicBezTo>
                  <a:cubicBezTo>
                    <a:pt x="5857" y="2697"/>
                    <a:pt x="4527" y="1525"/>
                    <a:pt x="3545" y="132"/>
                  </a:cubicBezTo>
                  <a:cubicBezTo>
                    <a:pt x="3480" y="39"/>
                    <a:pt x="3391" y="0"/>
                    <a:pt x="3301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 rot="10507462" flipH="1">
              <a:off x="8180509" y="212281"/>
              <a:ext cx="114185" cy="125467"/>
            </a:xfrm>
            <a:custGeom>
              <a:avLst/>
              <a:gdLst/>
              <a:ahLst/>
              <a:cxnLst/>
              <a:rect l="l" t="t" r="r" b="b"/>
              <a:pathLst>
                <a:path w="4352" h="4782" extrusionOk="0">
                  <a:moveTo>
                    <a:pt x="2550" y="1"/>
                  </a:moveTo>
                  <a:cubicBezTo>
                    <a:pt x="2359" y="1"/>
                    <a:pt x="2152" y="219"/>
                    <a:pt x="2261" y="438"/>
                  </a:cubicBezTo>
                  <a:cubicBezTo>
                    <a:pt x="2783" y="1365"/>
                    <a:pt x="3464" y="2267"/>
                    <a:pt x="3721" y="3311"/>
                  </a:cubicBezTo>
                  <a:lnTo>
                    <a:pt x="3721" y="3311"/>
                  </a:lnTo>
                  <a:cubicBezTo>
                    <a:pt x="2628" y="3681"/>
                    <a:pt x="1508" y="3969"/>
                    <a:pt x="361" y="4175"/>
                  </a:cubicBezTo>
                  <a:cubicBezTo>
                    <a:pt x="1" y="4265"/>
                    <a:pt x="124" y="4781"/>
                    <a:pt x="461" y="4781"/>
                  </a:cubicBezTo>
                  <a:cubicBezTo>
                    <a:pt x="480" y="4781"/>
                    <a:pt x="499" y="4780"/>
                    <a:pt x="519" y="4777"/>
                  </a:cubicBezTo>
                  <a:cubicBezTo>
                    <a:pt x="1754" y="4523"/>
                    <a:pt x="2958" y="4207"/>
                    <a:pt x="4130" y="3795"/>
                  </a:cubicBezTo>
                  <a:cubicBezTo>
                    <a:pt x="4288" y="3731"/>
                    <a:pt x="4351" y="3605"/>
                    <a:pt x="4351" y="3446"/>
                  </a:cubicBezTo>
                  <a:cubicBezTo>
                    <a:pt x="4130" y="2243"/>
                    <a:pt x="3369" y="1198"/>
                    <a:pt x="2768" y="153"/>
                  </a:cubicBezTo>
                  <a:cubicBezTo>
                    <a:pt x="2719" y="45"/>
                    <a:pt x="2636" y="1"/>
                    <a:pt x="2550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 rot="10507462" flipH="1">
              <a:off x="8044366" y="282783"/>
              <a:ext cx="73071" cy="89312"/>
            </a:xfrm>
            <a:custGeom>
              <a:avLst/>
              <a:gdLst/>
              <a:ahLst/>
              <a:cxnLst/>
              <a:rect l="l" t="t" r="r" b="b"/>
              <a:pathLst>
                <a:path w="2785" h="3404" extrusionOk="0">
                  <a:moveTo>
                    <a:pt x="1764" y="1"/>
                  </a:moveTo>
                  <a:cubicBezTo>
                    <a:pt x="1585" y="1"/>
                    <a:pt x="1410" y="149"/>
                    <a:pt x="1486" y="377"/>
                  </a:cubicBezTo>
                  <a:cubicBezTo>
                    <a:pt x="1681" y="991"/>
                    <a:pt x="1951" y="1581"/>
                    <a:pt x="2142" y="2212"/>
                  </a:cubicBezTo>
                  <a:lnTo>
                    <a:pt x="2142" y="2212"/>
                  </a:lnTo>
                  <a:cubicBezTo>
                    <a:pt x="1558" y="2469"/>
                    <a:pt x="911" y="2617"/>
                    <a:pt x="314" y="2815"/>
                  </a:cubicBezTo>
                  <a:cubicBezTo>
                    <a:pt x="0" y="2929"/>
                    <a:pt x="98" y="3404"/>
                    <a:pt x="375" y="3404"/>
                  </a:cubicBezTo>
                  <a:cubicBezTo>
                    <a:pt x="405" y="3404"/>
                    <a:pt x="438" y="3398"/>
                    <a:pt x="473" y="3385"/>
                  </a:cubicBezTo>
                  <a:cubicBezTo>
                    <a:pt x="1201" y="3132"/>
                    <a:pt x="1961" y="2974"/>
                    <a:pt x="2626" y="2625"/>
                  </a:cubicBezTo>
                  <a:cubicBezTo>
                    <a:pt x="2753" y="2562"/>
                    <a:pt x="2784" y="2404"/>
                    <a:pt x="2784" y="2309"/>
                  </a:cubicBezTo>
                  <a:cubicBezTo>
                    <a:pt x="2594" y="1580"/>
                    <a:pt x="2278" y="915"/>
                    <a:pt x="2056" y="218"/>
                  </a:cubicBezTo>
                  <a:cubicBezTo>
                    <a:pt x="2005" y="66"/>
                    <a:pt x="1884" y="1"/>
                    <a:pt x="176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 rot="10507462" flipH="1">
              <a:off x="8332386" y="263840"/>
              <a:ext cx="27444" cy="20806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9" y="1"/>
                  </a:moveTo>
                  <a:cubicBezTo>
                    <a:pt x="0" y="1"/>
                    <a:pt x="0" y="793"/>
                    <a:pt x="539" y="793"/>
                  </a:cubicBezTo>
                  <a:cubicBezTo>
                    <a:pt x="1045" y="793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 rot="10507462" flipH="1">
              <a:off x="8307574" y="295137"/>
              <a:ext cx="27444" cy="21646"/>
            </a:xfrm>
            <a:custGeom>
              <a:avLst/>
              <a:gdLst/>
              <a:ahLst/>
              <a:cxnLst/>
              <a:rect l="l" t="t" r="r" b="b"/>
              <a:pathLst>
                <a:path w="1046" h="825" extrusionOk="0">
                  <a:moveTo>
                    <a:pt x="539" y="1"/>
                  </a:moveTo>
                  <a:cubicBezTo>
                    <a:pt x="0" y="1"/>
                    <a:pt x="0" y="824"/>
                    <a:pt x="539" y="824"/>
                  </a:cubicBezTo>
                  <a:cubicBezTo>
                    <a:pt x="1045" y="824"/>
                    <a:pt x="1045" y="1"/>
                    <a:pt x="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 rot="10507462" flipH="1">
              <a:off x="8132837" y="250851"/>
              <a:ext cx="27444" cy="21620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45" y="824"/>
                    <a:pt x="1045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 rot="10507462" flipH="1">
              <a:off x="8101584" y="236821"/>
              <a:ext cx="27444" cy="20806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0"/>
                  </a:moveTo>
                  <a:cubicBezTo>
                    <a:pt x="0" y="0"/>
                    <a:pt x="0" y="792"/>
                    <a:pt x="538" y="792"/>
                  </a:cubicBezTo>
                  <a:cubicBezTo>
                    <a:pt x="1045" y="792"/>
                    <a:pt x="1045" y="0"/>
                    <a:pt x="53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 rot="10507462" flipH="1">
              <a:off x="7878466" y="397643"/>
              <a:ext cx="27444" cy="20806"/>
            </a:xfrm>
            <a:custGeom>
              <a:avLst/>
              <a:gdLst/>
              <a:ahLst/>
              <a:cxnLst/>
              <a:rect l="l" t="t" r="r" b="b"/>
              <a:pathLst>
                <a:path w="1046" h="793" extrusionOk="0">
                  <a:moveTo>
                    <a:pt x="538" y="1"/>
                  </a:moveTo>
                  <a:cubicBezTo>
                    <a:pt x="0" y="1"/>
                    <a:pt x="0" y="792"/>
                    <a:pt x="538" y="792"/>
                  </a:cubicBezTo>
                  <a:cubicBezTo>
                    <a:pt x="1045" y="792"/>
                    <a:pt x="1045" y="1"/>
                    <a:pt x="5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 rot="10507462" flipH="1">
              <a:off x="8540006" y="335265"/>
              <a:ext cx="678054" cy="1002113"/>
            </a:xfrm>
            <a:custGeom>
              <a:avLst/>
              <a:gdLst/>
              <a:ahLst/>
              <a:cxnLst/>
              <a:rect l="l" t="t" r="r" b="b"/>
              <a:pathLst>
                <a:path w="25843" h="38194" extrusionOk="0">
                  <a:moveTo>
                    <a:pt x="0" y="1"/>
                  </a:moveTo>
                  <a:lnTo>
                    <a:pt x="0" y="1"/>
                  </a:lnTo>
                  <a:cubicBezTo>
                    <a:pt x="159" y="8013"/>
                    <a:pt x="3991" y="18305"/>
                    <a:pt x="9153" y="24386"/>
                  </a:cubicBezTo>
                  <a:cubicBezTo>
                    <a:pt x="11718" y="27458"/>
                    <a:pt x="14600" y="30023"/>
                    <a:pt x="17798" y="32430"/>
                  </a:cubicBezTo>
                  <a:cubicBezTo>
                    <a:pt x="20047" y="34171"/>
                    <a:pt x="22454" y="37085"/>
                    <a:pt x="25367" y="37718"/>
                  </a:cubicBezTo>
                  <a:lnTo>
                    <a:pt x="25367" y="38193"/>
                  </a:lnTo>
                  <a:cubicBezTo>
                    <a:pt x="25842" y="29389"/>
                    <a:pt x="25367" y="20712"/>
                    <a:pt x="19889" y="13302"/>
                  </a:cubicBezTo>
                  <a:cubicBezTo>
                    <a:pt x="15233" y="7221"/>
                    <a:pt x="7221" y="2249"/>
                    <a:pt x="0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 rot="10507462" flipH="1">
              <a:off x="8622244" y="363224"/>
              <a:ext cx="572580" cy="865547"/>
            </a:xfrm>
            <a:custGeom>
              <a:avLst/>
              <a:gdLst/>
              <a:ahLst/>
              <a:cxnLst/>
              <a:rect l="l" t="t" r="r" b="b"/>
              <a:pathLst>
                <a:path w="21823" h="32989" extrusionOk="0">
                  <a:moveTo>
                    <a:pt x="436" y="0"/>
                  </a:moveTo>
                  <a:cubicBezTo>
                    <a:pt x="202" y="0"/>
                    <a:pt x="1" y="294"/>
                    <a:pt x="223" y="491"/>
                  </a:cubicBezTo>
                  <a:cubicBezTo>
                    <a:pt x="3738" y="3785"/>
                    <a:pt x="6145" y="8092"/>
                    <a:pt x="8837" y="12051"/>
                  </a:cubicBezTo>
                  <a:cubicBezTo>
                    <a:pt x="10230" y="14077"/>
                    <a:pt x="11687" y="16104"/>
                    <a:pt x="13081" y="18163"/>
                  </a:cubicBezTo>
                  <a:cubicBezTo>
                    <a:pt x="14506" y="20284"/>
                    <a:pt x="15868" y="22470"/>
                    <a:pt x="17134" y="24718"/>
                  </a:cubicBezTo>
                  <a:cubicBezTo>
                    <a:pt x="18654" y="27347"/>
                    <a:pt x="19985" y="30038"/>
                    <a:pt x="21156" y="32794"/>
                  </a:cubicBezTo>
                  <a:cubicBezTo>
                    <a:pt x="21218" y="32930"/>
                    <a:pt x="21344" y="32989"/>
                    <a:pt x="21463" y="32989"/>
                  </a:cubicBezTo>
                  <a:cubicBezTo>
                    <a:pt x="21649" y="32989"/>
                    <a:pt x="21823" y="32847"/>
                    <a:pt x="21726" y="32635"/>
                  </a:cubicBezTo>
                  <a:cubicBezTo>
                    <a:pt x="19700" y="27758"/>
                    <a:pt x="17071" y="23166"/>
                    <a:pt x="14157" y="18733"/>
                  </a:cubicBezTo>
                  <a:cubicBezTo>
                    <a:pt x="12764" y="16579"/>
                    <a:pt x="11276" y="14489"/>
                    <a:pt x="9787" y="12399"/>
                  </a:cubicBezTo>
                  <a:cubicBezTo>
                    <a:pt x="8394" y="10372"/>
                    <a:pt x="7095" y="8282"/>
                    <a:pt x="5702" y="6255"/>
                  </a:cubicBezTo>
                  <a:cubicBezTo>
                    <a:pt x="4182" y="4070"/>
                    <a:pt x="2598" y="1885"/>
                    <a:pt x="635" y="80"/>
                  </a:cubicBezTo>
                  <a:cubicBezTo>
                    <a:pt x="572" y="24"/>
                    <a:pt x="503" y="0"/>
                    <a:pt x="43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 rot="10507462" flipH="1">
              <a:off x="8933400" y="492144"/>
              <a:ext cx="192845" cy="167526"/>
            </a:xfrm>
            <a:custGeom>
              <a:avLst/>
              <a:gdLst/>
              <a:ahLst/>
              <a:cxnLst/>
              <a:rect l="l" t="t" r="r" b="b"/>
              <a:pathLst>
                <a:path w="7350" h="6385" extrusionOk="0">
                  <a:moveTo>
                    <a:pt x="7060" y="0"/>
                  </a:moveTo>
                  <a:cubicBezTo>
                    <a:pt x="6914" y="0"/>
                    <a:pt x="6764" y="95"/>
                    <a:pt x="6764" y="285"/>
                  </a:cubicBezTo>
                  <a:cubicBezTo>
                    <a:pt x="6672" y="2146"/>
                    <a:pt x="6463" y="3978"/>
                    <a:pt x="6164" y="5780"/>
                  </a:cubicBezTo>
                  <a:lnTo>
                    <a:pt x="6164" y="5780"/>
                  </a:lnTo>
                  <a:cubicBezTo>
                    <a:pt x="6100" y="5783"/>
                    <a:pt x="6036" y="5784"/>
                    <a:pt x="5971" y="5784"/>
                  </a:cubicBezTo>
                  <a:cubicBezTo>
                    <a:pt x="5107" y="5784"/>
                    <a:pt x="4250" y="5564"/>
                    <a:pt x="3438" y="5321"/>
                  </a:cubicBezTo>
                  <a:cubicBezTo>
                    <a:pt x="2488" y="5004"/>
                    <a:pt x="1538" y="4624"/>
                    <a:pt x="620" y="4212"/>
                  </a:cubicBezTo>
                  <a:cubicBezTo>
                    <a:pt x="574" y="4191"/>
                    <a:pt x="528" y="4182"/>
                    <a:pt x="484" y="4182"/>
                  </a:cubicBezTo>
                  <a:cubicBezTo>
                    <a:pt x="199" y="4182"/>
                    <a:pt x="1" y="4581"/>
                    <a:pt x="303" y="4719"/>
                  </a:cubicBezTo>
                  <a:cubicBezTo>
                    <a:pt x="1285" y="5162"/>
                    <a:pt x="2267" y="5574"/>
                    <a:pt x="3280" y="5891"/>
                  </a:cubicBezTo>
                  <a:cubicBezTo>
                    <a:pt x="4158" y="6137"/>
                    <a:pt x="5083" y="6384"/>
                    <a:pt x="5994" y="6384"/>
                  </a:cubicBezTo>
                  <a:cubicBezTo>
                    <a:pt x="6135" y="6384"/>
                    <a:pt x="6275" y="6378"/>
                    <a:pt x="6415" y="6366"/>
                  </a:cubicBezTo>
                  <a:cubicBezTo>
                    <a:pt x="6510" y="6366"/>
                    <a:pt x="6669" y="6302"/>
                    <a:pt x="6700" y="6144"/>
                  </a:cubicBezTo>
                  <a:cubicBezTo>
                    <a:pt x="7017" y="4212"/>
                    <a:pt x="7270" y="2249"/>
                    <a:pt x="7334" y="285"/>
                  </a:cubicBezTo>
                  <a:cubicBezTo>
                    <a:pt x="7349" y="95"/>
                    <a:pt x="7207" y="0"/>
                    <a:pt x="70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 rot="10507462" flipH="1">
              <a:off x="8822288" y="674272"/>
              <a:ext cx="219634" cy="202999"/>
            </a:xfrm>
            <a:custGeom>
              <a:avLst/>
              <a:gdLst/>
              <a:ahLst/>
              <a:cxnLst/>
              <a:rect l="l" t="t" r="r" b="b"/>
              <a:pathLst>
                <a:path w="8371" h="7737" extrusionOk="0">
                  <a:moveTo>
                    <a:pt x="7682" y="0"/>
                  </a:moveTo>
                  <a:cubicBezTo>
                    <a:pt x="7531" y="0"/>
                    <a:pt x="7373" y="95"/>
                    <a:pt x="7357" y="285"/>
                  </a:cubicBezTo>
                  <a:cubicBezTo>
                    <a:pt x="7203" y="2565"/>
                    <a:pt x="7768" y="4934"/>
                    <a:pt x="7187" y="7160"/>
                  </a:cubicBezTo>
                  <a:lnTo>
                    <a:pt x="7187" y="7160"/>
                  </a:lnTo>
                  <a:cubicBezTo>
                    <a:pt x="6090" y="7155"/>
                    <a:pt x="4970" y="6915"/>
                    <a:pt x="3905" y="6619"/>
                  </a:cubicBezTo>
                  <a:cubicBezTo>
                    <a:pt x="2765" y="6302"/>
                    <a:pt x="1625" y="5891"/>
                    <a:pt x="580" y="5257"/>
                  </a:cubicBezTo>
                  <a:cubicBezTo>
                    <a:pt x="531" y="5228"/>
                    <a:pt x="483" y="5215"/>
                    <a:pt x="437" y="5215"/>
                  </a:cubicBezTo>
                  <a:cubicBezTo>
                    <a:pt x="182" y="5215"/>
                    <a:pt x="0" y="5603"/>
                    <a:pt x="295" y="5764"/>
                  </a:cubicBezTo>
                  <a:cubicBezTo>
                    <a:pt x="1340" y="6429"/>
                    <a:pt x="2575" y="6841"/>
                    <a:pt x="3747" y="7189"/>
                  </a:cubicBezTo>
                  <a:cubicBezTo>
                    <a:pt x="4836" y="7476"/>
                    <a:pt x="5951" y="7736"/>
                    <a:pt x="7069" y="7736"/>
                  </a:cubicBezTo>
                  <a:cubicBezTo>
                    <a:pt x="7186" y="7736"/>
                    <a:pt x="7303" y="7734"/>
                    <a:pt x="7421" y="7727"/>
                  </a:cubicBezTo>
                  <a:cubicBezTo>
                    <a:pt x="7547" y="7727"/>
                    <a:pt x="7674" y="7664"/>
                    <a:pt x="7706" y="7537"/>
                  </a:cubicBezTo>
                  <a:cubicBezTo>
                    <a:pt x="8371" y="5162"/>
                    <a:pt x="7801" y="2692"/>
                    <a:pt x="7959" y="285"/>
                  </a:cubicBezTo>
                  <a:cubicBezTo>
                    <a:pt x="7975" y="95"/>
                    <a:pt x="7832" y="0"/>
                    <a:pt x="768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 rot="10507462" flipH="1">
              <a:off x="8732340" y="846810"/>
              <a:ext cx="206148" cy="169704"/>
            </a:xfrm>
            <a:custGeom>
              <a:avLst/>
              <a:gdLst/>
              <a:ahLst/>
              <a:cxnLst/>
              <a:rect l="l" t="t" r="r" b="b"/>
              <a:pathLst>
                <a:path w="7857" h="6468" extrusionOk="0">
                  <a:moveTo>
                    <a:pt x="7398" y="0"/>
                  </a:moveTo>
                  <a:cubicBezTo>
                    <a:pt x="7247" y="0"/>
                    <a:pt x="7097" y="95"/>
                    <a:pt x="7097" y="285"/>
                  </a:cubicBezTo>
                  <a:cubicBezTo>
                    <a:pt x="7129" y="1045"/>
                    <a:pt x="7160" y="1805"/>
                    <a:pt x="7192" y="2565"/>
                  </a:cubicBezTo>
                  <a:cubicBezTo>
                    <a:pt x="7192" y="3484"/>
                    <a:pt x="7255" y="4466"/>
                    <a:pt x="7034" y="5352"/>
                  </a:cubicBezTo>
                  <a:cubicBezTo>
                    <a:pt x="7002" y="5479"/>
                    <a:pt x="6970" y="5606"/>
                    <a:pt x="6939" y="5701"/>
                  </a:cubicBezTo>
                  <a:cubicBezTo>
                    <a:pt x="6875" y="5796"/>
                    <a:pt x="6907" y="5796"/>
                    <a:pt x="6780" y="5827"/>
                  </a:cubicBezTo>
                  <a:cubicBezTo>
                    <a:pt x="6658" y="5868"/>
                    <a:pt x="6524" y="5880"/>
                    <a:pt x="6389" y="5880"/>
                  </a:cubicBezTo>
                  <a:cubicBezTo>
                    <a:pt x="6208" y="5880"/>
                    <a:pt x="6025" y="5859"/>
                    <a:pt x="5862" y="5859"/>
                  </a:cubicBezTo>
                  <a:cubicBezTo>
                    <a:pt x="4880" y="5796"/>
                    <a:pt x="3930" y="5574"/>
                    <a:pt x="2980" y="5352"/>
                  </a:cubicBezTo>
                  <a:cubicBezTo>
                    <a:pt x="2157" y="5162"/>
                    <a:pt x="1333" y="4941"/>
                    <a:pt x="510" y="4751"/>
                  </a:cubicBezTo>
                  <a:cubicBezTo>
                    <a:pt x="481" y="4743"/>
                    <a:pt x="453" y="4740"/>
                    <a:pt x="427" y="4740"/>
                  </a:cubicBezTo>
                  <a:cubicBezTo>
                    <a:pt x="109" y="4740"/>
                    <a:pt x="0" y="5233"/>
                    <a:pt x="351" y="5321"/>
                  </a:cubicBezTo>
                  <a:cubicBezTo>
                    <a:pt x="2125" y="5764"/>
                    <a:pt x="3930" y="6271"/>
                    <a:pt x="5767" y="6429"/>
                  </a:cubicBezTo>
                  <a:cubicBezTo>
                    <a:pt x="5948" y="6448"/>
                    <a:pt x="6150" y="6467"/>
                    <a:pt x="6351" y="6467"/>
                  </a:cubicBezTo>
                  <a:cubicBezTo>
                    <a:pt x="6816" y="6467"/>
                    <a:pt x="7278" y="6365"/>
                    <a:pt x="7477" y="5922"/>
                  </a:cubicBezTo>
                  <a:cubicBezTo>
                    <a:pt x="7857" y="5099"/>
                    <a:pt x="7794" y="4054"/>
                    <a:pt x="7794" y="3199"/>
                  </a:cubicBezTo>
                  <a:cubicBezTo>
                    <a:pt x="7794" y="2249"/>
                    <a:pt x="7699" y="1267"/>
                    <a:pt x="7699" y="285"/>
                  </a:cubicBezTo>
                  <a:cubicBezTo>
                    <a:pt x="7699" y="95"/>
                    <a:pt x="7548" y="0"/>
                    <a:pt x="7398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 rot="10507462" flipH="1">
              <a:off x="8641941" y="1028322"/>
              <a:ext cx="195810" cy="142338"/>
            </a:xfrm>
            <a:custGeom>
              <a:avLst/>
              <a:gdLst/>
              <a:ahLst/>
              <a:cxnLst/>
              <a:rect l="l" t="t" r="r" b="b"/>
              <a:pathLst>
                <a:path w="7463" h="5425" extrusionOk="0">
                  <a:moveTo>
                    <a:pt x="6972" y="0"/>
                  </a:moveTo>
                  <a:cubicBezTo>
                    <a:pt x="6821" y="0"/>
                    <a:pt x="6671" y="95"/>
                    <a:pt x="6671" y="285"/>
                  </a:cubicBezTo>
                  <a:cubicBezTo>
                    <a:pt x="6671" y="982"/>
                    <a:pt x="6766" y="1679"/>
                    <a:pt x="6798" y="2344"/>
                  </a:cubicBezTo>
                  <a:cubicBezTo>
                    <a:pt x="6798" y="2787"/>
                    <a:pt x="6829" y="3199"/>
                    <a:pt x="6798" y="3642"/>
                  </a:cubicBezTo>
                  <a:cubicBezTo>
                    <a:pt x="6798" y="3959"/>
                    <a:pt x="6766" y="4307"/>
                    <a:pt x="6639" y="4592"/>
                  </a:cubicBezTo>
                  <a:cubicBezTo>
                    <a:pt x="6544" y="4782"/>
                    <a:pt x="6481" y="4814"/>
                    <a:pt x="6259" y="4814"/>
                  </a:cubicBezTo>
                  <a:cubicBezTo>
                    <a:pt x="6201" y="4820"/>
                    <a:pt x="6142" y="4822"/>
                    <a:pt x="6082" y="4822"/>
                  </a:cubicBezTo>
                  <a:cubicBezTo>
                    <a:pt x="5816" y="4822"/>
                    <a:pt x="5536" y="4771"/>
                    <a:pt x="5277" y="4719"/>
                  </a:cubicBezTo>
                  <a:cubicBezTo>
                    <a:pt x="4422" y="4529"/>
                    <a:pt x="3599" y="4276"/>
                    <a:pt x="2776" y="3959"/>
                  </a:cubicBezTo>
                  <a:cubicBezTo>
                    <a:pt x="2047" y="3705"/>
                    <a:pt x="1319" y="3420"/>
                    <a:pt x="622" y="3072"/>
                  </a:cubicBezTo>
                  <a:cubicBezTo>
                    <a:pt x="578" y="3052"/>
                    <a:pt x="535" y="3043"/>
                    <a:pt x="493" y="3043"/>
                  </a:cubicBezTo>
                  <a:cubicBezTo>
                    <a:pt x="205" y="3043"/>
                    <a:pt x="1" y="3472"/>
                    <a:pt x="305" y="3610"/>
                  </a:cubicBezTo>
                  <a:cubicBezTo>
                    <a:pt x="1826" y="4307"/>
                    <a:pt x="3441" y="4941"/>
                    <a:pt x="5087" y="5289"/>
                  </a:cubicBezTo>
                  <a:cubicBezTo>
                    <a:pt x="5371" y="5339"/>
                    <a:pt x="5760" y="5424"/>
                    <a:pt x="6130" y="5424"/>
                  </a:cubicBezTo>
                  <a:cubicBezTo>
                    <a:pt x="6462" y="5424"/>
                    <a:pt x="6778" y="5355"/>
                    <a:pt x="6988" y="5131"/>
                  </a:cubicBezTo>
                  <a:cubicBezTo>
                    <a:pt x="7463" y="4624"/>
                    <a:pt x="7399" y="3610"/>
                    <a:pt x="7399" y="2945"/>
                  </a:cubicBezTo>
                  <a:cubicBezTo>
                    <a:pt x="7399" y="2059"/>
                    <a:pt x="7273" y="1172"/>
                    <a:pt x="7273" y="285"/>
                  </a:cubicBezTo>
                  <a:cubicBezTo>
                    <a:pt x="7273" y="95"/>
                    <a:pt x="7122" y="0"/>
                    <a:pt x="697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 rot="10507462" flipH="1">
              <a:off x="8727272" y="943176"/>
              <a:ext cx="27444" cy="20780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07" y="0"/>
                  </a:moveTo>
                  <a:cubicBezTo>
                    <a:pt x="1" y="0"/>
                    <a:pt x="1" y="792"/>
                    <a:pt x="507" y="792"/>
                  </a:cubicBezTo>
                  <a:cubicBezTo>
                    <a:pt x="1046" y="792"/>
                    <a:pt x="1046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 rot="10507462" flipH="1">
              <a:off x="8700895" y="985455"/>
              <a:ext cx="27444" cy="21620"/>
            </a:xfrm>
            <a:custGeom>
              <a:avLst/>
              <a:gdLst/>
              <a:ahLst/>
              <a:cxnLst/>
              <a:rect l="l" t="t" r="r" b="b"/>
              <a:pathLst>
                <a:path w="1046" h="824" extrusionOk="0">
                  <a:moveTo>
                    <a:pt x="539" y="0"/>
                  </a:moveTo>
                  <a:cubicBezTo>
                    <a:pt x="1" y="0"/>
                    <a:pt x="1" y="824"/>
                    <a:pt x="539" y="824"/>
                  </a:cubicBezTo>
                  <a:cubicBezTo>
                    <a:pt x="1046" y="824"/>
                    <a:pt x="1046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2"/>
            <p:cNvSpPr/>
            <p:nvPr/>
          </p:nvSpPr>
          <p:spPr>
            <a:xfrm rot="10507462" flipH="1">
              <a:off x="8683087" y="942797"/>
              <a:ext cx="26605" cy="21646"/>
            </a:xfrm>
            <a:custGeom>
              <a:avLst/>
              <a:gdLst/>
              <a:ahLst/>
              <a:cxnLst/>
              <a:rect l="l" t="t" r="r" b="b"/>
              <a:pathLst>
                <a:path w="1014" h="825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 rot="10507462" flipH="1">
              <a:off x="8931600" y="610535"/>
              <a:ext cx="26605" cy="21620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0"/>
                  </a:moveTo>
                  <a:cubicBezTo>
                    <a:pt x="0" y="0"/>
                    <a:pt x="0" y="824"/>
                    <a:pt x="507" y="824"/>
                  </a:cubicBezTo>
                  <a:cubicBezTo>
                    <a:pt x="1014" y="824"/>
                    <a:pt x="1014" y="0"/>
                    <a:pt x="507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 rot="10507462" flipH="1">
              <a:off x="8887990" y="627571"/>
              <a:ext cx="27444" cy="20780"/>
            </a:xfrm>
            <a:custGeom>
              <a:avLst/>
              <a:gdLst/>
              <a:ahLst/>
              <a:cxnLst/>
              <a:rect l="l" t="t" r="r" b="b"/>
              <a:pathLst>
                <a:path w="1046" h="792" extrusionOk="0">
                  <a:moveTo>
                    <a:pt x="539" y="0"/>
                  </a:moveTo>
                  <a:cubicBezTo>
                    <a:pt x="0" y="0"/>
                    <a:pt x="0" y="792"/>
                    <a:pt x="539" y="792"/>
                  </a:cubicBezTo>
                  <a:cubicBezTo>
                    <a:pt x="1045" y="792"/>
                    <a:pt x="1045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 rot="10507462" flipH="1">
              <a:off x="9088498" y="738926"/>
              <a:ext cx="26605" cy="21620"/>
            </a:xfrm>
            <a:custGeom>
              <a:avLst/>
              <a:gdLst/>
              <a:ahLst/>
              <a:cxnLst/>
              <a:rect l="l" t="t" r="r" b="b"/>
              <a:pathLst>
                <a:path w="1014" h="824" extrusionOk="0">
                  <a:moveTo>
                    <a:pt x="507" y="1"/>
                  </a:moveTo>
                  <a:cubicBezTo>
                    <a:pt x="0" y="1"/>
                    <a:pt x="0" y="824"/>
                    <a:pt x="507" y="824"/>
                  </a:cubicBezTo>
                  <a:cubicBezTo>
                    <a:pt x="1014" y="824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 rot="10507462" flipH="1">
              <a:off x="9084344" y="788469"/>
              <a:ext cx="26631" cy="20806"/>
            </a:xfrm>
            <a:custGeom>
              <a:avLst/>
              <a:gdLst/>
              <a:ahLst/>
              <a:cxnLst/>
              <a:rect l="l" t="t" r="r" b="b"/>
              <a:pathLst>
                <a:path w="1015" h="793" extrusionOk="0">
                  <a:moveTo>
                    <a:pt x="507" y="1"/>
                  </a:moveTo>
                  <a:cubicBezTo>
                    <a:pt x="1" y="1"/>
                    <a:pt x="1" y="792"/>
                    <a:pt x="507" y="792"/>
                  </a:cubicBezTo>
                  <a:cubicBezTo>
                    <a:pt x="1014" y="792"/>
                    <a:pt x="1014" y="1"/>
                    <a:pt x="50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 rot="10507462" flipH="1">
              <a:off x="8314505" y="1688"/>
              <a:ext cx="885776" cy="792659"/>
            </a:xfrm>
            <a:custGeom>
              <a:avLst/>
              <a:gdLst/>
              <a:ahLst/>
              <a:cxnLst/>
              <a:rect l="l" t="t" r="r" b="b"/>
              <a:pathLst>
                <a:path w="33760" h="30211" extrusionOk="0">
                  <a:moveTo>
                    <a:pt x="7338" y="1"/>
                  </a:moveTo>
                  <a:cubicBezTo>
                    <a:pt x="6633" y="1"/>
                    <a:pt x="5985" y="348"/>
                    <a:pt x="5447" y="1202"/>
                  </a:cubicBezTo>
                  <a:cubicBezTo>
                    <a:pt x="4497" y="2976"/>
                    <a:pt x="9374" y="8518"/>
                    <a:pt x="10419" y="10228"/>
                  </a:cubicBezTo>
                  <a:cubicBezTo>
                    <a:pt x="7062" y="10513"/>
                    <a:pt x="0" y="11020"/>
                    <a:pt x="4719" y="15802"/>
                  </a:cubicBezTo>
                  <a:cubicBezTo>
                    <a:pt x="7062" y="18177"/>
                    <a:pt x="12193" y="18842"/>
                    <a:pt x="15106" y="20299"/>
                  </a:cubicBezTo>
                  <a:cubicBezTo>
                    <a:pt x="11559" y="22167"/>
                    <a:pt x="6176" y="24891"/>
                    <a:pt x="12605" y="27709"/>
                  </a:cubicBezTo>
                  <a:cubicBezTo>
                    <a:pt x="16848" y="29831"/>
                    <a:pt x="28344" y="29831"/>
                    <a:pt x="32968" y="30211"/>
                  </a:cubicBezTo>
                  <a:cubicBezTo>
                    <a:pt x="33221" y="25334"/>
                    <a:pt x="33759" y="14725"/>
                    <a:pt x="32556" y="9880"/>
                  </a:cubicBezTo>
                  <a:cubicBezTo>
                    <a:pt x="31689" y="6833"/>
                    <a:pt x="30694" y="5650"/>
                    <a:pt x="29732" y="5650"/>
                  </a:cubicBezTo>
                  <a:cubicBezTo>
                    <a:pt x="28165" y="5650"/>
                    <a:pt x="26687" y="8792"/>
                    <a:pt x="26001" y="12128"/>
                  </a:cubicBezTo>
                  <a:cubicBezTo>
                    <a:pt x="24089" y="6228"/>
                    <a:pt x="21950" y="355"/>
                    <a:pt x="19472" y="355"/>
                  </a:cubicBezTo>
                  <a:cubicBezTo>
                    <a:pt x="18133" y="355"/>
                    <a:pt x="16694" y="2072"/>
                    <a:pt x="15138" y="6428"/>
                  </a:cubicBezTo>
                  <a:cubicBezTo>
                    <a:pt x="13896" y="5566"/>
                    <a:pt x="10161" y="1"/>
                    <a:pt x="73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 rot="10507462" flipH="1">
              <a:off x="8511021" y="-27059"/>
              <a:ext cx="675352" cy="755822"/>
            </a:xfrm>
            <a:custGeom>
              <a:avLst/>
              <a:gdLst/>
              <a:ahLst/>
              <a:cxnLst/>
              <a:rect l="l" t="t" r="r" b="b"/>
              <a:pathLst>
                <a:path w="25740" h="28807" extrusionOk="0">
                  <a:moveTo>
                    <a:pt x="668" y="1"/>
                  </a:moveTo>
                  <a:cubicBezTo>
                    <a:pt x="327" y="1"/>
                    <a:pt x="1" y="491"/>
                    <a:pt x="288" y="874"/>
                  </a:cubicBezTo>
                  <a:cubicBezTo>
                    <a:pt x="6273" y="8379"/>
                    <a:pt x="12607" y="15631"/>
                    <a:pt x="19131" y="22694"/>
                  </a:cubicBezTo>
                  <a:cubicBezTo>
                    <a:pt x="20967" y="24689"/>
                    <a:pt x="22836" y="26684"/>
                    <a:pt x="24704" y="28647"/>
                  </a:cubicBezTo>
                  <a:cubicBezTo>
                    <a:pt x="24809" y="28759"/>
                    <a:pt x="24928" y="28806"/>
                    <a:pt x="25042" y="28806"/>
                  </a:cubicBezTo>
                  <a:cubicBezTo>
                    <a:pt x="25413" y="28806"/>
                    <a:pt x="25740" y="28314"/>
                    <a:pt x="25401" y="27951"/>
                  </a:cubicBezTo>
                  <a:cubicBezTo>
                    <a:pt x="18782" y="20952"/>
                    <a:pt x="12322" y="13826"/>
                    <a:pt x="6146" y="6479"/>
                  </a:cubicBezTo>
                  <a:cubicBezTo>
                    <a:pt x="4405" y="4389"/>
                    <a:pt x="2663" y="2299"/>
                    <a:pt x="984" y="177"/>
                  </a:cubicBezTo>
                  <a:cubicBezTo>
                    <a:pt x="891" y="53"/>
                    <a:pt x="779" y="1"/>
                    <a:pt x="668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 rot="10507462" flipH="1">
              <a:off x="8549531" y="371928"/>
              <a:ext cx="307477" cy="288717"/>
            </a:xfrm>
            <a:custGeom>
              <a:avLst/>
              <a:gdLst/>
              <a:ahLst/>
              <a:cxnLst/>
              <a:rect l="l" t="t" r="r" b="b"/>
              <a:pathLst>
                <a:path w="11719" h="11004" extrusionOk="0">
                  <a:moveTo>
                    <a:pt x="10752" y="1"/>
                  </a:moveTo>
                  <a:cubicBezTo>
                    <a:pt x="10507" y="1"/>
                    <a:pt x="10261" y="159"/>
                    <a:pt x="10261" y="476"/>
                  </a:cubicBezTo>
                  <a:cubicBezTo>
                    <a:pt x="10261" y="3644"/>
                    <a:pt x="10693" y="6813"/>
                    <a:pt x="10459" y="9981"/>
                  </a:cubicBezTo>
                  <a:lnTo>
                    <a:pt x="10459" y="9981"/>
                  </a:lnTo>
                  <a:cubicBezTo>
                    <a:pt x="10045" y="10008"/>
                    <a:pt x="9631" y="10019"/>
                    <a:pt x="9216" y="10019"/>
                  </a:cubicBezTo>
                  <a:cubicBezTo>
                    <a:pt x="6365" y="10019"/>
                    <a:pt x="3511" y="9470"/>
                    <a:pt x="634" y="9470"/>
                  </a:cubicBezTo>
                  <a:cubicBezTo>
                    <a:pt x="1" y="9470"/>
                    <a:pt x="1" y="10451"/>
                    <a:pt x="634" y="10451"/>
                  </a:cubicBezTo>
                  <a:cubicBezTo>
                    <a:pt x="3493" y="10478"/>
                    <a:pt x="6308" y="11003"/>
                    <a:pt x="9152" y="11003"/>
                  </a:cubicBezTo>
                  <a:cubicBezTo>
                    <a:pt x="9742" y="11003"/>
                    <a:pt x="10333" y="10981"/>
                    <a:pt x="10926" y="10926"/>
                  </a:cubicBezTo>
                  <a:cubicBezTo>
                    <a:pt x="11211" y="10895"/>
                    <a:pt x="11401" y="10736"/>
                    <a:pt x="11433" y="10451"/>
                  </a:cubicBezTo>
                  <a:cubicBezTo>
                    <a:pt x="11718" y="7126"/>
                    <a:pt x="11275" y="3801"/>
                    <a:pt x="11243" y="476"/>
                  </a:cubicBezTo>
                  <a:cubicBezTo>
                    <a:pt x="11243" y="159"/>
                    <a:pt x="10998" y="1"/>
                    <a:pt x="1075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 rot="10507462" flipH="1">
              <a:off x="8736176" y="102796"/>
              <a:ext cx="328283" cy="295827"/>
            </a:xfrm>
            <a:custGeom>
              <a:avLst/>
              <a:gdLst/>
              <a:ahLst/>
              <a:cxnLst/>
              <a:rect l="l" t="t" r="r" b="b"/>
              <a:pathLst>
                <a:path w="12512" h="11275" extrusionOk="0">
                  <a:moveTo>
                    <a:pt x="11803" y="0"/>
                  </a:moveTo>
                  <a:cubicBezTo>
                    <a:pt x="11554" y="0"/>
                    <a:pt x="11308" y="159"/>
                    <a:pt x="11308" y="475"/>
                  </a:cubicBezTo>
                  <a:cubicBezTo>
                    <a:pt x="11308" y="3729"/>
                    <a:pt x="11513" y="7042"/>
                    <a:pt x="10940" y="10245"/>
                  </a:cubicBezTo>
                  <a:lnTo>
                    <a:pt x="10940" y="10245"/>
                  </a:lnTo>
                  <a:cubicBezTo>
                    <a:pt x="10308" y="10223"/>
                    <a:pt x="9676" y="10216"/>
                    <a:pt x="9043" y="10216"/>
                  </a:cubicBezTo>
                  <a:cubicBezTo>
                    <a:pt x="7914" y="10216"/>
                    <a:pt x="6783" y="10238"/>
                    <a:pt x="5653" y="10238"/>
                  </a:cubicBezTo>
                  <a:cubicBezTo>
                    <a:pt x="4052" y="10238"/>
                    <a:pt x="2452" y="10193"/>
                    <a:pt x="858" y="9976"/>
                  </a:cubicBezTo>
                  <a:cubicBezTo>
                    <a:pt x="829" y="9971"/>
                    <a:pt x="801" y="9969"/>
                    <a:pt x="774" y="9969"/>
                  </a:cubicBezTo>
                  <a:cubicBezTo>
                    <a:pt x="231" y="9969"/>
                    <a:pt x="1" y="10835"/>
                    <a:pt x="604" y="10926"/>
                  </a:cubicBezTo>
                  <a:cubicBezTo>
                    <a:pt x="2616" y="11195"/>
                    <a:pt x="4648" y="11220"/>
                    <a:pt x="6683" y="11220"/>
                  </a:cubicBezTo>
                  <a:cubicBezTo>
                    <a:pt x="7145" y="11220"/>
                    <a:pt x="7608" y="11219"/>
                    <a:pt x="8071" y="11219"/>
                  </a:cubicBezTo>
                  <a:cubicBezTo>
                    <a:pt x="9162" y="11219"/>
                    <a:pt x="10252" y="11226"/>
                    <a:pt x="11340" y="11274"/>
                  </a:cubicBezTo>
                  <a:cubicBezTo>
                    <a:pt x="11530" y="11274"/>
                    <a:pt x="11783" y="11116"/>
                    <a:pt x="11815" y="10894"/>
                  </a:cubicBezTo>
                  <a:cubicBezTo>
                    <a:pt x="12512" y="7474"/>
                    <a:pt x="12322" y="3959"/>
                    <a:pt x="12322" y="475"/>
                  </a:cubicBezTo>
                  <a:cubicBezTo>
                    <a:pt x="12306" y="159"/>
                    <a:pt x="12053" y="0"/>
                    <a:pt x="11803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 rot="10507462" flipH="1">
              <a:off x="8884544" y="454674"/>
              <a:ext cx="40747" cy="31616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 rot="10507462" flipH="1">
              <a:off x="8891327" y="534150"/>
              <a:ext cx="40747" cy="31616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 rot="10507462" flipH="1">
              <a:off x="8747055" y="533955"/>
              <a:ext cx="40721" cy="31616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 rot="10507462" flipH="1">
              <a:off x="8530081" y="464069"/>
              <a:ext cx="40747" cy="31616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61" y="1"/>
                  </a:moveTo>
                  <a:cubicBezTo>
                    <a:pt x="1" y="1"/>
                    <a:pt x="1" y="1204"/>
                    <a:pt x="761" y="1204"/>
                  </a:cubicBezTo>
                  <a:cubicBezTo>
                    <a:pt x="1553" y="1204"/>
                    <a:pt x="1553" y="1"/>
                    <a:pt x="761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 rot="10507462" flipH="1">
              <a:off x="8464991" y="443791"/>
              <a:ext cx="40721" cy="31590"/>
            </a:xfrm>
            <a:custGeom>
              <a:avLst/>
              <a:gdLst/>
              <a:ahLst/>
              <a:cxnLst/>
              <a:rect l="l" t="t" r="r" b="b"/>
              <a:pathLst>
                <a:path w="1552" h="1204" extrusionOk="0">
                  <a:moveTo>
                    <a:pt x="760" y="0"/>
                  </a:moveTo>
                  <a:cubicBezTo>
                    <a:pt x="0" y="0"/>
                    <a:pt x="0" y="1204"/>
                    <a:pt x="760" y="1204"/>
                  </a:cubicBezTo>
                  <a:cubicBezTo>
                    <a:pt x="1552" y="1204"/>
                    <a:pt x="1552" y="0"/>
                    <a:pt x="760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 rot="10507462" flipH="1">
              <a:off x="8787615" y="217754"/>
              <a:ext cx="40747" cy="31616"/>
            </a:xfrm>
            <a:custGeom>
              <a:avLst/>
              <a:gdLst/>
              <a:ahLst/>
              <a:cxnLst/>
              <a:rect l="l" t="t" r="r" b="b"/>
              <a:pathLst>
                <a:path w="1553" h="1205" extrusionOk="0">
                  <a:moveTo>
                    <a:pt x="792" y="1"/>
                  </a:moveTo>
                  <a:cubicBezTo>
                    <a:pt x="0" y="1"/>
                    <a:pt x="0" y="1204"/>
                    <a:pt x="792" y="1204"/>
                  </a:cubicBezTo>
                  <a:cubicBezTo>
                    <a:pt x="1552" y="1204"/>
                    <a:pt x="1552" y="1"/>
                    <a:pt x="792" y="1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 rot="10507462" flipH="1">
              <a:off x="9059186" y="478103"/>
              <a:ext cx="41560" cy="31590"/>
            </a:xfrm>
            <a:custGeom>
              <a:avLst/>
              <a:gdLst/>
              <a:ahLst/>
              <a:cxnLst/>
              <a:rect l="l" t="t" r="r" b="b"/>
              <a:pathLst>
                <a:path w="1584" h="1204" extrusionOk="0">
                  <a:moveTo>
                    <a:pt x="792" y="0"/>
                  </a:moveTo>
                  <a:cubicBezTo>
                    <a:pt x="0" y="0"/>
                    <a:pt x="0" y="1204"/>
                    <a:pt x="792" y="1204"/>
                  </a:cubicBezTo>
                  <a:cubicBezTo>
                    <a:pt x="1584" y="1204"/>
                    <a:pt x="1584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 rot="10507462" flipH="1">
              <a:off x="9083906" y="171613"/>
              <a:ext cx="40721" cy="31616"/>
            </a:xfrm>
            <a:custGeom>
              <a:avLst/>
              <a:gdLst/>
              <a:ahLst/>
              <a:cxnLst/>
              <a:rect l="l" t="t" r="r" b="b"/>
              <a:pathLst>
                <a:path w="1552" h="1205" extrusionOk="0">
                  <a:moveTo>
                    <a:pt x="792" y="0"/>
                  </a:moveTo>
                  <a:cubicBezTo>
                    <a:pt x="10" y="0"/>
                    <a:pt x="0" y="1204"/>
                    <a:pt x="762" y="1204"/>
                  </a:cubicBezTo>
                  <a:cubicBezTo>
                    <a:pt x="772" y="1204"/>
                    <a:pt x="782" y="1204"/>
                    <a:pt x="792" y="1204"/>
                  </a:cubicBezTo>
                  <a:cubicBezTo>
                    <a:pt x="1552" y="1204"/>
                    <a:pt x="1552" y="0"/>
                    <a:pt x="792" y="0"/>
                  </a:cubicBezTo>
                  <a:close/>
                </a:path>
              </a:pathLst>
            </a:custGeom>
            <a:solidFill>
              <a:srgbClr val="039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42"/>
          <p:cNvSpPr/>
          <p:nvPr/>
        </p:nvSpPr>
        <p:spPr>
          <a:xfrm>
            <a:off x="-569475" y="4108749"/>
            <a:ext cx="3760162" cy="1099586"/>
          </a:xfrm>
          <a:custGeom>
            <a:avLst/>
            <a:gdLst/>
            <a:ahLst/>
            <a:cxnLst/>
            <a:rect l="l" t="t" r="r" b="b"/>
            <a:pathLst>
              <a:path w="123284" h="36052" extrusionOk="0">
                <a:moveTo>
                  <a:pt x="24808" y="1"/>
                </a:moveTo>
                <a:cubicBezTo>
                  <a:pt x="24225" y="1"/>
                  <a:pt x="23619" y="155"/>
                  <a:pt x="22987" y="487"/>
                </a:cubicBezTo>
                <a:cubicBezTo>
                  <a:pt x="13772" y="5427"/>
                  <a:pt x="24698" y="19995"/>
                  <a:pt x="24064" y="26424"/>
                </a:cubicBezTo>
                <a:cubicBezTo>
                  <a:pt x="23889" y="28399"/>
                  <a:pt x="23217" y="29185"/>
                  <a:pt x="22237" y="29185"/>
                </a:cubicBezTo>
                <a:cubicBezTo>
                  <a:pt x="18439" y="29185"/>
                  <a:pt x="10001" y="17384"/>
                  <a:pt x="7786" y="17208"/>
                </a:cubicBezTo>
                <a:cubicBezTo>
                  <a:pt x="7628" y="17197"/>
                  <a:pt x="7478" y="17192"/>
                  <a:pt x="7334" y="17192"/>
                </a:cubicBezTo>
                <a:cubicBezTo>
                  <a:pt x="1" y="17192"/>
                  <a:pt x="10555" y="31206"/>
                  <a:pt x="14468" y="36051"/>
                </a:cubicBezTo>
                <a:lnTo>
                  <a:pt x="117931" y="36051"/>
                </a:lnTo>
                <a:cubicBezTo>
                  <a:pt x="120686" y="31364"/>
                  <a:pt x="123283" y="25379"/>
                  <a:pt x="120623" y="23415"/>
                </a:cubicBezTo>
                <a:cubicBezTo>
                  <a:pt x="119602" y="22657"/>
                  <a:pt x="118721" y="22343"/>
                  <a:pt x="117939" y="22343"/>
                </a:cubicBezTo>
                <a:cubicBezTo>
                  <a:pt x="114162" y="22343"/>
                  <a:pt x="112735" y="29684"/>
                  <a:pt x="109339" y="29684"/>
                </a:cubicBezTo>
                <a:cubicBezTo>
                  <a:pt x="108272" y="29684"/>
                  <a:pt x="107011" y="28960"/>
                  <a:pt x="105422" y="27057"/>
                </a:cubicBezTo>
                <a:cubicBezTo>
                  <a:pt x="101848" y="22929"/>
                  <a:pt x="94686" y="2584"/>
                  <a:pt x="86778" y="2584"/>
                </a:cubicBezTo>
                <a:cubicBezTo>
                  <a:pt x="85648" y="2584"/>
                  <a:pt x="84502" y="3000"/>
                  <a:pt x="83349" y="3939"/>
                </a:cubicBezTo>
                <a:cubicBezTo>
                  <a:pt x="75431" y="10368"/>
                  <a:pt x="90854" y="24049"/>
                  <a:pt x="84647" y="29844"/>
                </a:cubicBezTo>
                <a:cubicBezTo>
                  <a:pt x="83907" y="30555"/>
                  <a:pt x="83201" y="30862"/>
                  <a:pt x="82522" y="30862"/>
                </a:cubicBezTo>
                <a:cubicBezTo>
                  <a:pt x="78202" y="30862"/>
                  <a:pt x="74956" y="18447"/>
                  <a:pt x="70860" y="18447"/>
                </a:cubicBezTo>
                <a:cubicBezTo>
                  <a:pt x="70748" y="18447"/>
                  <a:pt x="70636" y="18456"/>
                  <a:pt x="70523" y="18475"/>
                </a:cubicBezTo>
                <a:cubicBezTo>
                  <a:pt x="65150" y="19297"/>
                  <a:pt x="64758" y="30926"/>
                  <a:pt x="59606" y="30926"/>
                </a:cubicBezTo>
                <a:cubicBezTo>
                  <a:pt x="59201" y="30926"/>
                  <a:pt x="58767" y="30854"/>
                  <a:pt x="58298" y="30699"/>
                </a:cubicBezTo>
                <a:cubicBezTo>
                  <a:pt x="50825" y="28324"/>
                  <a:pt x="61940" y="11635"/>
                  <a:pt x="53168" y="9703"/>
                </a:cubicBezTo>
                <a:cubicBezTo>
                  <a:pt x="52526" y="9550"/>
                  <a:pt x="51925" y="9478"/>
                  <a:pt x="51361" y="9478"/>
                </a:cubicBezTo>
                <a:cubicBezTo>
                  <a:pt x="43268" y="9478"/>
                  <a:pt x="42748" y="24272"/>
                  <a:pt x="37745" y="27469"/>
                </a:cubicBezTo>
                <a:cubicBezTo>
                  <a:pt x="36700" y="26424"/>
                  <a:pt x="36478" y="25125"/>
                  <a:pt x="36035" y="23415"/>
                </a:cubicBezTo>
                <a:cubicBezTo>
                  <a:pt x="34872" y="19287"/>
                  <a:pt x="31334" y="1"/>
                  <a:pt x="2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2"/>
          <p:cNvSpPr/>
          <p:nvPr/>
        </p:nvSpPr>
        <p:spPr>
          <a:xfrm rot="5400000">
            <a:off x="1999749" y="711820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2"/>
          <p:cNvSpPr/>
          <p:nvPr/>
        </p:nvSpPr>
        <p:spPr>
          <a:xfrm rot="5400000">
            <a:off x="1677621" y="711820"/>
            <a:ext cx="103723" cy="99686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2"/>
          <p:cNvSpPr/>
          <p:nvPr/>
        </p:nvSpPr>
        <p:spPr>
          <a:xfrm rot="5400000">
            <a:off x="1355476" y="711804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/>
          <p:nvPr/>
        </p:nvSpPr>
        <p:spPr>
          <a:xfrm rot="5400000">
            <a:off x="1033348" y="711804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2"/>
          <p:cNvSpPr/>
          <p:nvPr/>
        </p:nvSpPr>
        <p:spPr>
          <a:xfrm rot="5400000">
            <a:off x="711219" y="711804"/>
            <a:ext cx="103723" cy="9971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9" y="1065398"/>
            <a:ext cx="7124032" cy="30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49"/>
          <p:cNvSpPr txBox="1">
            <a:spLocks noGrp="1"/>
          </p:cNvSpPr>
          <p:nvPr>
            <p:ph type="title"/>
          </p:nvPr>
        </p:nvSpPr>
        <p:spPr>
          <a:xfrm>
            <a:off x="999750" y="1578819"/>
            <a:ext cx="3760502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Process Termination</a:t>
            </a:r>
            <a:endParaRPr dirty="0"/>
          </a:p>
        </p:txBody>
      </p:sp>
      <p:sp>
        <p:nvSpPr>
          <p:cNvPr id="2387" name="Google Shape;2387;p49"/>
          <p:cNvSpPr txBox="1">
            <a:spLocks noGrp="1"/>
          </p:cNvSpPr>
          <p:nvPr>
            <p:ph type="subTitle" idx="1"/>
          </p:nvPr>
        </p:nvSpPr>
        <p:spPr>
          <a:xfrm>
            <a:off x="999750" y="2194509"/>
            <a:ext cx="3525600" cy="1647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tiến</a:t>
            </a:r>
            <a:r>
              <a:rPr lang="en-US" sz="1400" dirty="0" smtClean="0"/>
              <a:t> </a:t>
            </a:r>
            <a:r>
              <a:rPr lang="en-US" sz="1400" dirty="0" err="1" smtClean="0"/>
              <a:t>trình</a:t>
            </a:r>
            <a:r>
              <a:rPr lang="en-US" sz="1400" dirty="0" smtClean="0"/>
              <a:t> </a:t>
            </a:r>
            <a:r>
              <a:rPr lang="en-US" sz="1400" dirty="0" err="1" smtClean="0"/>
              <a:t>hoàn</a:t>
            </a:r>
            <a:r>
              <a:rPr lang="en-US" sz="1400" dirty="0" smtClean="0"/>
              <a:t> </a:t>
            </a:r>
            <a:r>
              <a:rPr lang="en-US" sz="1400" dirty="0" err="1" smtClean="0"/>
              <a:t>thành</a:t>
            </a:r>
            <a:endParaRPr lang="en-US" sz="14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Gặp</a:t>
            </a:r>
            <a:r>
              <a:rPr lang="en-US" sz="1400" dirty="0" smtClean="0"/>
              <a:t> </a:t>
            </a:r>
            <a:r>
              <a:rPr lang="en-US" sz="1400" dirty="0" err="1" smtClean="0"/>
              <a:t>lỗi</a:t>
            </a:r>
            <a:r>
              <a:rPr lang="en-US" sz="1400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Kết</a:t>
            </a:r>
            <a:r>
              <a:rPr lang="en-US" sz="1400" dirty="0" smtClean="0"/>
              <a:t> </a:t>
            </a:r>
            <a:r>
              <a:rPr lang="en-US" sz="1400" dirty="0" err="1" smtClean="0"/>
              <a:t>thúc</a:t>
            </a:r>
            <a:r>
              <a:rPr lang="en-US" sz="1400" dirty="0" smtClean="0"/>
              <a:t> </a:t>
            </a:r>
            <a:r>
              <a:rPr lang="en-US" sz="1400" dirty="0" err="1" smtClean="0"/>
              <a:t>bởi</a:t>
            </a:r>
            <a:r>
              <a:rPr lang="en-US" sz="1400" dirty="0" smtClean="0"/>
              <a:t> </a:t>
            </a:r>
            <a:r>
              <a:rPr lang="en-US" sz="1400" dirty="0" err="1" smtClean="0"/>
              <a:t>một</a:t>
            </a:r>
            <a:r>
              <a:rPr lang="en-US" sz="1400" dirty="0" smtClean="0"/>
              <a:t> </a:t>
            </a:r>
            <a:r>
              <a:rPr lang="en-US" sz="1400" dirty="0" err="1" smtClean="0"/>
              <a:t>tiến</a:t>
            </a:r>
            <a:r>
              <a:rPr lang="en-US" sz="1400" dirty="0" smtClean="0"/>
              <a:t> </a:t>
            </a:r>
            <a:r>
              <a:rPr lang="en-US" sz="1400" dirty="0" err="1" smtClean="0"/>
              <a:t>trình</a:t>
            </a:r>
            <a:r>
              <a:rPr lang="en-US" sz="1400" dirty="0" smtClean="0"/>
              <a:t>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050" dirty="0"/>
          </a:p>
        </p:txBody>
      </p:sp>
      <p:grpSp>
        <p:nvGrpSpPr>
          <p:cNvPr id="2388" name="Google Shape;2388;p49"/>
          <p:cNvGrpSpPr/>
          <p:nvPr/>
        </p:nvGrpSpPr>
        <p:grpSpPr>
          <a:xfrm>
            <a:off x="4905273" y="1430312"/>
            <a:ext cx="3525600" cy="2282884"/>
            <a:chOff x="4905273" y="1430312"/>
            <a:chExt cx="3525600" cy="2282884"/>
          </a:xfrm>
        </p:grpSpPr>
        <p:sp>
          <p:nvSpPr>
            <p:cNvPr id="2389" name="Google Shape;2389;p49"/>
            <p:cNvSpPr/>
            <p:nvPr/>
          </p:nvSpPr>
          <p:spPr>
            <a:xfrm>
              <a:off x="4918706" y="1438026"/>
              <a:ext cx="3504911" cy="2266901"/>
            </a:xfrm>
            <a:custGeom>
              <a:avLst/>
              <a:gdLst/>
              <a:ahLst/>
              <a:cxnLst/>
              <a:rect l="l" t="t" r="r" b="b"/>
              <a:pathLst>
                <a:path w="107233" h="69356" extrusionOk="0">
                  <a:moveTo>
                    <a:pt x="4466" y="1"/>
                  </a:moveTo>
                  <a:cubicBezTo>
                    <a:pt x="1996" y="1"/>
                    <a:pt x="1" y="1996"/>
                    <a:pt x="1" y="4466"/>
                  </a:cubicBezTo>
                  <a:lnTo>
                    <a:pt x="1" y="64890"/>
                  </a:lnTo>
                  <a:cubicBezTo>
                    <a:pt x="1" y="67360"/>
                    <a:pt x="1996" y="69355"/>
                    <a:pt x="4466" y="69355"/>
                  </a:cubicBezTo>
                  <a:lnTo>
                    <a:pt x="102767" y="69355"/>
                  </a:lnTo>
                  <a:cubicBezTo>
                    <a:pt x="105237" y="69355"/>
                    <a:pt x="107232" y="67360"/>
                    <a:pt x="107232" y="64890"/>
                  </a:cubicBezTo>
                  <a:lnTo>
                    <a:pt x="107232" y="4466"/>
                  </a:lnTo>
                  <a:cubicBezTo>
                    <a:pt x="107232" y="1996"/>
                    <a:pt x="105237" y="1"/>
                    <a:pt x="102767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4905273" y="1430312"/>
              <a:ext cx="3525600" cy="2282884"/>
            </a:xfrm>
            <a:custGeom>
              <a:avLst/>
              <a:gdLst/>
              <a:ahLst/>
              <a:cxnLst/>
              <a:rect l="l" t="t" r="r" b="b"/>
              <a:pathLst>
                <a:path w="107866" h="69845" extrusionOk="0">
                  <a:moveTo>
                    <a:pt x="102458" y="476"/>
                  </a:moveTo>
                  <a:cubicBezTo>
                    <a:pt x="102696" y="476"/>
                    <a:pt x="102935" y="479"/>
                    <a:pt x="103178" y="490"/>
                  </a:cubicBezTo>
                  <a:cubicBezTo>
                    <a:pt x="105490" y="522"/>
                    <a:pt x="107358" y="2358"/>
                    <a:pt x="107390" y="4702"/>
                  </a:cubicBezTo>
                  <a:cubicBezTo>
                    <a:pt x="107390" y="4987"/>
                    <a:pt x="107390" y="5304"/>
                    <a:pt x="107390" y="5589"/>
                  </a:cubicBezTo>
                  <a:lnTo>
                    <a:pt x="107390" y="11321"/>
                  </a:lnTo>
                  <a:lnTo>
                    <a:pt x="107390" y="20790"/>
                  </a:lnTo>
                  <a:lnTo>
                    <a:pt x="107390" y="32349"/>
                  </a:lnTo>
                  <a:lnTo>
                    <a:pt x="107390" y="44320"/>
                  </a:lnTo>
                  <a:lnTo>
                    <a:pt x="107390" y="54865"/>
                  </a:lnTo>
                  <a:lnTo>
                    <a:pt x="107390" y="62403"/>
                  </a:lnTo>
                  <a:lnTo>
                    <a:pt x="107390" y="65126"/>
                  </a:lnTo>
                  <a:cubicBezTo>
                    <a:pt x="107327" y="67470"/>
                    <a:pt x="105490" y="69306"/>
                    <a:pt x="103146" y="69338"/>
                  </a:cubicBezTo>
                  <a:lnTo>
                    <a:pt x="4877" y="69338"/>
                  </a:lnTo>
                  <a:cubicBezTo>
                    <a:pt x="2565" y="69306"/>
                    <a:pt x="697" y="67470"/>
                    <a:pt x="665" y="65126"/>
                  </a:cubicBezTo>
                  <a:cubicBezTo>
                    <a:pt x="634" y="64113"/>
                    <a:pt x="665" y="63099"/>
                    <a:pt x="665" y="62054"/>
                  </a:cubicBezTo>
                  <a:lnTo>
                    <a:pt x="665" y="54295"/>
                  </a:lnTo>
                  <a:lnTo>
                    <a:pt x="665" y="43591"/>
                  </a:lnTo>
                  <a:lnTo>
                    <a:pt x="665" y="31652"/>
                  </a:lnTo>
                  <a:lnTo>
                    <a:pt x="665" y="20125"/>
                  </a:lnTo>
                  <a:lnTo>
                    <a:pt x="665" y="10814"/>
                  </a:lnTo>
                  <a:lnTo>
                    <a:pt x="665" y="5399"/>
                  </a:lnTo>
                  <a:cubicBezTo>
                    <a:pt x="665" y="5082"/>
                    <a:pt x="634" y="4733"/>
                    <a:pt x="665" y="4385"/>
                  </a:cubicBezTo>
                  <a:cubicBezTo>
                    <a:pt x="824" y="2168"/>
                    <a:pt x="2724" y="522"/>
                    <a:pt x="4909" y="490"/>
                  </a:cubicBezTo>
                  <a:cubicBezTo>
                    <a:pt x="5162" y="479"/>
                    <a:pt x="5419" y="476"/>
                    <a:pt x="5678" y="476"/>
                  </a:cubicBezTo>
                  <a:cubicBezTo>
                    <a:pt x="6197" y="476"/>
                    <a:pt x="6725" y="490"/>
                    <a:pt x="7253" y="490"/>
                  </a:cubicBezTo>
                  <a:lnTo>
                    <a:pt x="101025" y="490"/>
                  </a:lnTo>
                  <a:cubicBezTo>
                    <a:pt x="101510" y="490"/>
                    <a:pt x="101982" y="476"/>
                    <a:pt x="102458" y="476"/>
                  </a:cubicBezTo>
                  <a:close/>
                  <a:moveTo>
                    <a:pt x="5487" y="1"/>
                  </a:moveTo>
                  <a:cubicBezTo>
                    <a:pt x="5271" y="1"/>
                    <a:pt x="5057" y="4"/>
                    <a:pt x="4846" y="15"/>
                  </a:cubicBezTo>
                  <a:cubicBezTo>
                    <a:pt x="2280" y="46"/>
                    <a:pt x="190" y="2105"/>
                    <a:pt x="159" y="4702"/>
                  </a:cubicBezTo>
                  <a:cubicBezTo>
                    <a:pt x="159" y="4987"/>
                    <a:pt x="159" y="5272"/>
                    <a:pt x="159" y="5557"/>
                  </a:cubicBezTo>
                  <a:lnTo>
                    <a:pt x="159" y="11257"/>
                  </a:lnTo>
                  <a:lnTo>
                    <a:pt x="159" y="20790"/>
                  </a:lnTo>
                  <a:lnTo>
                    <a:pt x="159" y="32507"/>
                  </a:lnTo>
                  <a:lnTo>
                    <a:pt x="159" y="44573"/>
                  </a:lnTo>
                  <a:lnTo>
                    <a:pt x="159" y="55182"/>
                  </a:lnTo>
                  <a:lnTo>
                    <a:pt x="159" y="62624"/>
                  </a:lnTo>
                  <a:cubicBezTo>
                    <a:pt x="159" y="63859"/>
                    <a:pt x="0" y="65316"/>
                    <a:pt x="349" y="66519"/>
                  </a:cubicBezTo>
                  <a:cubicBezTo>
                    <a:pt x="950" y="68515"/>
                    <a:pt x="2819" y="69813"/>
                    <a:pt x="4877" y="69845"/>
                  </a:cubicBezTo>
                  <a:lnTo>
                    <a:pt x="103178" y="69845"/>
                  </a:lnTo>
                  <a:cubicBezTo>
                    <a:pt x="105772" y="69813"/>
                    <a:pt x="107828" y="67728"/>
                    <a:pt x="107865" y="65136"/>
                  </a:cubicBezTo>
                  <a:lnTo>
                    <a:pt x="107865" y="65136"/>
                  </a:lnTo>
                  <a:cubicBezTo>
                    <a:pt x="107865" y="65133"/>
                    <a:pt x="107865" y="65129"/>
                    <a:pt x="107865" y="65126"/>
                  </a:cubicBezTo>
                  <a:lnTo>
                    <a:pt x="107865" y="65126"/>
                  </a:lnTo>
                  <a:cubicBezTo>
                    <a:pt x="107865" y="65126"/>
                    <a:pt x="107865" y="65126"/>
                    <a:pt x="107865" y="65126"/>
                  </a:cubicBezTo>
                  <a:lnTo>
                    <a:pt x="107865" y="62149"/>
                  </a:lnTo>
                  <a:lnTo>
                    <a:pt x="107865" y="54327"/>
                  </a:lnTo>
                  <a:lnTo>
                    <a:pt x="107865" y="43560"/>
                  </a:lnTo>
                  <a:lnTo>
                    <a:pt x="107865" y="31462"/>
                  </a:lnTo>
                  <a:lnTo>
                    <a:pt x="107865" y="19840"/>
                  </a:lnTo>
                  <a:lnTo>
                    <a:pt x="107865" y="10561"/>
                  </a:lnTo>
                  <a:lnTo>
                    <a:pt x="107865" y="5272"/>
                  </a:lnTo>
                  <a:cubicBezTo>
                    <a:pt x="107865" y="4733"/>
                    <a:pt x="107865" y="4163"/>
                    <a:pt x="107738" y="3625"/>
                  </a:cubicBezTo>
                  <a:cubicBezTo>
                    <a:pt x="107263" y="1503"/>
                    <a:pt x="105332" y="15"/>
                    <a:pt x="103146" y="15"/>
                  </a:cubicBezTo>
                  <a:cubicBezTo>
                    <a:pt x="102904" y="4"/>
                    <a:pt x="102657" y="1"/>
                    <a:pt x="102410" y="1"/>
                  </a:cubicBezTo>
                  <a:cubicBezTo>
                    <a:pt x="101915" y="1"/>
                    <a:pt x="101415" y="15"/>
                    <a:pt x="100930" y="15"/>
                  </a:cubicBezTo>
                  <a:lnTo>
                    <a:pt x="6777" y="15"/>
                  </a:lnTo>
                  <a:cubicBezTo>
                    <a:pt x="6355" y="15"/>
                    <a:pt x="5919" y="1"/>
                    <a:pt x="548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8323047" y="2551768"/>
              <a:ext cx="40399" cy="40399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602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02" y="1235"/>
                  </a:cubicBezTo>
                  <a:cubicBezTo>
                    <a:pt x="951" y="1235"/>
                    <a:pt x="1236" y="950"/>
                    <a:pt x="1236" y="602"/>
                  </a:cubicBezTo>
                  <a:cubicBezTo>
                    <a:pt x="1236" y="254"/>
                    <a:pt x="951" y="0"/>
                    <a:pt x="602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7981469" y="1438026"/>
              <a:ext cx="98382" cy="13499"/>
            </a:xfrm>
            <a:custGeom>
              <a:avLst/>
              <a:gdLst/>
              <a:ahLst/>
              <a:cxnLst/>
              <a:rect l="l" t="t" r="r" b="b"/>
              <a:pathLst>
                <a:path w="3010" h="413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254"/>
                  </a:lnTo>
                  <a:cubicBezTo>
                    <a:pt x="1" y="349"/>
                    <a:pt x="64" y="412"/>
                    <a:pt x="159" y="412"/>
                  </a:cubicBezTo>
                  <a:lnTo>
                    <a:pt x="2851" y="412"/>
                  </a:lnTo>
                  <a:cubicBezTo>
                    <a:pt x="2946" y="412"/>
                    <a:pt x="3009" y="349"/>
                    <a:pt x="3009" y="254"/>
                  </a:cubicBezTo>
                  <a:lnTo>
                    <a:pt x="3009" y="159"/>
                  </a:lnTo>
                  <a:cubicBezTo>
                    <a:pt x="3009" y="64"/>
                    <a:pt x="2946" y="1"/>
                    <a:pt x="2851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7975488" y="1432698"/>
              <a:ext cx="109527" cy="23991"/>
            </a:xfrm>
            <a:custGeom>
              <a:avLst/>
              <a:gdLst/>
              <a:ahLst/>
              <a:cxnLst/>
              <a:rect l="l" t="t" r="r" b="b"/>
              <a:pathLst>
                <a:path w="3351" h="734" extrusionOk="0">
                  <a:moveTo>
                    <a:pt x="2987" y="308"/>
                  </a:moveTo>
                  <a:cubicBezTo>
                    <a:pt x="3006" y="308"/>
                    <a:pt x="3023" y="311"/>
                    <a:pt x="3034" y="322"/>
                  </a:cubicBezTo>
                  <a:cubicBezTo>
                    <a:pt x="3034" y="322"/>
                    <a:pt x="3034" y="417"/>
                    <a:pt x="3034" y="417"/>
                  </a:cubicBezTo>
                  <a:cubicBezTo>
                    <a:pt x="3023" y="427"/>
                    <a:pt x="3009" y="431"/>
                    <a:pt x="2994" y="431"/>
                  </a:cubicBezTo>
                  <a:cubicBezTo>
                    <a:pt x="2964" y="431"/>
                    <a:pt x="2928" y="417"/>
                    <a:pt x="2907" y="417"/>
                  </a:cubicBezTo>
                  <a:lnTo>
                    <a:pt x="374" y="417"/>
                  </a:lnTo>
                  <a:cubicBezTo>
                    <a:pt x="342" y="417"/>
                    <a:pt x="310" y="322"/>
                    <a:pt x="374" y="322"/>
                  </a:cubicBezTo>
                  <a:cubicBezTo>
                    <a:pt x="384" y="311"/>
                    <a:pt x="398" y="308"/>
                    <a:pt x="414" y="308"/>
                  </a:cubicBezTo>
                  <a:cubicBezTo>
                    <a:pt x="444" y="308"/>
                    <a:pt x="479" y="322"/>
                    <a:pt x="500" y="322"/>
                  </a:cubicBezTo>
                  <a:lnTo>
                    <a:pt x="2907" y="322"/>
                  </a:lnTo>
                  <a:cubicBezTo>
                    <a:pt x="2907" y="322"/>
                    <a:pt x="2950" y="308"/>
                    <a:pt x="2987" y="308"/>
                  </a:cubicBezTo>
                  <a:close/>
                  <a:moveTo>
                    <a:pt x="2923" y="0"/>
                  </a:moveTo>
                  <a:cubicBezTo>
                    <a:pt x="2860" y="0"/>
                    <a:pt x="2800" y="5"/>
                    <a:pt x="2749" y="5"/>
                  </a:cubicBezTo>
                  <a:lnTo>
                    <a:pt x="374" y="5"/>
                  </a:lnTo>
                  <a:cubicBezTo>
                    <a:pt x="215" y="37"/>
                    <a:pt x="89" y="100"/>
                    <a:pt x="57" y="259"/>
                  </a:cubicBezTo>
                  <a:cubicBezTo>
                    <a:pt x="1" y="428"/>
                    <a:pt x="70" y="648"/>
                    <a:pt x="244" y="694"/>
                  </a:cubicBezTo>
                  <a:lnTo>
                    <a:pt x="244" y="694"/>
                  </a:lnTo>
                  <a:cubicBezTo>
                    <a:pt x="267" y="718"/>
                    <a:pt x="300" y="734"/>
                    <a:pt x="342" y="734"/>
                  </a:cubicBezTo>
                  <a:lnTo>
                    <a:pt x="3002" y="734"/>
                  </a:lnTo>
                  <a:cubicBezTo>
                    <a:pt x="3129" y="734"/>
                    <a:pt x="3256" y="670"/>
                    <a:pt x="3287" y="544"/>
                  </a:cubicBezTo>
                  <a:cubicBezTo>
                    <a:pt x="3351" y="385"/>
                    <a:pt x="3319" y="164"/>
                    <a:pt x="3192" y="69"/>
                  </a:cubicBezTo>
                  <a:cubicBezTo>
                    <a:pt x="3116" y="12"/>
                    <a:pt x="3018" y="0"/>
                    <a:pt x="292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7669928" y="1438026"/>
              <a:ext cx="181173" cy="13499"/>
            </a:xfrm>
            <a:custGeom>
              <a:avLst/>
              <a:gdLst/>
              <a:ahLst/>
              <a:cxnLst/>
              <a:rect l="l" t="t" r="r" b="b"/>
              <a:pathLst>
                <a:path w="5543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64" y="412"/>
                    <a:pt x="190" y="412"/>
                  </a:cubicBezTo>
                  <a:lnTo>
                    <a:pt x="5352" y="412"/>
                  </a:lnTo>
                  <a:cubicBezTo>
                    <a:pt x="5447" y="412"/>
                    <a:pt x="5542" y="317"/>
                    <a:pt x="5542" y="222"/>
                  </a:cubicBezTo>
                  <a:cubicBezTo>
                    <a:pt x="5542" y="96"/>
                    <a:pt x="5447" y="1"/>
                    <a:pt x="5352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7660613" y="1432437"/>
              <a:ext cx="197744" cy="24318"/>
            </a:xfrm>
            <a:custGeom>
              <a:avLst/>
              <a:gdLst/>
              <a:ahLst/>
              <a:cxnLst/>
              <a:rect l="l" t="t" r="r" b="b"/>
              <a:pathLst>
                <a:path w="6050" h="744" extrusionOk="0">
                  <a:moveTo>
                    <a:pt x="5549" y="316"/>
                  </a:moveTo>
                  <a:cubicBezTo>
                    <a:pt x="5574" y="316"/>
                    <a:pt x="5595" y="319"/>
                    <a:pt x="5606" y="330"/>
                  </a:cubicBezTo>
                  <a:cubicBezTo>
                    <a:pt x="5637" y="330"/>
                    <a:pt x="5637" y="425"/>
                    <a:pt x="5606" y="425"/>
                  </a:cubicBezTo>
                  <a:cubicBezTo>
                    <a:pt x="5606" y="435"/>
                    <a:pt x="5602" y="439"/>
                    <a:pt x="5596" y="439"/>
                  </a:cubicBezTo>
                  <a:cubicBezTo>
                    <a:pt x="5585" y="439"/>
                    <a:pt x="5564" y="425"/>
                    <a:pt x="5542" y="425"/>
                  </a:cubicBezTo>
                  <a:cubicBezTo>
                    <a:pt x="5511" y="435"/>
                    <a:pt x="5476" y="439"/>
                    <a:pt x="5439" y="439"/>
                  </a:cubicBezTo>
                  <a:cubicBezTo>
                    <a:pt x="5367" y="439"/>
                    <a:pt x="5289" y="425"/>
                    <a:pt x="5226" y="425"/>
                  </a:cubicBezTo>
                  <a:lnTo>
                    <a:pt x="477" y="425"/>
                  </a:lnTo>
                  <a:cubicBezTo>
                    <a:pt x="459" y="385"/>
                    <a:pt x="483" y="330"/>
                    <a:pt x="507" y="330"/>
                  </a:cubicBezTo>
                  <a:lnTo>
                    <a:pt x="5416" y="330"/>
                  </a:lnTo>
                  <a:cubicBezTo>
                    <a:pt x="5437" y="330"/>
                    <a:pt x="5500" y="316"/>
                    <a:pt x="5549" y="316"/>
                  </a:cubicBezTo>
                  <a:close/>
                  <a:moveTo>
                    <a:pt x="5447" y="1"/>
                  </a:moveTo>
                  <a:cubicBezTo>
                    <a:pt x="5331" y="1"/>
                    <a:pt x="5215" y="13"/>
                    <a:pt x="5131" y="13"/>
                  </a:cubicBezTo>
                  <a:lnTo>
                    <a:pt x="634" y="13"/>
                  </a:lnTo>
                  <a:cubicBezTo>
                    <a:pt x="539" y="13"/>
                    <a:pt x="444" y="13"/>
                    <a:pt x="349" y="45"/>
                  </a:cubicBezTo>
                  <a:cubicBezTo>
                    <a:pt x="0" y="203"/>
                    <a:pt x="95" y="678"/>
                    <a:pt x="444" y="742"/>
                  </a:cubicBezTo>
                  <a:cubicBezTo>
                    <a:pt x="453" y="743"/>
                    <a:pt x="462" y="744"/>
                    <a:pt x="470" y="744"/>
                  </a:cubicBezTo>
                  <a:cubicBezTo>
                    <a:pt x="479" y="744"/>
                    <a:pt x="487" y="743"/>
                    <a:pt x="495" y="742"/>
                  </a:cubicBezTo>
                  <a:lnTo>
                    <a:pt x="5479" y="742"/>
                  </a:lnTo>
                  <a:cubicBezTo>
                    <a:pt x="5574" y="742"/>
                    <a:pt x="5669" y="742"/>
                    <a:pt x="5732" y="710"/>
                  </a:cubicBezTo>
                  <a:cubicBezTo>
                    <a:pt x="6017" y="615"/>
                    <a:pt x="6049" y="267"/>
                    <a:pt x="5827" y="108"/>
                  </a:cubicBezTo>
                  <a:cubicBezTo>
                    <a:pt x="5739" y="20"/>
                    <a:pt x="5593" y="1"/>
                    <a:pt x="544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5076025" y="1556325"/>
              <a:ext cx="3184091" cy="2030296"/>
            </a:xfrm>
            <a:custGeom>
              <a:avLst/>
              <a:gdLst/>
              <a:ahLst/>
              <a:cxnLst/>
              <a:rect l="l" t="t" r="r" b="b"/>
              <a:pathLst>
                <a:path w="118887" h="64194" extrusionOk="0">
                  <a:moveTo>
                    <a:pt x="1" y="1"/>
                  </a:moveTo>
                  <a:lnTo>
                    <a:pt x="1" y="64193"/>
                  </a:lnTo>
                  <a:lnTo>
                    <a:pt x="118886" y="64193"/>
                  </a:lnTo>
                  <a:lnTo>
                    <a:pt x="118886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003548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3680" r="11446" b="3715"/>
          <a:stretch/>
        </p:blipFill>
        <p:spPr>
          <a:xfrm>
            <a:off x="5098273" y="1578819"/>
            <a:ext cx="3144484" cy="198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1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Process Control Block (PCB)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3742370" y="1291387"/>
            <a:ext cx="2604722" cy="341695"/>
          </a:xfrm>
        </p:spPr>
        <p:txBody>
          <a:bodyPr/>
          <a:lstStyle/>
          <a:p>
            <a:pPr algn="ctr"/>
            <a:r>
              <a:rPr lang="en-US" dirty="0" err="1" smtClean="0"/>
              <a:t>Trạng</a:t>
            </a:r>
            <a:r>
              <a:rPr lang="en-US" dirty="0" smtClean="0"/>
              <a:t> </a:t>
            </a:r>
            <a:r>
              <a:rPr lang="en-US" dirty="0" err="1" smtClean="0"/>
              <a:t>thái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tiến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 t="21025" r="37031" b="8215"/>
          <a:stretch/>
        </p:blipFill>
        <p:spPr>
          <a:xfrm>
            <a:off x="1281908" y="1150179"/>
            <a:ext cx="2223309" cy="35128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05218" y="1465730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505217" y="1819119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27630" y="2172511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505218" y="2723850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505218" y="3277431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505218" y="3686736"/>
            <a:ext cx="61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1"/>
          <p:cNvSpPr>
            <a:spLocks noGrp="1"/>
          </p:cNvSpPr>
          <p:nvPr>
            <p:ph type="subTitle" idx="2"/>
          </p:nvPr>
        </p:nvSpPr>
        <p:spPr>
          <a:xfrm>
            <a:off x="3742370" y="1644858"/>
            <a:ext cx="2604722" cy="341695"/>
          </a:xfrm>
        </p:spPr>
        <p:txBody>
          <a:bodyPr/>
          <a:lstStyle/>
          <a:p>
            <a:pPr algn="ctr"/>
            <a:r>
              <a:rPr lang="en-US" dirty="0" smtClean="0"/>
              <a:t>ID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tiến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endParaRPr lang="en-US" dirty="0"/>
          </a:p>
        </p:txBody>
      </p:sp>
      <p:sp>
        <p:nvSpPr>
          <p:cNvPr id="78" name="Subtitle 1"/>
          <p:cNvSpPr>
            <a:spLocks noGrp="1"/>
          </p:cNvSpPr>
          <p:nvPr>
            <p:ph type="subTitle" idx="2"/>
          </p:nvPr>
        </p:nvSpPr>
        <p:spPr>
          <a:xfrm>
            <a:off x="3742370" y="2003030"/>
            <a:ext cx="2604722" cy="341695"/>
          </a:xfrm>
        </p:spPr>
        <p:txBody>
          <a:bodyPr/>
          <a:lstStyle/>
          <a:p>
            <a:pPr algn="ctr"/>
            <a:r>
              <a:rPr lang="en-US" dirty="0" err="1" smtClean="0"/>
              <a:t>Bô</a:t>
            </a:r>
            <a:r>
              <a:rPr lang="en-US" dirty="0" smtClean="0"/>
              <a:t>̣ </a:t>
            </a:r>
            <a:r>
              <a:rPr lang="en-US" dirty="0" err="1" smtClean="0"/>
              <a:t>đếm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endParaRPr lang="en-US" dirty="0"/>
          </a:p>
        </p:txBody>
      </p:sp>
      <p:sp>
        <p:nvSpPr>
          <p:cNvPr id="79" name="Subtitle 1"/>
          <p:cNvSpPr>
            <a:spLocks noGrp="1"/>
          </p:cNvSpPr>
          <p:nvPr>
            <p:ph type="subTitle" idx="2"/>
          </p:nvPr>
        </p:nvSpPr>
        <p:spPr>
          <a:xfrm>
            <a:off x="3742370" y="2531283"/>
            <a:ext cx="2604722" cy="341695"/>
          </a:xfrm>
        </p:spPr>
        <p:txBody>
          <a:bodyPr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CPU</a:t>
            </a:r>
            <a:endParaRPr lang="en-US" dirty="0"/>
          </a:p>
        </p:txBody>
      </p:sp>
      <p:sp>
        <p:nvSpPr>
          <p:cNvPr id="80" name="Subtitle 1"/>
          <p:cNvSpPr>
            <a:spLocks noGrp="1"/>
          </p:cNvSpPr>
          <p:nvPr>
            <p:ph type="subTitle" idx="2"/>
          </p:nvPr>
        </p:nvSpPr>
        <p:spPr>
          <a:xfrm>
            <a:off x="3742370" y="3102278"/>
            <a:ext cx="2604722" cy="341695"/>
          </a:xfrm>
        </p:spPr>
        <p:txBody>
          <a:bodyPr/>
          <a:lstStyle/>
          <a:p>
            <a:pPr algn="ctr"/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hạn</a:t>
            </a:r>
            <a:r>
              <a:rPr lang="en-US" dirty="0" smtClean="0"/>
              <a:t> </a:t>
            </a:r>
            <a:r>
              <a:rPr lang="en-US" dirty="0" err="1" smtClean="0"/>
              <a:t>bô</a:t>
            </a:r>
            <a:r>
              <a:rPr lang="en-US" dirty="0" smtClean="0"/>
              <a:t>̣ </a:t>
            </a:r>
            <a:r>
              <a:rPr lang="en-US" dirty="0" err="1" smtClean="0"/>
              <a:t>nhơ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81" name="Subtitle 1"/>
          <p:cNvSpPr>
            <a:spLocks noGrp="1"/>
          </p:cNvSpPr>
          <p:nvPr>
            <p:ph type="subTitle" idx="2"/>
          </p:nvPr>
        </p:nvSpPr>
        <p:spPr>
          <a:xfrm>
            <a:off x="3742370" y="3511037"/>
            <a:ext cx="2604722" cy="341695"/>
          </a:xfrm>
        </p:spPr>
        <p:txBody>
          <a:bodyPr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sách</a:t>
            </a:r>
            <a:r>
              <a:rPr lang="en-US" dirty="0" smtClean="0"/>
              <a:t> file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37"/>
          <p:cNvGrpSpPr/>
          <p:nvPr/>
        </p:nvGrpSpPr>
        <p:grpSpPr>
          <a:xfrm>
            <a:off x="713229" y="453191"/>
            <a:ext cx="426239" cy="521323"/>
            <a:chOff x="713229" y="453191"/>
            <a:chExt cx="426239" cy="521323"/>
          </a:xfrm>
        </p:grpSpPr>
        <p:sp>
          <p:nvSpPr>
            <p:cNvPr id="1491" name="Google Shape;1491;p37"/>
            <p:cNvSpPr/>
            <p:nvPr/>
          </p:nvSpPr>
          <p:spPr>
            <a:xfrm>
              <a:off x="713229" y="659935"/>
              <a:ext cx="418139" cy="79375"/>
            </a:xfrm>
            <a:custGeom>
              <a:avLst/>
              <a:gdLst/>
              <a:ahLst/>
              <a:cxnLst/>
              <a:rect l="l" t="t" r="r" b="b"/>
              <a:pathLst>
                <a:path w="13017" h="2471" extrusionOk="0">
                  <a:moveTo>
                    <a:pt x="1584" y="0"/>
                  </a:moveTo>
                  <a:cubicBezTo>
                    <a:pt x="0" y="0"/>
                    <a:pt x="0" y="2471"/>
                    <a:pt x="1584" y="2471"/>
                  </a:cubicBezTo>
                  <a:lnTo>
                    <a:pt x="11433" y="2471"/>
                  </a:lnTo>
                  <a:cubicBezTo>
                    <a:pt x="13016" y="2471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947118" y="453191"/>
              <a:ext cx="192350" cy="159713"/>
            </a:xfrm>
            <a:custGeom>
              <a:avLst/>
              <a:gdLst/>
              <a:ahLst/>
              <a:cxnLst/>
              <a:rect l="l" t="t" r="r" b="b"/>
              <a:pathLst>
                <a:path w="5988" h="4972" extrusionOk="0">
                  <a:moveTo>
                    <a:pt x="1794" y="1"/>
                  </a:moveTo>
                  <a:cubicBezTo>
                    <a:pt x="851" y="1"/>
                    <a:pt x="0" y="1239"/>
                    <a:pt x="858" y="2098"/>
                  </a:cubicBezTo>
                  <a:lnTo>
                    <a:pt x="3392" y="4600"/>
                  </a:lnTo>
                  <a:cubicBezTo>
                    <a:pt x="3647" y="4861"/>
                    <a:pt x="3935" y="4971"/>
                    <a:pt x="4214" y="4971"/>
                  </a:cubicBezTo>
                  <a:cubicBezTo>
                    <a:pt x="5150" y="4971"/>
                    <a:pt x="5988" y="3736"/>
                    <a:pt x="5134" y="2858"/>
                  </a:cubicBezTo>
                  <a:lnTo>
                    <a:pt x="2600" y="356"/>
                  </a:lnTo>
                  <a:cubicBezTo>
                    <a:pt x="2350" y="106"/>
                    <a:pt x="2068" y="1"/>
                    <a:pt x="179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922672" y="808280"/>
              <a:ext cx="201344" cy="166234"/>
            </a:xfrm>
            <a:custGeom>
              <a:avLst/>
              <a:gdLst/>
              <a:ahLst/>
              <a:cxnLst/>
              <a:rect l="l" t="t" r="r" b="b"/>
              <a:pathLst>
                <a:path w="6268" h="5175" extrusionOk="0">
                  <a:moveTo>
                    <a:pt x="4406" y="0"/>
                  </a:moveTo>
                  <a:cubicBezTo>
                    <a:pt x="4130" y="0"/>
                    <a:pt x="3844" y="96"/>
                    <a:pt x="3583" y="323"/>
                  </a:cubicBezTo>
                  <a:cubicBezTo>
                    <a:pt x="2633" y="1209"/>
                    <a:pt x="1778" y="2159"/>
                    <a:pt x="859" y="3078"/>
                  </a:cubicBezTo>
                  <a:cubicBezTo>
                    <a:pt x="1" y="3936"/>
                    <a:pt x="852" y="5175"/>
                    <a:pt x="1795" y="5175"/>
                  </a:cubicBezTo>
                  <a:cubicBezTo>
                    <a:pt x="2069" y="5175"/>
                    <a:pt x="2351" y="5070"/>
                    <a:pt x="2601" y="4820"/>
                  </a:cubicBezTo>
                  <a:cubicBezTo>
                    <a:pt x="3520" y="3901"/>
                    <a:pt x="4375" y="2951"/>
                    <a:pt x="5325" y="2064"/>
                  </a:cubicBezTo>
                  <a:cubicBezTo>
                    <a:pt x="6267" y="1246"/>
                    <a:pt x="5403" y="0"/>
                    <a:pt x="4406" y="0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37"/>
          <p:cNvGrpSpPr/>
          <p:nvPr/>
        </p:nvGrpSpPr>
        <p:grpSpPr>
          <a:xfrm>
            <a:off x="8004579" y="453191"/>
            <a:ext cx="426239" cy="521323"/>
            <a:chOff x="713229" y="453191"/>
            <a:chExt cx="426239" cy="521323"/>
          </a:xfrm>
        </p:grpSpPr>
        <p:sp>
          <p:nvSpPr>
            <p:cNvPr id="1495" name="Google Shape;1495;p37"/>
            <p:cNvSpPr/>
            <p:nvPr/>
          </p:nvSpPr>
          <p:spPr>
            <a:xfrm flipH="1">
              <a:off x="721329" y="659935"/>
              <a:ext cx="418139" cy="79375"/>
            </a:xfrm>
            <a:custGeom>
              <a:avLst/>
              <a:gdLst/>
              <a:ahLst/>
              <a:cxnLst/>
              <a:rect l="l" t="t" r="r" b="b"/>
              <a:pathLst>
                <a:path w="13017" h="2471" extrusionOk="0">
                  <a:moveTo>
                    <a:pt x="1584" y="0"/>
                  </a:moveTo>
                  <a:cubicBezTo>
                    <a:pt x="0" y="0"/>
                    <a:pt x="0" y="2471"/>
                    <a:pt x="1584" y="2471"/>
                  </a:cubicBezTo>
                  <a:lnTo>
                    <a:pt x="11433" y="2471"/>
                  </a:lnTo>
                  <a:cubicBezTo>
                    <a:pt x="13016" y="2471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 flipH="1">
              <a:off x="713229" y="453191"/>
              <a:ext cx="192350" cy="159713"/>
            </a:xfrm>
            <a:custGeom>
              <a:avLst/>
              <a:gdLst/>
              <a:ahLst/>
              <a:cxnLst/>
              <a:rect l="l" t="t" r="r" b="b"/>
              <a:pathLst>
                <a:path w="5988" h="4972" extrusionOk="0">
                  <a:moveTo>
                    <a:pt x="1794" y="1"/>
                  </a:moveTo>
                  <a:cubicBezTo>
                    <a:pt x="851" y="1"/>
                    <a:pt x="0" y="1239"/>
                    <a:pt x="858" y="2098"/>
                  </a:cubicBezTo>
                  <a:lnTo>
                    <a:pt x="3392" y="4600"/>
                  </a:lnTo>
                  <a:cubicBezTo>
                    <a:pt x="3647" y="4861"/>
                    <a:pt x="3935" y="4971"/>
                    <a:pt x="4214" y="4971"/>
                  </a:cubicBezTo>
                  <a:cubicBezTo>
                    <a:pt x="5150" y="4971"/>
                    <a:pt x="5988" y="3736"/>
                    <a:pt x="5134" y="2858"/>
                  </a:cubicBezTo>
                  <a:lnTo>
                    <a:pt x="2600" y="356"/>
                  </a:lnTo>
                  <a:cubicBezTo>
                    <a:pt x="2350" y="106"/>
                    <a:pt x="2068" y="1"/>
                    <a:pt x="1794" y="1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 flipH="1">
              <a:off x="728680" y="808280"/>
              <a:ext cx="201344" cy="166234"/>
            </a:xfrm>
            <a:custGeom>
              <a:avLst/>
              <a:gdLst/>
              <a:ahLst/>
              <a:cxnLst/>
              <a:rect l="l" t="t" r="r" b="b"/>
              <a:pathLst>
                <a:path w="6268" h="5175" extrusionOk="0">
                  <a:moveTo>
                    <a:pt x="4406" y="0"/>
                  </a:moveTo>
                  <a:cubicBezTo>
                    <a:pt x="4130" y="0"/>
                    <a:pt x="3844" y="96"/>
                    <a:pt x="3583" y="323"/>
                  </a:cubicBezTo>
                  <a:cubicBezTo>
                    <a:pt x="2633" y="1209"/>
                    <a:pt x="1778" y="2159"/>
                    <a:pt x="859" y="3078"/>
                  </a:cubicBezTo>
                  <a:cubicBezTo>
                    <a:pt x="1" y="3936"/>
                    <a:pt x="852" y="5175"/>
                    <a:pt x="1795" y="5175"/>
                  </a:cubicBezTo>
                  <a:cubicBezTo>
                    <a:pt x="2069" y="5175"/>
                    <a:pt x="2351" y="5070"/>
                    <a:pt x="2601" y="4820"/>
                  </a:cubicBezTo>
                  <a:cubicBezTo>
                    <a:pt x="3520" y="3901"/>
                    <a:pt x="4375" y="2951"/>
                    <a:pt x="5325" y="2064"/>
                  </a:cubicBezTo>
                  <a:cubicBezTo>
                    <a:pt x="6267" y="1246"/>
                    <a:pt x="5403" y="0"/>
                    <a:pt x="4406" y="0"/>
                  </a:cubicBezTo>
                  <a:close/>
                </a:path>
              </a:pathLst>
            </a:custGeom>
            <a:solidFill>
              <a:srgbClr val="60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37"/>
          <p:cNvGrpSpPr/>
          <p:nvPr/>
        </p:nvGrpSpPr>
        <p:grpSpPr>
          <a:xfrm>
            <a:off x="-145952" y="-154901"/>
            <a:ext cx="912493" cy="840968"/>
            <a:chOff x="-145952" y="-154901"/>
            <a:chExt cx="912493" cy="840968"/>
          </a:xfrm>
        </p:grpSpPr>
        <p:sp>
          <p:nvSpPr>
            <p:cNvPr id="1510" name="Google Shape;1510;p37"/>
            <p:cNvSpPr/>
            <p:nvPr/>
          </p:nvSpPr>
          <p:spPr>
            <a:xfrm rot="-3495461">
              <a:off x="-82448" y="225429"/>
              <a:ext cx="407653" cy="376514"/>
            </a:xfrm>
            <a:custGeom>
              <a:avLst/>
              <a:gdLst/>
              <a:ahLst/>
              <a:cxnLst/>
              <a:rect l="l" t="t" r="r" b="b"/>
              <a:pathLst>
                <a:path w="16089" h="14860" extrusionOk="0">
                  <a:moveTo>
                    <a:pt x="7546" y="507"/>
                  </a:moveTo>
                  <a:cubicBezTo>
                    <a:pt x="7712" y="507"/>
                    <a:pt x="7878" y="513"/>
                    <a:pt x="8045" y="523"/>
                  </a:cubicBezTo>
                  <a:cubicBezTo>
                    <a:pt x="9850" y="713"/>
                    <a:pt x="11718" y="1251"/>
                    <a:pt x="13143" y="2454"/>
                  </a:cubicBezTo>
                  <a:cubicBezTo>
                    <a:pt x="14189" y="3373"/>
                    <a:pt x="14885" y="4608"/>
                    <a:pt x="15202" y="6001"/>
                  </a:cubicBezTo>
                  <a:cubicBezTo>
                    <a:pt x="15804" y="8946"/>
                    <a:pt x="14759" y="12462"/>
                    <a:pt x="11877" y="13792"/>
                  </a:cubicBezTo>
                  <a:cubicBezTo>
                    <a:pt x="10981" y="14189"/>
                    <a:pt x="9983" y="14373"/>
                    <a:pt x="8970" y="14373"/>
                  </a:cubicBezTo>
                  <a:cubicBezTo>
                    <a:pt x="6831" y="14373"/>
                    <a:pt x="4619" y="13552"/>
                    <a:pt x="3136" y="12177"/>
                  </a:cubicBezTo>
                  <a:cubicBezTo>
                    <a:pt x="1173" y="10435"/>
                    <a:pt x="507" y="7648"/>
                    <a:pt x="1268" y="5146"/>
                  </a:cubicBezTo>
                  <a:cubicBezTo>
                    <a:pt x="1648" y="3784"/>
                    <a:pt x="2471" y="2549"/>
                    <a:pt x="3611" y="1726"/>
                  </a:cubicBezTo>
                  <a:cubicBezTo>
                    <a:pt x="4773" y="876"/>
                    <a:pt x="6138" y="507"/>
                    <a:pt x="7546" y="507"/>
                  </a:cubicBezTo>
                  <a:close/>
                  <a:moveTo>
                    <a:pt x="7556" y="0"/>
                  </a:moveTo>
                  <a:cubicBezTo>
                    <a:pt x="4769" y="0"/>
                    <a:pt x="2246" y="1529"/>
                    <a:pt x="1109" y="4133"/>
                  </a:cubicBezTo>
                  <a:cubicBezTo>
                    <a:pt x="1" y="6698"/>
                    <a:pt x="349" y="9770"/>
                    <a:pt x="2154" y="11923"/>
                  </a:cubicBezTo>
                  <a:cubicBezTo>
                    <a:pt x="3755" y="13791"/>
                    <a:pt x="6433" y="14860"/>
                    <a:pt x="8979" y="14860"/>
                  </a:cubicBezTo>
                  <a:cubicBezTo>
                    <a:pt x="9757" y="14860"/>
                    <a:pt x="10524" y="14760"/>
                    <a:pt x="11243" y="14552"/>
                  </a:cubicBezTo>
                  <a:cubicBezTo>
                    <a:pt x="14569" y="13538"/>
                    <a:pt x="16089" y="10150"/>
                    <a:pt x="15804" y="6856"/>
                  </a:cubicBezTo>
                  <a:cubicBezTo>
                    <a:pt x="15677" y="5178"/>
                    <a:pt x="15012" y="3594"/>
                    <a:pt x="13809" y="2423"/>
                  </a:cubicBezTo>
                  <a:cubicBezTo>
                    <a:pt x="12260" y="906"/>
                    <a:pt x="10143" y="272"/>
                    <a:pt x="8057" y="17"/>
                  </a:cubicBezTo>
                  <a:lnTo>
                    <a:pt x="8057" y="17"/>
                  </a:lnTo>
                  <a:cubicBezTo>
                    <a:pt x="8053" y="17"/>
                    <a:pt x="8049" y="16"/>
                    <a:pt x="8045" y="16"/>
                  </a:cubicBezTo>
                  <a:lnTo>
                    <a:pt x="8045" y="16"/>
                  </a:lnTo>
                  <a:cubicBezTo>
                    <a:pt x="8045" y="16"/>
                    <a:pt x="8045" y="16"/>
                    <a:pt x="8045" y="16"/>
                  </a:cubicBezTo>
                  <a:cubicBezTo>
                    <a:pt x="8037" y="15"/>
                    <a:pt x="8030" y="15"/>
                    <a:pt x="8023" y="15"/>
                  </a:cubicBezTo>
                  <a:lnTo>
                    <a:pt x="8023" y="15"/>
                  </a:lnTo>
                  <a:cubicBezTo>
                    <a:pt x="7867" y="5"/>
                    <a:pt x="7711" y="0"/>
                    <a:pt x="755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 rot="-3495461">
              <a:off x="-26092" y="275909"/>
              <a:ext cx="296118" cy="273416"/>
            </a:xfrm>
            <a:custGeom>
              <a:avLst/>
              <a:gdLst/>
              <a:ahLst/>
              <a:cxnLst/>
              <a:rect l="l" t="t" r="r" b="b"/>
              <a:pathLst>
                <a:path w="11687" h="10791" extrusionOk="0">
                  <a:moveTo>
                    <a:pt x="5462" y="504"/>
                  </a:moveTo>
                  <a:cubicBezTo>
                    <a:pt x="5583" y="504"/>
                    <a:pt x="5705" y="508"/>
                    <a:pt x="5827" y="517"/>
                  </a:cubicBezTo>
                  <a:cubicBezTo>
                    <a:pt x="8171" y="771"/>
                    <a:pt x="10356" y="1911"/>
                    <a:pt x="10894" y="4349"/>
                  </a:cubicBezTo>
                  <a:cubicBezTo>
                    <a:pt x="11338" y="6439"/>
                    <a:pt x="10609" y="8941"/>
                    <a:pt x="8583" y="9860"/>
                  </a:cubicBezTo>
                  <a:cubicBezTo>
                    <a:pt x="7942" y="10160"/>
                    <a:pt x="7223" y="10297"/>
                    <a:pt x="6491" y="10297"/>
                  </a:cubicBezTo>
                  <a:cubicBezTo>
                    <a:pt x="4983" y="10297"/>
                    <a:pt x="3421" y="9711"/>
                    <a:pt x="2375" y="8751"/>
                  </a:cubicBezTo>
                  <a:cubicBezTo>
                    <a:pt x="982" y="7516"/>
                    <a:pt x="507" y="5553"/>
                    <a:pt x="1045" y="3779"/>
                  </a:cubicBezTo>
                  <a:cubicBezTo>
                    <a:pt x="1643" y="1747"/>
                    <a:pt x="3426" y="504"/>
                    <a:pt x="5462" y="504"/>
                  </a:cubicBezTo>
                  <a:close/>
                  <a:moveTo>
                    <a:pt x="5495" y="1"/>
                  </a:moveTo>
                  <a:cubicBezTo>
                    <a:pt x="3471" y="1"/>
                    <a:pt x="1633" y="1095"/>
                    <a:pt x="792" y="2988"/>
                  </a:cubicBezTo>
                  <a:cubicBezTo>
                    <a:pt x="0" y="4856"/>
                    <a:pt x="254" y="7104"/>
                    <a:pt x="1584" y="8656"/>
                  </a:cubicBezTo>
                  <a:cubicBezTo>
                    <a:pt x="2743" y="10009"/>
                    <a:pt x="4675" y="10790"/>
                    <a:pt x="6525" y="10790"/>
                  </a:cubicBezTo>
                  <a:cubicBezTo>
                    <a:pt x="7101" y="10790"/>
                    <a:pt x="7669" y="10714"/>
                    <a:pt x="8203" y="10556"/>
                  </a:cubicBezTo>
                  <a:cubicBezTo>
                    <a:pt x="10578" y="9828"/>
                    <a:pt x="11686" y="7358"/>
                    <a:pt x="11496" y="4983"/>
                  </a:cubicBezTo>
                  <a:cubicBezTo>
                    <a:pt x="11369" y="3748"/>
                    <a:pt x="10894" y="2608"/>
                    <a:pt x="10008" y="1752"/>
                  </a:cubicBezTo>
                  <a:cubicBezTo>
                    <a:pt x="8900" y="645"/>
                    <a:pt x="7349" y="170"/>
                    <a:pt x="5830" y="11"/>
                  </a:cubicBezTo>
                  <a:lnTo>
                    <a:pt x="5830" y="11"/>
                  </a:lnTo>
                  <a:cubicBezTo>
                    <a:pt x="5829" y="11"/>
                    <a:pt x="5828" y="11"/>
                    <a:pt x="5827" y="11"/>
                  </a:cubicBezTo>
                  <a:lnTo>
                    <a:pt x="5827" y="11"/>
                  </a:lnTo>
                  <a:cubicBezTo>
                    <a:pt x="5827" y="11"/>
                    <a:pt x="5827" y="11"/>
                    <a:pt x="5827" y="11"/>
                  </a:cubicBezTo>
                  <a:cubicBezTo>
                    <a:pt x="5819" y="10"/>
                    <a:pt x="5811" y="9"/>
                    <a:pt x="5803" y="9"/>
                  </a:cubicBezTo>
                  <a:lnTo>
                    <a:pt x="5803" y="9"/>
                  </a:lnTo>
                  <a:cubicBezTo>
                    <a:pt x="5700" y="4"/>
                    <a:pt x="5597" y="1"/>
                    <a:pt x="549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 rot="-3495461">
              <a:off x="295064" y="-70287"/>
              <a:ext cx="408439" cy="375855"/>
            </a:xfrm>
            <a:custGeom>
              <a:avLst/>
              <a:gdLst/>
              <a:ahLst/>
              <a:cxnLst/>
              <a:rect l="l" t="t" r="r" b="b"/>
              <a:pathLst>
                <a:path w="16120" h="14834" extrusionOk="0">
                  <a:moveTo>
                    <a:pt x="7577" y="481"/>
                  </a:moveTo>
                  <a:cubicBezTo>
                    <a:pt x="7743" y="481"/>
                    <a:pt x="7909" y="486"/>
                    <a:pt x="8076" y="496"/>
                  </a:cubicBezTo>
                  <a:cubicBezTo>
                    <a:pt x="9881" y="686"/>
                    <a:pt x="11749" y="1225"/>
                    <a:pt x="13143" y="2428"/>
                  </a:cubicBezTo>
                  <a:cubicBezTo>
                    <a:pt x="14220" y="3347"/>
                    <a:pt x="14916" y="4582"/>
                    <a:pt x="15233" y="5975"/>
                  </a:cubicBezTo>
                  <a:cubicBezTo>
                    <a:pt x="15835" y="8920"/>
                    <a:pt x="14790" y="12467"/>
                    <a:pt x="11908" y="13766"/>
                  </a:cubicBezTo>
                  <a:cubicBezTo>
                    <a:pt x="11009" y="14164"/>
                    <a:pt x="10009" y="14348"/>
                    <a:pt x="8991" y="14348"/>
                  </a:cubicBezTo>
                  <a:cubicBezTo>
                    <a:pt x="6852" y="14348"/>
                    <a:pt x="4638" y="13534"/>
                    <a:pt x="3135" y="12182"/>
                  </a:cubicBezTo>
                  <a:cubicBezTo>
                    <a:pt x="1204" y="10409"/>
                    <a:pt x="539" y="7622"/>
                    <a:pt x="1267" y="5152"/>
                  </a:cubicBezTo>
                  <a:cubicBezTo>
                    <a:pt x="1679" y="3790"/>
                    <a:pt x="2502" y="2523"/>
                    <a:pt x="3642" y="1700"/>
                  </a:cubicBezTo>
                  <a:cubicBezTo>
                    <a:pt x="4804" y="850"/>
                    <a:pt x="6169" y="481"/>
                    <a:pt x="7577" y="481"/>
                  </a:cubicBezTo>
                  <a:close/>
                  <a:moveTo>
                    <a:pt x="7515" y="0"/>
                  </a:moveTo>
                  <a:cubicBezTo>
                    <a:pt x="4757" y="0"/>
                    <a:pt x="2268" y="1525"/>
                    <a:pt x="1140" y="4107"/>
                  </a:cubicBezTo>
                  <a:cubicBezTo>
                    <a:pt x="0" y="6672"/>
                    <a:pt x="348" y="9744"/>
                    <a:pt x="2185" y="11897"/>
                  </a:cubicBezTo>
                  <a:cubicBezTo>
                    <a:pt x="3786" y="13765"/>
                    <a:pt x="6464" y="14833"/>
                    <a:pt x="9010" y="14833"/>
                  </a:cubicBezTo>
                  <a:cubicBezTo>
                    <a:pt x="9788" y="14833"/>
                    <a:pt x="10555" y="14733"/>
                    <a:pt x="11274" y="14526"/>
                  </a:cubicBezTo>
                  <a:cubicBezTo>
                    <a:pt x="14600" y="13544"/>
                    <a:pt x="16120" y="10124"/>
                    <a:pt x="15835" y="6830"/>
                  </a:cubicBezTo>
                  <a:cubicBezTo>
                    <a:pt x="15708" y="5152"/>
                    <a:pt x="15043" y="3568"/>
                    <a:pt x="13840" y="2396"/>
                  </a:cubicBezTo>
                  <a:cubicBezTo>
                    <a:pt x="12302" y="891"/>
                    <a:pt x="10205" y="255"/>
                    <a:pt x="8134" y="28"/>
                  </a:cubicBezTo>
                  <a:lnTo>
                    <a:pt x="8134" y="28"/>
                  </a:lnTo>
                  <a:cubicBezTo>
                    <a:pt x="8116" y="24"/>
                    <a:pt x="8097" y="21"/>
                    <a:pt x="8076" y="21"/>
                  </a:cubicBezTo>
                  <a:cubicBezTo>
                    <a:pt x="8057" y="18"/>
                    <a:pt x="8040" y="16"/>
                    <a:pt x="8023" y="16"/>
                  </a:cubicBezTo>
                  <a:cubicBezTo>
                    <a:pt x="8018" y="16"/>
                    <a:pt x="8012" y="16"/>
                    <a:pt x="8006" y="16"/>
                  </a:cubicBezTo>
                  <a:lnTo>
                    <a:pt x="8006" y="16"/>
                  </a:lnTo>
                  <a:cubicBezTo>
                    <a:pt x="7842" y="6"/>
                    <a:pt x="7678" y="0"/>
                    <a:pt x="7515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 rot="-3495461">
              <a:off x="351728" y="-20638"/>
              <a:ext cx="296118" cy="273391"/>
            </a:xfrm>
            <a:custGeom>
              <a:avLst/>
              <a:gdLst/>
              <a:ahLst/>
              <a:cxnLst/>
              <a:rect l="l" t="t" r="r" b="b"/>
              <a:pathLst>
                <a:path w="11687" h="10790" extrusionOk="0">
                  <a:moveTo>
                    <a:pt x="5462" y="504"/>
                  </a:moveTo>
                  <a:cubicBezTo>
                    <a:pt x="5583" y="504"/>
                    <a:pt x="5705" y="508"/>
                    <a:pt x="5827" y="517"/>
                  </a:cubicBezTo>
                  <a:cubicBezTo>
                    <a:pt x="8139" y="771"/>
                    <a:pt x="10356" y="1911"/>
                    <a:pt x="10894" y="4349"/>
                  </a:cubicBezTo>
                  <a:cubicBezTo>
                    <a:pt x="11338" y="6439"/>
                    <a:pt x="10609" y="8941"/>
                    <a:pt x="8583" y="9859"/>
                  </a:cubicBezTo>
                  <a:cubicBezTo>
                    <a:pt x="7942" y="10159"/>
                    <a:pt x="7223" y="10297"/>
                    <a:pt x="6491" y="10297"/>
                  </a:cubicBezTo>
                  <a:cubicBezTo>
                    <a:pt x="4983" y="10297"/>
                    <a:pt x="3421" y="9711"/>
                    <a:pt x="2375" y="8751"/>
                  </a:cubicBezTo>
                  <a:cubicBezTo>
                    <a:pt x="982" y="7516"/>
                    <a:pt x="507" y="5553"/>
                    <a:pt x="1045" y="3779"/>
                  </a:cubicBezTo>
                  <a:cubicBezTo>
                    <a:pt x="1643" y="1746"/>
                    <a:pt x="3426" y="504"/>
                    <a:pt x="5462" y="504"/>
                  </a:cubicBezTo>
                  <a:close/>
                  <a:moveTo>
                    <a:pt x="5495" y="1"/>
                  </a:moveTo>
                  <a:cubicBezTo>
                    <a:pt x="3471" y="1"/>
                    <a:pt x="1633" y="1095"/>
                    <a:pt x="792" y="2987"/>
                  </a:cubicBezTo>
                  <a:cubicBezTo>
                    <a:pt x="0" y="4856"/>
                    <a:pt x="254" y="7104"/>
                    <a:pt x="1584" y="8656"/>
                  </a:cubicBezTo>
                  <a:cubicBezTo>
                    <a:pt x="2719" y="10008"/>
                    <a:pt x="4664" y="10790"/>
                    <a:pt x="6507" y="10790"/>
                  </a:cubicBezTo>
                  <a:cubicBezTo>
                    <a:pt x="7081" y="10790"/>
                    <a:pt x="7645" y="10714"/>
                    <a:pt x="8171" y="10556"/>
                  </a:cubicBezTo>
                  <a:cubicBezTo>
                    <a:pt x="10578" y="9828"/>
                    <a:pt x="11686" y="7358"/>
                    <a:pt x="11465" y="4982"/>
                  </a:cubicBezTo>
                  <a:cubicBezTo>
                    <a:pt x="11370" y="3747"/>
                    <a:pt x="10894" y="2607"/>
                    <a:pt x="10008" y="1752"/>
                  </a:cubicBezTo>
                  <a:cubicBezTo>
                    <a:pt x="8903" y="647"/>
                    <a:pt x="7358" y="203"/>
                    <a:pt x="5842" y="12"/>
                  </a:cubicBezTo>
                  <a:lnTo>
                    <a:pt x="5842" y="12"/>
                  </a:lnTo>
                  <a:cubicBezTo>
                    <a:pt x="5837" y="12"/>
                    <a:pt x="5832" y="11"/>
                    <a:pt x="5827" y="10"/>
                  </a:cubicBezTo>
                  <a:lnTo>
                    <a:pt x="5827" y="10"/>
                  </a:lnTo>
                  <a:cubicBezTo>
                    <a:pt x="5827" y="10"/>
                    <a:pt x="5827" y="10"/>
                    <a:pt x="5827" y="10"/>
                  </a:cubicBezTo>
                  <a:cubicBezTo>
                    <a:pt x="5819" y="10"/>
                    <a:pt x="5811" y="9"/>
                    <a:pt x="5803" y="9"/>
                  </a:cubicBezTo>
                  <a:lnTo>
                    <a:pt x="5803" y="9"/>
                  </a:lnTo>
                  <a:cubicBezTo>
                    <a:pt x="5700" y="3"/>
                    <a:pt x="5597" y="1"/>
                    <a:pt x="549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 rot="-3495461">
              <a:off x="227811" y="205772"/>
              <a:ext cx="112827" cy="52144"/>
            </a:xfrm>
            <a:custGeom>
              <a:avLst/>
              <a:gdLst/>
              <a:ahLst/>
              <a:cxnLst/>
              <a:rect l="l" t="t" r="r" b="b"/>
              <a:pathLst>
                <a:path w="4453" h="2058" extrusionOk="0">
                  <a:moveTo>
                    <a:pt x="1496" y="0"/>
                  </a:moveTo>
                  <a:cubicBezTo>
                    <a:pt x="1049" y="0"/>
                    <a:pt x="609" y="108"/>
                    <a:pt x="217" y="349"/>
                  </a:cubicBezTo>
                  <a:cubicBezTo>
                    <a:pt x="1" y="484"/>
                    <a:pt x="153" y="826"/>
                    <a:pt x="359" y="826"/>
                  </a:cubicBezTo>
                  <a:cubicBezTo>
                    <a:pt x="395" y="826"/>
                    <a:pt x="433" y="816"/>
                    <a:pt x="470" y="792"/>
                  </a:cubicBezTo>
                  <a:cubicBezTo>
                    <a:pt x="790" y="593"/>
                    <a:pt x="1148" y="505"/>
                    <a:pt x="1512" y="505"/>
                  </a:cubicBezTo>
                  <a:cubicBezTo>
                    <a:pt x="2479" y="505"/>
                    <a:pt x="3485" y="1127"/>
                    <a:pt x="3922" y="1932"/>
                  </a:cubicBezTo>
                  <a:cubicBezTo>
                    <a:pt x="3971" y="2021"/>
                    <a:pt x="4044" y="2057"/>
                    <a:pt x="4119" y="2057"/>
                  </a:cubicBezTo>
                  <a:cubicBezTo>
                    <a:pt x="4284" y="2057"/>
                    <a:pt x="4453" y="1876"/>
                    <a:pt x="4365" y="1679"/>
                  </a:cubicBezTo>
                  <a:cubicBezTo>
                    <a:pt x="3819" y="701"/>
                    <a:pt x="2636" y="0"/>
                    <a:pt x="149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 rot="-3495461">
              <a:off x="257273" y="235403"/>
              <a:ext cx="106113" cy="49940"/>
            </a:xfrm>
            <a:custGeom>
              <a:avLst/>
              <a:gdLst/>
              <a:ahLst/>
              <a:cxnLst/>
              <a:rect l="l" t="t" r="r" b="b"/>
              <a:pathLst>
                <a:path w="4188" h="1971" extrusionOk="0">
                  <a:moveTo>
                    <a:pt x="1444" y="1"/>
                  </a:moveTo>
                  <a:cubicBezTo>
                    <a:pt x="1014" y="1"/>
                    <a:pt x="589" y="110"/>
                    <a:pt x="215" y="357"/>
                  </a:cubicBezTo>
                  <a:cubicBezTo>
                    <a:pt x="1" y="517"/>
                    <a:pt x="125" y="836"/>
                    <a:pt x="341" y="836"/>
                  </a:cubicBezTo>
                  <a:cubicBezTo>
                    <a:pt x="381" y="836"/>
                    <a:pt x="424" y="825"/>
                    <a:pt x="468" y="800"/>
                  </a:cubicBezTo>
                  <a:cubicBezTo>
                    <a:pt x="775" y="592"/>
                    <a:pt x="1121" y="501"/>
                    <a:pt x="1472" y="501"/>
                  </a:cubicBezTo>
                  <a:cubicBezTo>
                    <a:pt x="2351" y="501"/>
                    <a:pt x="3259" y="1076"/>
                    <a:pt x="3667" y="1845"/>
                  </a:cubicBezTo>
                  <a:cubicBezTo>
                    <a:pt x="3706" y="1934"/>
                    <a:pt x="3775" y="1970"/>
                    <a:pt x="3848" y="1970"/>
                  </a:cubicBezTo>
                  <a:cubicBezTo>
                    <a:pt x="4010" y="1970"/>
                    <a:pt x="4188" y="1789"/>
                    <a:pt x="4078" y="1592"/>
                  </a:cubicBezTo>
                  <a:cubicBezTo>
                    <a:pt x="3605" y="668"/>
                    <a:pt x="2506" y="1"/>
                    <a:pt x="1444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 rot="-3495461">
              <a:off x="-4469" y="389546"/>
              <a:ext cx="107000" cy="53082"/>
            </a:xfrm>
            <a:custGeom>
              <a:avLst/>
              <a:gdLst/>
              <a:ahLst/>
              <a:cxnLst/>
              <a:rect l="l" t="t" r="r" b="b"/>
              <a:pathLst>
                <a:path w="4223" h="2095" extrusionOk="0">
                  <a:moveTo>
                    <a:pt x="3860" y="0"/>
                  </a:moveTo>
                  <a:cubicBezTo>
                    <a:pt x="3818" y="0"/>
                    <a:pt x="3773" y="10"/>
                    <a:pt x="3726" y="34"/>
                  </a:cubicBezTo>
                  <a:cubicBezTo>
                    <a:pt x="2555" y="572"/>
                    <a:pt x="1415" y="1111"/>
                    <a:pt x="243" y="1649"/>
                  </a:cubicBezTo>
                  <a:cubicBezTo>
                    <a:pt x="0" y="1757"/>
                    <a:pt x="125" y="2094"/>
                    <a:pt x="363" y="2094"/>
                  </a:cubicBezTo>
                  <a:cubicBezTo>
                    <a:pt x="404" y="2094"/>
                    <a:pt x="449" y="2084"/>
                    <a:pt x="496" y="2061"/>
                  </a:cubicBezTo>
                  <a:cubicBezTo>
                    <a:pt x="1668" y="1522"/>
                    <a:pt x="2808" y="984"/>
                    <a:pt x="3980" y="446"/>
                  </a:cubicBezTo>
                  <a:cubicBezTo>
                    <a:pt x="4222" y="338"/>
                    <a:pt x="4098" y="0"/>
                    <a:pt x="3860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 rot="-3495461">
              <a:off x="44035" y="366862"/>
              <a:ext cx="141636" cy="69678"/>
            </a:xfrm>
            <a:custGeom>
              <a:avLst/>
              <a:gdLst/>
              <a:ahLst/>
              <a:cxnLst/>
              <a:rect l="l" t="t" r="r" b="b"/>
              <a:pathLst>
                <a:path w="5590" h="2750" extrusionOk="0">
                  <a:moveTo>
                    <a:pt x="5217" y="1"/>
                  </a:moveTo>
                  <a:cubicBezTo>
                    <a:pt x="5178" y="1"/>
                    <a:pt x="5136" y="11"/>
                    <a:pt x="5094" y="34"/>
                  </a:cubicBezTo>
                  <a:cubicBezTo>
                    <a:pt x="3479" y="763"/>
                    <a:pt x="1864" y="1554"/>
                    <a:pt x="249" y="2283"/>
                  </a:cubicBezTo>
                  <a:cubicBezTo>
                    <a:pt x="1" y="2420"/>
                    <a:pt x="160" y="2750"/>
                    <a:pt x="393" y="2750"/>
                  </a:cubicBezTo>
                  <a:cubicBezTo>
                    <a:pt x="428" y="2750"/>
                    <a:pt x="465" y="2743"/>
                    <a:pt x="502" y="2726"/>
                  </a:cubicBezTo>
                  <a:cubicBezTo>
                    <a:pt x="2117" y="1966"/>
                    <a:pt x="3732" y="1206"/>
                    <a:pt x="5347" y="446"/>
                  </a:cubicBezTo>
                  <a:cubicBezTo>
                    <a:pt x="5590" y="338"/>
                    <a:pt x="5442" y="1"/>
                    <a:pt x="5217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 rot="-3495461">
              <a:off x="144209" y="395852"/>
              <a:ext cx="48977" cy="29062"/>
            </a:xfrm>
            <a:custGeom>
              <a:avLst/>
              <a:gdLst/>
              <a:ahLst/>
              <a:cxnLst/>
              <a:rect l="l" t="t" r="r" b="b"/>
              <a:pathLst>
                <a:path w="1933" h="1147" extrusionOk="0">
                  <a:moveTo>
                    <a:pt x="1646" y="0"/>
                  </a:moveTo>
                  <a:cubicBezTo>
                    <a:pt x="1605" y="0"/>
                    <a:pt x="1563" y="11"/>
                    <a:pt x="1521" y="32"/>
                  </a:cubicBezTo>
                  <a:cubicBezTo>
                    <a:pt x="1299" y="127"/>
                    <a:pt x="1077" y="254"/>
                    <a:pt x="855" y="349"/>
                  </a:cubicBezTo>
                  <a:lnTo>
                    <a:pt x="539" y="507"/>
                  </a:lnTo>
                  <a:cubicBezTo>
                    <a:pt x="475" y="539"/>
                    <a:pt x="412" y="570"/>
                    <a:pt x="349" y="570"/>
                  </a:cubicBezTo>
                  <a:lnTo>
                    <a:pt x="285" y="634"/>
                  </a:lnTo>
                  <a:lnTo>
                    <a:pt x="222" y="634"/>
                  </a:lnTo>
                  <a:cubicBezTo>
                    <a:pt x="95" y="697"/>
                    <a:pt x="0" y="824"/>
                    <a:pt x="32" y="951"/>
                  </a:cubicBezTo>
                  <a:cubicBezTo>
                    <a:pt x="60" y="1061"/>
                    <a:pt x="183" y="1147"/>
                    <a:pt x="298" y="1147"/>
                  </a:cubicBezTo>
                  <a:cubicBezTo>
                    <a:pt x="315" y="1147"/>
                    <a:pt x="332" y="1145"/>
                    <a:pt x="349" y="1141"/>
                  </a:cubicBezTo>
                  <a:cubicBezTo>
                    <a:pt x="824" y="919"/>
                    <a:pt x="1299" y="697"/>
                    <a:pt x="1774" y="475"/>
                  </a:cubicBezTo>
                  <a:cubicBezTo>
                    <a:pt x="1901" y="412"/>
                    <a:pt x="1932" y="222"/>
                    <a:pt x="1869" y="127"/>
                  </a:cubicBezTo>
                  <a:cubicBezTo>
                    <a:pt x="1806" y="43"/>
                    <a:pt x="1728" y="0"/>
                    <a:pt x="164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 rot="-3495461">
              <a:off x="378373" y="91188"/>
              <a:ext cx="137709" cy="66992"/>
            </a:xfrm>
            <a:custGeom>
              <a:avLst/>
              <a:gdLst/>
              <a:ahLst/>
              <a:cxnLst/>
              <a:rect l="l" t="t" r="r" b="b"/>
              <a:pathLst>
                <a:path w="5435" h="2644" extrusionOk="0">
                  <a:moveTo>
                    <a:pt x="5046" y="0"/>
                  </a:moveTo>
                  <a:cubicBezTo>
                    <a:pt x="5011" y="0"/>
                    <a:pt x="4975" y="8"/>
                    <a:pt x="4937" y="24"/>
                  </a:cubicBezTo>
                  <a:cubicBezTo>
                    <a:pt x="3354" y="753"/>
                    <a:pt x="1802" y="1449"/>
                    <a:pt x="250" y="2178"/>
                  </a:cubicBezTo>
                  <a:cubicBezTo>
                    <a:pt x="0" y="2289"/>
                    <a:pt x="165" y="2644"/>
                    <a:pt x="401" y="2644"/>
                  </a:cubicBezTo>
                  <a:cubicBezTo>
                    <a:pt x="434" y="2644"/>
                    <a:pt x="469" y="2637"/>
                    <a:pt x="504" y="2621"/>
                  </a:cubicBezTo>
                  <a:cubicBezTo>
                    <a:pt x="2056" y="1893"/>
                    <a:pt x="3607" y="1164"/>
                    <a:pt x="5159" y="436"/>
                  </a:cubicBezTo>
                  <a:cubicBezTo>
                    <a:pt x="5434" y="326"/>
                    <a:pt x="5279" y="0"/>
                    <a:pt x="5046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 rot="-3495461">
              <a:off x="488361" y="94879"/>
              <a:ext cx="83461" cy="44949"/>
            </a:xfrm>
            <a:custGeom>
              <a:avLst/>
              <a:gdLst/>
              <a:ahLst/>
              <a:cxnLst/>
              <a:rect l="l" t="t" r="r" b="b"/>
              <a:pathLst>
                <a:path w="3294" h="1774" extrusionOk="0">
                  <a:moveTo>
                    <a:pt x="3015" y="1"/>
                  </a:moveTo>
                  <a:cubicBezTo>
                    <a:pt x="2970" y="1"/>
                    <a:pt x="2924" y="11"/>
                    <a:pt x="2882" y="32"/>
                  </a:cubicBezTo>
                  <a:cubicBezTo>
                    <a:pt x="1964" y="444"/>
                    <a:pt x="1045" y="856"/>
                    <a:pt x="159" y="1299"/>
                  </a:cubicBezTo>
                  <a:cubicBezTo>
                    <a:pt x="32" y="1362"/>
                    <a:pt x="0" y="1521"/>
                    <a:pt x="64" y="1647"/>
                  </a:cubicBezTo>
                  <a:cubicBezTo>
                    <a:pt x="106" y="1732"/>
                    <a:pt x="190" y="1774"/>
                    <a:pt x="279" y="1774"/>
                  </a:cubicBezTo>
                  <a:cubicBezTo>
                    <a:pt x="324" y="1774"/>
                    <a:pt x="370" y="1763"/>
                    <a:pt x="412" y="1742"/>
                  </a:cubicBezTo>
                  <a:cubicBezTo>
                    <a:pt x="1299" y="1299"/>
                    <a:pt x="2217" y="856"/>
                    <a:pt x="3136" y="476"/>
                  </a:cubicBezTo>
                  <a:cubicBezTo>
                    <a:pt x="3262" y="412"/>
                    <a:pt x="3294" y="222"/>
                    <a:pt x="3231" y="127"/>
                  </a:cubicBezTo>
                  <a:cubicBezTo>
                    <a:pt x="3188" y="43"/>
                    <a:pt x="3104" y="1"/>
                    <a:pt x="3015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 rot="-3495461">
              <a:off x="566614" y="96023"/>
              <a:ext cx="18471" cy="15278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475" y="0"/>
                  </a:moveTo>
                  <a:cubicBezTo>
                    <a:pt x="444" y="0"/>
                    <a:pt x="380" y="0"/>
                    <a:pt x="349" y="32"/>
                  </a:cubicBezTo>
                  <a:cubicBezTo>
                    <a:pt x="285" y="64"/>
                    <a:pt x="190" y="95"/>
                    <a:pt x="127" y="127"/>
                  </a:cubicBezTo>
                  <a:cubicBezTo>
                    <a:pt x="95" y="159"/>
                    <a:pt x="64" y="159"/>
                    <a:pt x="32" y="190"/>
                  </a:cubicBezTo>
                  <a:cubicBezTo>
                    <a:pt x="32" y="222"/>
                    <a:pt x="0" y="254"/>
                    <a:pt x="0" y="285"/>
                  </a:cubicBezTo>
                  <a:cubicBezTo>
                    <a:pt x="0" y="317"/>
                    <a:pt x="0" y="349"/>
                    <a:pt x="0" y="380"/>
                  </a:cubicBezTo>
                  <a:cubicBezTo>
                    <a:pt x="0" y="412"/>
                    <a:pt x="0" y="444"/>
                    <a:pt x="32" y="475"/>
                  </a:cubicBezTo>
                  <a:cubicBezTo>
                    <a:pt x="32" y="475"/>
                    <a:pt x="64" y="507"/>
                    <a:pt x="64" y="539"/>
                  </a:cubicBezTo>
                  <a:cubicBezTo>
                    <a:pt x="95" y="570"/>
                    <a:pt x="127" y="570"/>
                    <a:pt x="190" y="602"/>
                  </a:cubicBezTo>
                  <a:lnTo>
                    <a:pt x="254" y="602"/>
                  </a:lnTo>
                  <a:cubicBezTo>
                    <a:pt x="285" y="602"/>
                    <a:pt x="317" y="602"/>
                    <a:pt x="380" y="570"/>
                  </a:cubicBezTo>
                  <a:cubicBezTo>
                    <a:pt x="444" y="539"/>
                    <a:pt x="539" y="475"/>
                    <a:pt x="602" y="444"/>
                  </a:cubicBezTo>
                  <a:cubicBezTo>
                    <a:pt x="634" y="444"/>
                    <a:pt x="665" y="412"/>
                    <a:pt x="697" y="380"/>
                  </a:cubicBezTo>
                  <a:cubicBezTo>
                    <a:pt x="697" y="349"/>
                    <a:pt x="729" y="349"/>
                    <a:pt x="729" y="317"/>
                  </a:cubicBezTo>
                  <a:cubicBezTo>
                    <a:pt x="729" y="285"/>
                    <a:pt x="729" y="254"/>
                    <a:pt x="729" y="222"/>
                  </a:cubicBezTo>
                  <a:cubicBezTo>
                    <a:pt x="729" y="190"/>
                    <a:pt x="729" y="127"/>
                    <a:pt x="697" y="127"/>
                  </a:cubicBezTo>
                  <a:cubicBezTo>
                    <a:pt x="697" y="95"/>
                    <a:pt x="665" y="95"/>
                    <a:pt x="665" y="64"/>
                  </a:cubicBezTo>
                  <a:cubicBezTo>
                    <a:pt x="634" y="32"/>
                    <a:pt x="602" y="0"/>
                    <a:pt x="539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22" y="288878"/>
            <a:ext cx="7727700" cy="412800"/>
          </a:xfrm>
        </p:spPr>
        <p:txBody>
          <a:bodyPr/>
          <a:lstStyle/>
          <a:p>
            <a:r>
              <a:rPr lang="en-US" sz="3600" dirty="0" smtClean="0"/>
              <a:t>Context </a:t>
            </a:r>
            <a:r>
              <a:rPr lang="en-US" sz="3600" dirty="0"/>
              <a:t>switch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3" t="22126" r="25468" b="8169"/>
          <a:stretch/>
        </p:blipFill>
        <p:spPr>
          <a:xfrm>
            <a:off x="2210348" y="1145458"/>
            <a:ext cx="4563351" cy="3689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30"/>
          <p:cNvGrpSpPr/>
          <p:nvPr/>
        </p:nvGrpSpPr>
        <p:grpSpPr>
          <a:xfrm>
            <a:off x="2863016" y="1396316"/>
            <a:ext cx="426239" cy="521323"/>
            <a:chOff x="2863016" y="1396316"/>
            <a:chExt cx="426239" cy="521323"/>
          </a:xfrm>
        </p:grpSpPr>
        <p:sp>
          <p:nvSpPr>
            <p:cNvPr id="1325" name="Google Shape;1325;p30"/>
            <p:cNvSpPr/>
            <p:nvPr/>
          </p:nvSpPr>
          <p:spPr>
            <a:xfrm>
              <a:off x="2863016" y="1603060"/>
              <a:ext cx="418139" cy="79375"/>
            </a:xfrm>
            <a:custGeom>
              <a:avLst/>
              <a:gdLst/>
              <a:ahLst/>
              <a:cxnLst/>
              <a:rect l="l" t="t" r="r" b="b"/>
              <a:pathLst>
                <a:path w="13017" h="2471" extrusionOk="0">
                  <a:moveTo>
                    <a:pt x="1584" y="0"/>
                  </a:moveTo>
                  <a:cubicBezTo>
                    <a:pt x="0" y="0"/>
                    <a:pt x="0" y="2471"/>
                    <a:pt x="1584" y="2471"/>
                  </a:cubicBezTo>
                  <a:lnTo>
                    <a:pt x="11433" y="2471"/>
                  </a:lnTo>
                  <a:cubicBezTo>
                    <a:pt x="13016" y="2471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096905" y="1396316"/>
              <a:ext cx="192350" cy="159713"/>
            </a:xfrm>
            <a:custGeom>
              <a:avLst/>
              <a:gdLst/>
              <a:ahLst/>
              <a:cxnLst/>
              <a:rect l="l" t="t" r="r" b="b"/>
              <a:pathLst>
                <a:path w="5988" h="4972" extrusionOk="0">
                  <a:moveTo>
                    <a:pt x="1794" y="1"/>
                  </a:moveTo>
                  <a:cubicBezTo>
                    <a:pt x="851" y="1"/>
                    <a:pt x="0" y="1239"/>
                    <a:pt x="858" y="2098"/>
                  </a:cubicBezTo>
                  <a:lnTo>
                    <a:pt x="3392" y="4600"/>
                  </a:lnTo>
                  <a:cubicBezTo>
                    <a:pt x="3647" y="4861"/>
                    <a:pt x="3935" y="4971"/>
                    <a:pt x="4214" y="4971"/>
                  </a:cubicBezTo>
                  <a:cubicBezTo>
                    <a:pt x="5150" y="4971"/>
                    <a:pt x="5988" y="3736"/>
                    <a:pt x="5134" y="2858"/>
                  </a:cubicBezTo>
                  <a:lnTo>
                    <a:pt x="2600" y="356"/>
                  </a:lnTo>
                  <a:cubicBezTo>
                    <a:pt x="2350" y="106"/>
                    <a:pt x="2068" y="1"/>
                    <a:pt x="1794" y="1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072460" y="1751405"/>
              <a:ext cx="201344" cy="166234"/>
            </a:xfrm>
            <a:custGeom>
              <a:avLst/>
              <a:gdLst/>
              <a:ahLst/>
              <a:cxnLst/>
              <a:rect l="l" t="t" r="r" b="b"/>
              <a:pathLst>
                <a:path w="6268" h="5175" extrusionOk="0">
                  <a:moveTo>
                    <a:pt x="4406" y="0"/>
                  </a:moveTo>
                  <a:cubicBezTo>
                    <a:pt x="4130" y="0"/>
                    <a:pt x="3844" y="96"/>
                    <a:pt x="3583" y="323"/>
                  </a:cubicBezTo>
                  <a:cubicBezTo>
                    <a:pt x="2633" y="1209"/>
                    <a:pt x="1778" y="2159"/>
                    <a:pt x="859" y="3078"/>
                  </a:cubicBezTo>
                  <a:cubicBezTo>
                    <a:pt x="1" y="3936"/>
                    <a:pt x="852" y="5175"/>
                    <a:pt x="1795" y="5175"/>
                  </a:cubicBezTo>
                  <a:cubicBezTo>
                    <a:pt x="2069" y="5175"/>
                    <a:pt x="2351" y="5070"/>
                    <a:pt x="2601" y="4820"/>
                  </a:cubicBezTo>
                  <a:cubicBezTo>
                    <a:pt x="3520" y="3901"/>
                    <a:pt x="4375" y="2951"/>
                    <a:pt x="5325" y="2064"/>
                  </a:cubicBezTo>
                  <a:cubicBezTo>
                    <a:pt x="6267" y="1246"/>
                    <a:pt x="5403" y="0"/>
                    <a:pt x="4406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0"/>
          <p:cNvGrpSpPr/>
          <p:nvPr/>
        </p:nvGrpSpPr>
        <p:grpSpPr>
          <a:xfrm>
            <a:off x="5877723" y="1395802"/>
            <a:ext cx="426169" cy="521837"/>
            <a:chOff x="5877723" y="1395802"/>
            <a:chExt cx="426169" cy="521837"/>
          </a:xfrm>
        </p:grpSpPr>
        <p:sp>
          <p:nvSpPr>
            <p:cNvPr id="1329" name="Google Shape;1329;p30"/>
            <p:cNvSpPr/>
            <p:nvPr/>
          </p:nvSpPr>
          <p:spPr>
            <a:xfrm>
              <a:off x="5885754" y="1631554"/>
              <a:ext cx="418139" cy="78347"/>
            </a:xfrm>
            <a:custGeom>
              <a:avLst/>
              <a:gdLst/>
              <a:ahLst/>
              <a:cxnLst/>
              <a:rect l="l" t="t" r="r" b="b"/>
              <a:pathLst>
                <a:path w="13017" h="2439" extrusionOk="0">
                  <a:moveTo>
                    <a:pt x="1584" y="0"/>
                  </a:moveTo>
                  <a:cubicBezTo>
                    <a:pt x="0" y="0"/>
                    <a:pt x="0" y="2439"/>
                    <a:pt x="1584" y="2439"/>
                  </a:cubicBezTo>
                  <a:lnTo>
                    <a:pt x="11433" y="2439"/>
                  </a:lnTo>
                  <a:cubicBezTo>
                    <a:pt x="13016" y="2439"/>
                    <a:pt x="13016" y="0"/>
                    <a:pt x="11433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5877723" y="1757476"/>
              <a:ext cx="192285" cy="160163"/>
            </a:xfrm>
            <a:custGeom>
              <a:avLst/>
              <a:gdLst/>
              <a:ahLst/>
              <a:cxnLst/>
              <a:rect l="l" t="t" r="r" b="b"/>
              <a:pathLst>
                <a:path w="5986" h="4986" extrusionOk="0">
                  <a:moveTo>
                    <a:pt x="1787" y="0"/>
                  </a:moveTo>
                  <a:cubicBezTo>
                    <a:pt x="846" y="0"/>
                    <a:pt x="1" y="1239"/>
                    <a:pt x="884" y="2097"/>
                  </a:cubicBezTo>
                  <a:cubicBezTo>
                    <a:pt x="1707" y="2952"/>
                    <a:pt x="2530" y="3776"/>
                    <a:pt x="3385" y="4631"/>
                  </a:cubicBezTo>
                  <a:cubicBezTo>
                    <a:pt x="3635" y="4881"/>
                    <a:pt x="3918" y="4986"/>
                    <a:pt x="4192" y="4986"/>
                  </a:cubicBezTo>
                  <a:cubicBezTo>
                    <a:pt x="5134" y="4986"/>
                    <a:pt x="5986" y="3747"/>
                    <a:pt x="5127" y="2889"/>
                  </a:cubicBezTo>
                  <a:lnTo>
                    <a:pt x="2594" y="355"/>
                  </a:lnTo>
                  <a:cubicBezTo>
                    <a:pt x="2344" y="105"/>
                    <a:pt x="2061" y="0"/>
                    <a:pt x="1787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894074" y="1395802"/>
              <a:ext cx="200220" cy="166266"/>
            </a:xfrm>
            <a:custGeom>
              <a:avLst/>
              <a:gdLst/>
              <a:ahLst/>
              <a:cxnLst/>
              <a:rect l="l" t="t" r="r" b="b"/>
              <a:pathLst>
                <a:path w="6233" h="5176" extrusionOk="0">
                  <a:moveTo>
                    <a:pt x="4458" y="0"/>
                  </a:moveTo>
                  <a:cubicBezTo>
                    <a:pt x="4179" y="0"/>
                    <a:pt x="3891" y="110"/>
                    <a:pt x="3636" y="372"/>
                  </a:cubicBezTo>
                  <a:cubicBezTo>
                    <a:pt x="2718" y="1290"/>
                    <a:pt x="1863" y="2240"/>
                    <a:pt x="913" y="3095"/>
                  </a:cubicBezTo>
                  <a:cubicBezTo>
                    <a:pt x="0" y="3934"/>
                    <a:pt x="855" y="5176"/>
                    <a:pt x="1831" y="5176"/>
                  </a:cubicBezTo>
                  <a:cubicBezTo>
                    <a:pt x="2108" y="5176"/>
                    <a:pt x="2395" y="5075"/>
                    <a:pt x="2655" y="4837"/>
                  </a:cubicBezTo>
                  <a:cubicBezTo>
                    <a:pt x="3605" y="3982"/>
                    <a:pt x="4460" y="3032"/>
                    <a:pt x="5378" y="2114"/>
                  </a:cubicBezTo>
                  <a:cubicBezTo>
                    <a:pt x="6232" y="1235"/>
                    <a:pt x="5395" y="0"/>
                    <a:pt x="4458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30"/>
          <p:cNvGrpSpPr/>
          <p:nvPr/>
        </p:nvGrpSpPr>
        <p:grpSpPr>
          <a:xfrm>
            <a:off x="3365951" y="3018349"/>
            <a:ext cx="2412098" cy="103788"/>
            <a:chOff x="3365951" y="3290467"/>
            <a:chExt cx="2412098" cy="103788"/>
          </a:xfrm>
        </p:grpSpPr>
        <p:sp>
          <p:nvSpPr>
            <p:cNvPr id="1333" name="Google Shape;1333;p30"/>
            <p:cNvSpPr/>
            <p:nvPr/>
          </p:nvSpPr>
          <p:spPr>
            <a:xfrm>
              <a:off x="3365951" y="3290467"/>
              <a:ext cx="134336" cy="103788"/>
            </a:xfrm>
            <a:custGeom>
              <a:avLst/>
              <a:gdLst/>
              <a:ahLst/>
              <a:cxnLst/>
              <a:rect l="l" t="t" r="r" b="b"/>
              <a:pathLst>
                <a:path w="4182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690492" y="3290467"/>
              <a:ext cx="135332" cy="103788"/>
            </a:xfrm>
            <a:custGeom>
              <a:avLst/>
              <a:gdLst/>
              <a:ahLst/>
              <a:cxnLst/>
              <a:rect l="l" t="t" r="r" b="b"/>
              <a:pathLst>
                <a:path w="4213" h="3231" extrusionOk="0">
                  <a:moveTo>
                    <a:pt x="2091" y="1"/>
                  </a:moveTo>
                  <a:cubicBezTo>
                    <a:pt x="0" y="1"/>
                    <a:pt x="0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212" y="3231"/>
                    <a:pt x="4202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4016029" y="3290467"/>
              <a:ext cx="134304" cy="103788"/>
            </a:xfrm>
            <a:custGeom>
              <a:avLst/>
              <a:gdLst/>
              <a:ahLst/>
              <a:cxnLst/>
              <a:rect l="l" t="t" r="r" b="b"/>
              <a:pathLst>
                <a:path w="4181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341566" y="3290467"/>
              <a:ext cx="134304" cy="103788"/>
            </a:xfrm>
            <a:custGeom>
              <a:avLst/>
              <a:gdLst/>
              <a:ahLst/>
              <a:cxnLst/>
              <a:rect l="l" t="t" r="r" b="b"/>
              <a:pathLst>
                <a:path w="4181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667102" y="3290467"/>
              <a:ext cx="134304" cy="103788"/>
            </a:xfrm>
            <a:custGeom>
              <a:avLst/>
              <a:gdLst/>
              <a:ahLst/>
              <a:cxnLst/>
              <a:rect l="l" t="t" r="r" b="b"/>
              <a:pathLst>
                <a:path w="4181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992639" y="3290467"/>
              <a:ext cx="134336" cy="103788"/>
            </a:xfrm>
            <a:custGeom>
              <a:avLst/>
              <a:gdLst/>
              <a:ahLst/>
              <a:cxnLst/>
              <a:rect l="l" t="t" r="r" b="b"/>
              <a:pathLst>
                <a:path w="4182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5318176" y="3290467"/>
              <a:ext cx="134336" cy="103788"/>
            </a:xfrm>
            <a:custGeom>
              <a:avLst/>
              <a:gdLst/>
              <a:ahLst/>
              <a:cxnLst/>
              <a:rect l="l" t="t" r="r" b="b"/>
              <a:pathLst>
                <a:path w="4182" h="3231" extrusionOk="0">
                  <a:moveTo>
                    <a:pt x="2091" y="1"/>
                  </a:moveTo>
                  <a:cubicBezTo>
                    <a:pt x="1" y="1"/>
                    <a:pt x="1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181" y="3231"/>
                    <a:pt x="4171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5642717" y="3290467"/>
              <a:ext cx="135332" cy="103788"/>
            </a:xfrm>
            <a:custGeom>
              <a:avLst/>
              <a:gdLst/>
              <a:ahLst/>
              <a:cxnLst/>
              <a:rect l="l" t="t" r="r" b="b"/>
              <a:pathLst>
                <a:path w="4213" h="3231" extrusionOk="0">
                  <a:moveTo>
                    <a:pt x="2091" y="1"/>
                  </a:moveTo>
                  <a:cubicBezTo>
                    <a:pt x="0" y="1"/>
                    <a:pt x="0" y="3231"/>
                    <a:pt x="2091" y="3231"/>
                  </a:cubicBezTo>
                  <a:cubicBezTo>
                    <a:pt x="2101" y="3231"/>
                    <a:pt x="2111" y="3231"/>
                    <a:pt x="2121" y="3231"/>
                  </a:cubicBezTo>
                  <a:cubicBezTo>
                    <a:pt x="4212" y="3231"/>
                    <a:pt x="4202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30"/>
          <p:cNvSpPr txBox="1">
            <a:spLocks noGrp="1"/>
          </p:cNvSpPr>
          <p:nvPr>
            <p:ph type="ctrTitle"/>
          </p:nvPr>
        </p:nvSpPr>
        <p:spPr>
          <a:xfrm>
            <a:off x="1504050" y="1259925"/>
            <a:ext cx="6135900" cy="14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r>
              <a:rPr lang="en-US" dirty="0"/>
              <a:t/>
            </a:r>
            <a:br>
              <a:rPr lang="en-US" dirty="0"/>
            </a:b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2" name="Google Shape;1342;p30"/>
          <p:cNvSpPr txBox="1">
            <a:spLocks noGrp="1"/>
          </p:cNvSpPr>
          <p:nvPr>
            <p:ph type="subTitle" idx="1"/>
          </p:nvPr>
        </p:nvSpPr>
        <p:spPr>
          <a:xfrm>
            <a:off x="2367150" y="2297141"/>
            <a:ext cx="4409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Processes and Threads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3"/>
          <p:cNvSpPr/>
          <p:nvPr/>
        </p:nvSpPr>
        <p:spPr>
          <a:xfrm rot="5400000">
            <a:off x="6776052" y="2686537"/>
            <a:ext cx="104897" cy="100815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3"/>
          <p:cNvSpPr/>
          <p:nvPr/>
        </p:nvSpPr>
        <p:spPr>
          <a:xfrm rot="5400000">
            <a:off x="6450274" y="2686537"/>
            <a:ext cx="104897" cy="100815"/>
          </a:xfrm>
          <a:custGeom>
            <a:avLst/>
            <a:gdLst/>
            <a:ahLst/>
            <a:cxnLst/>
            <a:rect l="l" t="t" r="r" b="b"/>
            <a:pathLst>
              <a:path w="3263" h="3136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3"/>
          <p:cNvSpPr/>
          <p:nvPr/>
        </p:nvSpPr>
        <p:spPr>
          <a:xfrm rot="5400000">
            <a:off x="6124480" y="2686521"/>
            <a:ext cx="104897" cy="10084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3"/>
                  <a:pt x="816" y="3136"/>
                  <a:pt x="1631" y="3136"/>
                </a:cubicBezTo>
                <a:cubicBezTo>
                  <a:pt x="2447" y="3136"/>
                  <a:pt x="3262" y="2613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3"/>
          <p:cNvSpPr/>
          <p:nvPr/>
        </p:nvSpPr>
        <p:spPr>
          <a:xfrm rot="5400000">
            <a:off x="5798702" y="2686521"/>
            <a:ext cx="104897" cy="10084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8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8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3"/>
          <p:cNvSpPr/>
          <p:nvPr/>
        </p:nvSpPr>
        <p:spPr>
          <a:xfrm rot="5400000">
            <a:off x="5472923" y="2686521"/>
            <a:ext cx="104897" cy="100847"/>
          </a:xfrm>
          <a:custGeom>
            <a:avLst/>
            <a:gdLst/>
            <a:ahLst/>
            <a:cxnLst/>
            <a:rect l="l" t="t" r="r" b="b"/>
            <a:pathLst>
              <a:path w="3263" h="3137" extrusionOk="0">
                <a:moveTo>
                  <a:pt x="1631" y="1"/>
                </a:moveTo>
                <a:cubicBezTo>
                  <a:pt x="816" y="1"/>
                  <a:pt x="0" y="523"/>
                  <a:pt x="0" y="1569"/>
                </a:cubicBezTo>
                <a:cubicBezTo>
                  <a:pt x="0" y="2614"/>
                  <a:pt x="816" y="3136"/>
                  <a:pt x="1631" y="3136"/>
                </a:cubicBezTo>
                <a:cubicBezTo>
                  <a:pt x="2447" y="3136"/>
                  <a:pt x="3262" y="2614"/>
                  <a:pt x="3262" y="1569"/>
                </a:cubicBezTo>
                <a:cubicBezTo>
                  <a:pt x="3262" y="523"/>
                  <a:pt x="2447" y="1"/>
                  <a:pt x="1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4" name="Google Shape;1364;p33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5100" r="4417"/>
          <a:stretch/>
        </p:blipFill>
        <p:spPr>
          <a:xfrm>
            <a:off x="927557" y="986256"/>
            <a:ext cx="3025362" cy="36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33"/>
          <p:cNvSpPr txBox="1">
            <a:spLocks noGrp="1"/>
          </p:cNvSpPr>
          <p:nvPr>
            <p:ph type="title"/>
          </p:nvPr>
        </p:nvSpPr>
        <p:spPr>
          <a:xfrm>
            <a:off x="3947795" y="1904910"/>
            <a:ext cx="4559113" cy="4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Hi! I’m </a:t>
            </a:r>
            <a:r>
              <a:rPr lang="en" dirty="0" smtClean="0"/>
              <a:t>Toàn</a:t>
            </a:r>
            <a:endParaRPr dirty="0"/>
          </a:p>
        </p:txBody>
      </p:sp>
      <p:sp>
        <p:nvSpPr>
          <p:cNvPr id="1367" name="Google Shape;1367;p33"/>
          <p:cNvSpPr/>
          <p:nvPr/>
        </p:nvSpPr>
        <p:spPr>
          <a:xfrm rot="899970">
            <a:off x="391829" y="656991"/>
            <a:ext cx="4050059" cy="4330819"/>
          </a:xfrm>
          <a:custGeom>
            <a:avLst/>
            <a:gdLst/>
            <a:ahLst/>
            <a:cxnLst/>
            <a:rect l="l" t="t" r="r" b="b"/>
            <a:pathLst>
              <a:path w="23292" h="24907" extrusionOk="0">
                <a:moveTo>
                  <a:pt x="17201" y="537"/>
                </a:moveTo>
                <a:cubicBezTo>
                  <a:pt x="18672" y="7181"/>
                  <a:pt x="20855" y="13647"/>
                  <a:pt x="22718" y="20200"/>
                </a:cubicBezTo>
                <a:lnTo>
                  <a:pt x="22718" y="20200"/>
                </a:lnTo>
                <a:cubicBezTo>
                  <a:pt x="21519" y="20627"/>
                  <a:pt x="20268" y="20899"/>
                  <a:pt x="19016" y="21227"/>
                </a:cubicBezTo>
                <a:cubicBezTo>
                  <a:pt x="16577" y="21828"/>
                  <a:pt x="14139" y="22430"/>
                  <a:pt x="11669" y="23032"/>
                </a:cubicBezTo>
                <a:cubicBezTo>
                  <a:pt x="9942" y="23456"/>
                  <a:pt x="8186" y="23909"/>
                  <a:pt x="6429" y="24363"/>
                </a:cubicBezTo>
                <a:lnTo>
                  <a:pt x="6429" y="24363"/>
                </a:lnTo>
                <a:cubicBezTo>
                  <a:pt x="5417" y="21487"/>
                  <a:pt x="4554" y="18523"/>
                  <a:pt x="3720" y="15590"/>
                </a:cubicBezTo>
                <a:cubicBezTo>
                  <a:pt x="2699" y="11939"/>
                  <a:pt x="1678" y="8257"/>
                  <a:pt x="598" y="4605"/>
                </a:cubicBezTo>
                <a:lnTo>
                  <a:pt x="598" y="4605"/>
                </a:lnTo>
                <a:cubicBezTo>
                  <a:pt x="4973" y="3632"/>
                  <a:pt x="9318" y="2394"/>
                  <a:pt x="13664" y="1339"/>
                </a:cubicBezTo>
                <a:cubicBezTo>
                  <a:pt x="14843" y="1073"/>
                  <a:pt x="16022" y="781"/>
                  <a:pt x="17201" y="537"/>
                </a:cubicBezTo>
                <a:close/>
                <a:moveTo>
                  <a:pt x="17405" y="0"/>
                </a:moveTo>
                <a:cubicBezTo>
                  <a:pt x="17382" y="0"/>
                  <a:pt x="17359" y="3"/>
                  <a:pt x="17337" y="9"/>
                </a:cubicBezTo>
                <a:cubicBezTo>
                  <a:pt x="12555" y="990"/>
                  <a:pt x="7868" y="2289"/>
                  <a:pt x="3150" y="3460"/>
                </a:cubicBezTo>
                <a:cubicBezTo>
                  <a:pt x="2191" y="3708"/>
                  <a:pt x="1232" y="3955"/>
                  <a:pt x="273" y="4173"/>
                </a:cubicBezTo>
                <a:lnTo>
                  <a:pt x="273" y="4173"/>
                </a:lnTo>
                <a:cubicBezTo>
                  <a:pt x="241" y="4176"/>
                  <a:pt x="209" y="4183"/>
                  <a:pt x="178" y="4195"/>
                </a:cubicBezTo>
                <a:lnTo>
                  <a:pt x="178" y="4195"/>
                </a:lnTo>
                <a:cubicBezTo>
                  <a:pt x="111" y="4215"/>
                  <a:pt x="67" y="4255"/>
                  <a:pt x="43" y="4304"/>
                </a:cubicBezTo>
                <a:lnTo>
                  <a:pt x="43" y="4304"/>
                </a:lnTo>
                <a:cubicBezTo>
                  <a:pt x="13" y="4352"/>
                  <a:pt x="0" y="4409"/>
                  <a:pt x="14" y="4474"/>
                </a:cubicBezTo>
                <a:cubicBezTo>
                  <a:pt x="1155" y="8211"/>
                  <a:pt x="2168" y="11979"/>
                  <a:pt x="3245" y="15716"/>
                </a:cubicBezTo>
                <a:cubicBezTo>
                  <a:pt x="4100" y="18725"/>
                  <a:pt x="4955" y="21765"/>
                  <a:pt x="6032" y="24710"/>
                </a:cubicBezTo>
                <a:cubicBezTo>
                  <a:pt x="6059" y="24820"/>
                  <a:pt x="6158" y="24906"/>
                  <a:pt x="6267" y="24906"/>
                </a:cubicBezTo>
                <a:cubicBezTo>
                  <a:pt x="6283" y="24906"/>
                  <a:pt x="6300" y="24904"/>
                  <a:pt x="6317" y="24900"/>
                </a:cubicBezTo>
                <a:cubicBezTo>
                  <a:pt x="11320" y="23602"/>
                  <a:pt x="16324" y="22462"/>
                  <a:pt x="21296" y="21132"/>
                </a:cubicBezTo>
                <a:cubicBezTo>
                  <a:pt x="21898" y="20973"/>
                  <a:pt x="22500" y="20815"/>
                  <a:pt x="23070" y="20593"/>
                </a:cubicBezTo>
                <a:cubicBezTo>
                  <a:pt x="23196" y="20562"/>
                  <a:pt x="23291" y="20435"/>
                  <a:pt x="23260" y="20308"/>
                </a:cubicBezTo>
                <a:cubicBezTo>
                  <a:pt x="21391" y="13594"/>
                  <a:pt x="19111" y="6976"/>
                  <a:pt x="17654" y="167"/>
                </a:cubicBezTo>
                <a:cubicBezTo>
                  <a:pt x="17628" y="62"/>
                  <a:pt x="17515" y="0"/>
                  <a:pt x="17405" y="0"/>
                </a:cubicBezTo>
                <a:close/>
              </a:path>
            </a:pathLst>
          </a:custGeom>
          <a:solidFill>
            <a:srgbClr val="003548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39"/>
          <p:cNvSpPr/>
          <p:nvPr/>
        </p:nvSpPr>
        <p:spPr>
          <a:xfrm>
            <a:off x="3528726" y="4053892"/>
            <a:ext cx="134336" cy="103788"/>
          </a:xfrm>
          <a:custGeom>
            <a:avLst/>
            <a:gdLst/>
            <a:ahLst/>
            <a:cxnLst/>
            <a:rect l="l" t="t" r="r" b="b"/>
            <a:pathLst>
              <a:path w="4182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9"/>
          <p:cNvSpPr/>
          <p:nvPr/>
        </p:nvSpPr>
        <p:spPr>
          <a:xfrm>
            <a:off x="3853267" y="4053892"/>
            <a:ext cx="135332" cy="103788"/>
          </a:xfrm>
          <a:custGeom>
            <a:avLst/>
            <a:gdLst/>
            <a:ahLst/>
            <a:cxnLst/>
            <a:rect l="l" t="t" r="r" b="b"/>
            <a:pathLst>
              <a:path w="4213" h="3231" extrusionOk="0">
                <a:moveTo>
                  <a:pt x="2091" y="1"/>
                </a:moveTo>
                <a:cubicBezTo>
                  <a:pt x="0" y="1"/>
                  <a:pt x="0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212" y="3231"/>
                  <a:pt x="4202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9"/>
          <p:cNvSpPr/>
          <p:nvPr/>
        </p:nvSpPr>
        <p:spPr>
          <a:xfrm>
            <a:off x="4178804" y="4053892"/>
            <a:ext cx="134304" cy="103788"/>
          </a:xfrm>
          <a:custGeom>
            <a:avLst/>
            <a:gdLst/>
            <a:ahLst/>
            <a:cxnLst/>
            <a:rect l="l" t="t" r="r" b="b"/>
            <a:pathLst>
              <a:path w="4181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9"/>
          <p:cNvSpPr/>
          <p:nvPr/>
        </p:nvSpPr>
        <p:spPr>
          <a:xfrm>
            <a:off x="4504341" y="4053892"/>
            <a:ext cx="134304" cy="103788"/>
          </a:xfrm>
          <a:custGeom>
            <a:avLst/>
            <a:gdLst/>
            <a:ahLst/>
            <a:cxnLst/>
            <a:rect l="l" t="t" r="r" b="b"/>
            <a:pathLst>
              <a:path w="4181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9"/>
          <p:cNvSpPr/>
          <p:nvPr/>
        </p:nvSpPr>
        <p:spPr>
          <a:xfrm>
            <a:off x="4829877" y="4053892"/>
            <a:ext cx="134304" cy="103788"/>
          </a:xfrm>
          <a:custGeom>
            <a:avLst/>
            <a:gdLst/>
            <a:ahLst/>
            <a:cxnLst/>
            <a:rect l="l" t="t" r="r" b="b"/>
            <a:pathLst>
              <a:path w="4181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9"/>
          <p:cNvSpPr/>
          <p:nvPr/>
        </p:nvSpPr>
        <p:spPr>
          <a:xfrm>
            <a:off x="5155414" y="4053892"/>
            <a:ext cx="134336" cy="103788"/>
          </a:xfrm>
          <a:custGeom>
            <a:avLst/>
            <a:gdLst/>
            <a:ahLst/>
            <a:cxnLst/>
            <a:rect l="l" t="t" r="r" b="b"/>
            <a:pathLst>
              <a:path w="4182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9"/>
          <p:cNvSpPr/>
          <p:nvPr/>
        </p:nvSpPr>
        <p:spPr>
          <a:xfrm>
            <a:off x="5480951" y="4053892"/>
            <a:ext cx="134336" cy="103788"/>
          </a:xfrm>
          <a:custGeom>
            <a:avLst/>
            <a:gdLst/>
            <a:ahLst/>
            <a:cxnLst/>
            <a:rect l="l" t="t" r="r" b="b"/>
            <a:pathLst>
              <a:path w="4182" h="3231" extrusionOk="0">
                <a:moveTo>
                  <a:pt x="2091" y="1"/>
                </a:moveTo>
                <a:cubicBezTo>
                  <a:pt x="1" y="1"/>
                  <a:pt x="1" y="3231"/>
                  <a:pt x="2091" y="3231"/>
                </a:cubicBezTo>
                <a:cubicBezTo>
                  <a:pt x="2101" y="3231"/>
                  <a:pt x="2111" y="3231"/>
                  <a:pt x="2121" y="3231"/>
                </a:cubicBezTo>
                <a:cubicBezTo>
                  <a:pt x="4181" y="3231"/>
                  <a:pt x="4171" y="1"/>
                  <a:pt x="2091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39"/>
          <p:cNvGrpSpPr/>
          <p:nvPr/>
        </p:nvGrpSpPr>
        <p:grpSpPr>
          <a:xfrm>
            <a:off x="4373645" y="1032973"/>
            <a:ext cx="396714" cy="633238"/>
            <a:chOff x="4373645" y="1032973"/>
            <a:chExt cx="396714" cy="633238"/>
          </a:xfrm>
        </p:grpSpPr>
        <p:sp>
          <p:nvSpPr>
            <p:cNvPr id="1600" name="Google Shape;1600;p39"/>
            <p:cNvSpPr/>
            <p:nvPr/>
          </p:nvSpPr>
          <p:spPr>
            <a:xfrm>
              <a:off x="4414281" y="1032973"/>
              <a:ext cx="356078" cy="445828"/>
            </a:xfrm>
            <a:custGeom>
              <a:avLst/>
              <a:gdLst/>
              <a:ahLst/>
              <a:cxnLst/>
              <a:rect l="l" t="t" r="r" b="b"/>
              <a:pathLst>
                <a:path w="11085" h="13879" extrusionOk="0">
                  <a:moveTo>
                    <a:pt x="4334" y="0"/>
                  </a:moveTo>
                  <a:cubicBezTo>
                    <a:pt x="2083" y="0"/>
                    <a:pt x="264" y="1383"/>
                    <a:pt x="127" y="3903"/>
                  </a:cubicBezTo>
                  <a:cubicBezTo>
                    <a:pt x="1" y="7006"/>
                    <a:pt x="2946" y="9856"/>
                    <a:pt x="2281" y="12770"/>
                  </a:cubicBezTo>
                  <a:lnTo>
                    <a:pt x="5543" y="13878"/>
                  </a:lnTo>
                  <a:cubicBezTo>
                    <a:pt x="5891" y="13150"/>
                    <a:pt x="6334" y="12612"/>
                    <a:pt x="6873" y="12042"/>
                  </a:cubicBezTo>
                  <a:cubicBezTo>
                    <a:pt x="8425" y="10458"/>
                    <a:pt x="10483" y="9128"/>
                    <a:pt x="10736" y="6658"/>
                  </a:cubicBezTo>
                  <a:cubicBezTo>
                    <a:pt x="11085" y="3111"/>
                    <a:pt x="8583" y="736"/>
                    <a:pt x="5416" y="102"/>
                  </a:cubicBezTo>
                  <a:cubicBezTo>
                    <a:pt x="5048" y="34"/>
                    <a:pt x="4686" y="0"/>
                    <a:pt x="4334" y="0"/>
                  </a:cubicBez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4373645" y="1434736"/>
              <a:ext cx="268544" cy="231475"/>
            </a:xfrm>
            <a:custGeom>
              <a:avLst/>
              <a:gdLst/>
              <a:ahLst/>
              <a:cxnLst/>
              <a:rect l="l" t="t" r="r" b="b"/>
              <a:pathLst>
                <a:path w="8360" h="7206" extrusionOk="0">
                  <a:moveTo>
                    <a:pt x="2397" y="496"/>
                  </a:moveTo>
                  <a:cubicBezTo>
                    <a:pt x="2536" y="496"/>
                    <a:pt x="2664" y="506"/>
                    <a:pt x="2754" y="516"/>
                  </a:cubicBezTo>
                  <a:cubicBezTo>
                    <a:pt x="3356" y="580"/>
                    <a:pt x="3862" y="833"/>
                    <a:pt x="4432" y="1055"/>
                  </a:cubicBezTo>
                  <a:cubicBezTo>
                    <a:pt x="5094" y="1275"/>
                    <a:pt x="5787" y="1464"/>
                    <a:pt x="6481" y="1685"/>
                  </a:cubicBezTo>
                  <a:lnTo>
                    <a:pt x="6481" y="1685"/>
                  </a:lnTo>
                  <a:cubicBezTo>
                    <a:pt x="6484" y="1686"/>
                    <a:pt x="6488" y="1687"/>
                    <a:pt x="6491" y="1688"/>
                  </a:cubicBezTo>
                  <a:cubicBezTo>
                    <a:pt x="6491" y="1688"/>
                    <a:pt x="6491" y="1688"/>
                    <a:pt x="6491" y="1688"/>
                  </a:cubicBezTo>
                  <a:lnTo>
                    <a:pt x="6491" y="1688"/>
                  </a:lnTo>
                  <a:cubicBezTo>
                    <a:pt x="6496" y="1690"/>
                    <a:pt x="6501" y="1691"/>
                    <a:pt x="6505" y="1692"/>
                  </a:cubicBezTo>
                  <a:lnTo>
                    <a:pt x="6505" y="1692"/>
                  </a:lnTo>
                  <a:cubicBezTo>
                    <a:pt x="6818" y="1788"/>
                    <a:pt x="7160" y="1944"/>
                    <a:pt x="7409" y="2131"/>
                  </a:cubicBezTo>
                  <a:cubicBezTo>
                    <a:pt x="7536" y="2226"/>
                    <a:pt x="7758" y="2448"/>
                    <a:pt x="7726" y="2606"/>
                  </a:cubicBezTo>
                  <a:cubicBezTo>
                    <a:pt x="7726" y="2733"/>
                    <a:pt x="7504" y="2796"/>
                    <a:pt x="7378" y="2796"/>
                  </a:cubicBezTo>
                  <a:cubicBezTo>
                    <a:pt x="7272" y="2814"/>
                    <a:pt x="7163" y="2822"/>
                    <a:pt x="7053" y="2822"/>
                  </a:cubicBezTo>
                  <a:cubicBezTo>
                    <a:pt x="6792" y="2822"/>
                    <a:pt x="6525" y="2778"/>
                    <a:pt x="6270" y="2717"/>
                  </a:cubicBezTo>
                  <a:lnTo>
                    <a:pt x="6270" y="2717"/>
                  </a:lnTo>
                  <a:cubicBezTo>
                    <a:pt x="6259" y="2712"/>
                    <a:pt x="6248" y="2707"/>
                    <a:pt x="6238" y="2701"/>
                  </a:cubicBezTo>
                  <a:lnTo>
                    <a:pt x="6235" y="2708"/>
                  </a:lnTo>
                  <a:lnTo>
                    <a:pt x="6235" y="2708"/>
                  </a:lnTo>
                  <a:cubicBezTo>
                    <a:pt x="6225" y="2706"/>
                    <a:pt x="6215" y="2704"/>
                    <a:pt x="6206" y="2701"/>
                  </a:cubicBezTo>
                  <a:cubicBezTo>
                    <a:pt x="6184" y="2697"/>
                    <a:pt x="6163" y="2694"/>
                    <a:pt x="6143" y="2694"/>
                  </a:cubicBezTo>
                  <a:cubicBezTo>
                    <a:pt x="5895" y="2694"/>
                    <a:pt x="5753" y="3028"/>
                    <a:pt x="6016" y="3145"/>
                  </a:cubicBezTo>
                  <a:cubicBezTo>
                    <a:pt x="6428" y="3335"/>
                    <a:pt x="6934" y="3715"/>
                    <a:pt x="6998" y="4190"/>
                  </a:cubicBezTo>
                  <a:cubicBezTo>
                    <a:pt x="7093" y="4792"/>
                    <a:pt x="6238" y="4855"/>
                    <a:pt x="5858" y="4855"/>
                  </a:cubicBezTo>
                  <a:cubicBezTo>
                    <a:pt x="5604" y="4855"/>
                    <a:pt x="5509" y="5172"/>
                    <a:pt x="5731" y="5298"/>
                  </a:cubicBezTo>
                  <a:cubicBezTo>
                    <a:pt x="6048" y="5520"/>
                    <a:pt x="6523" y="5900"/>
                    <a:pt x="6523" y="6343"/>
                  </a:cubicBezTo>
                  <a:cubicBezTo>
                    <a:pt x="6543" y="6654"/>
                    <a:pt x="6197" y="6721"/>
                    <a:pt x="5876" y="6721"/>
                  </a:cubicBezTo>
                  <a:cubicBezTo>
                    <a:pt x="5707" y="6721"/>
                    <a:pt x="5544" y="6703"/>
                    <a:pt x="5446" y="6692"/>
                  </a:cubicBezTo>
                  <a:cubicBezTo>
                    <a:pt x="4686" y="6597"/>
                    <a:pt x="3894" y="6312"/>
                    <a:pt x="3166" y="6090"/>
                  </a:cubicBezTo>
                  <a:cubicBezTo>
                    <a:pt x="2437" y="5868"/>
                    <a:pt x="1646" y="5583"/>
                    <a:pt x="1044" y="5140"/>
                  </a:cubicBezTo>
                  <a:cubicBezTo>
                    <a:pt x="886" y="5013"/>
                    <a:pt x="664" y="4855"/>
                    <a:pt x="759" y="4633"/>
                  </a:cubicBezTo>
                  <a:cubicBezTo>
                    <a:pt x="886" y="4285"/>
                    <a:pt x="1551" y="4095"/>
                    <a:pt x="1836" y="4000"/>
                  </a:cubicBezTo>
                  <a:cubicBezTo>
                    <a:pt x="2089" y="3905"/>
                    <a:pt x="2089" y="3588"/>
                    <a:pt x="1836" y="3493"/>
                  </a:cubicBezTo>
                  <a:cubicBezTo>
                    <a:pt x="1614" y="3398"/>
                    <a:pt x="632" y="3050"/>
                    <a:pt x="981" y="2638"/>
                  </a:cubicBezTo>
                  <a:cubicBezTo>
                    <a:pt x="1297" y="2258"/>
                    <a:pt x="1899" y="2131"/>
                    <a:pt x="2342" y="2036"/>
                  </a:cubicBezTo>
                  <a:cubicBezTo>
                    <a:pt x="2564" y="1973"/>
                    <a:pt x="2596" y="1688"/>
                    <a:pt x="2406" y="1593"/>
                  </a:cubicBezTo>
                  <a:cubicBezTo>
                    <a:pt x="2216" y="1466"/>
                    <a:pt x="1392" y="1055"/>
                    <a:pt x="1614" y="738"/>
                  </a:cubicBezTo>
                  <a:cubicBezTo>
                    <a:pt x="1744" y="543"/>
                    <a:pt x="2096" y="496"/>
                    <a:pt x="2397" y="496"/>
                  </a:cubicBezTo>
                  <a:close/>
                  <a:moveTo>
                    <a:pt x="2539" y="1"/>
                  </a:moveTo>
                  <a:cubicBezTo>
                    <a:pt x="2391" y="1"/>
                    <a:pt x="2242" y="13"/>
                    <a:pt x="2089" y="41"/>
                  </a:cubicBezTo>
                  <a:cubicBezTo>
                    <a:pt x="1677" y="73"/>
                    <a:pt x="1139" y="263"/>
                    <a:pt x="1076" y="738"/>
                  </a:cubicBezTo>
                  <a:cubicBezTo>
                    <a:pt x="1033" y="1140"/>
                    <a:pt x="1331" y="1458"/>
                    <a:pt x="1665" y="1700"/>
                  </a:cubicBezTo>
                  <a:lnTo>
                    <a:pt x="1665" y="1700"/>
                  </a:lnTo>
                  <a:cubicBezTo>
                    <a:pt x="1175" y="1846"/>
                    <a:pt x="655" y="2082"/>
                    <a:pt x="474" y="2511"/>
                  </a:cubicBezTo>
                  <a:cubicBezTo>
                    <a:pt x="225" y="3054"/>
                    <a:pt x="702" y="3451"/>
                    <a:pt x="1180" y="3714"/>
                  </a:cubicBezTo>
                  <a:lnTo>
                    <a:pt x="1180" y="3714"/>
                  </a:lnTo>
                  <a:cubicBezTo>
                    <a:pt x="613" y="3980"/>
                    <a:pt x="1" y="4400"/>
                    <a:pt x="284" y="5013"/>
                  </a:cubicBezTo>
                  <a:cubicBezTo>
                    <a:pt x="442" y="5330"/>
                    <a:pt x="759" y="5552"/>
                    <a:pt x="1044" y="5710"/>
                  </a:cubicBezTo>
                  <a:cubicBezTo>
                    <a:pt x="1487" y="5995"/>
                    <a:pt x="1962" y="6185"/>
                    <a:pt x="2437" y="6343"/>
                  </a:cubicBezTo>
                  <a:cubicBezTo>
                    <a:pt x="3387" y="6723"/>
                    <a:pt x="4401" y="7040"/>
                    <a:pt x="5414" y="7167"/>
                  </a:cubicBezTo>
                  <a:cubicBezTo>
                    <a:pt x="5547" y="7190"/>
                    <a:pt x="5700" y="7206"/>
                    <a:pt x="5859" y="7206"/>
                  </a:cubicBezTo>
                  <a:cubicBezTo>
                    <a:pt x="6345" y="7206"/>
                    <a:pt x="6878" y="7059"/>
                    <a:pt x="6998" y="6533"/>
                  </a:cubicBezTo>
                  <a:cubicBezTo>
                    <a:pt x="7107" y="6055"/>
                    <a:pt x="6826" y="5606"/>
                    <a:pt x="6476" y="5259"/>
                  </a:cubicBezTo>
                  <a:lnTo>
                    <a:pt x="6476" y="5259"/>
                  </a:lnTo>
                  <a:cubicBezTo>
                    <a:pt x="7014" y="5150"/>
                    <a:pt x="7527" y="4888"/>
                    <a:pt x="7504" y="4253"/>
                  </a:cubicBezTo>
                  <a:cubicBezTo>
                    <a:pt x="7504" y="3901"/>
                    <a:pt x="7334" y="3580"/>
                    <a:pt x="7088" y="3313"/>
                  </a:cubicBezTo>
                  <a:lnTo>
                    <a:pt x="7088" y="3313"/>
                  </a:lnTo>
                  <a:cubicBezTo>
                    <a:pt x="7114" y="3314"/>
                    <a:pt x="7140" y="3314"/>
                    <a:pt x="7166" y="3314"/>
                  </a:cubicBezTo>
                  <a:cubicBezTo>
                    <a:pt x="7671" y="3314"/>
                    <a:pt x="8146" y="3172"/>
                    <a:pt x="8233" y="2670"/>
                  </a:cubicBezTo>
                  <a:cubicBezTo>
                    <a:pt x="8359" y="1878"/>
                    <a:pt x="7188" y="1403"/>
                    <a:pt x="6618" y="1213"/>
                  </a:cubicBezTo>
                  <a:cubicBezTo>
                    <a:pt x="5763" y="928"/>
                    <a:pt x="4908" y="706"/>
                    <a:pt x="4052" y="358"/>
                  </a:cubicBezTo>
                  <a:cubicBezTo>
                    <a:pt x="3558" y="160"/>
                    <a:pt x="3063" y="1"/>
                    <a:pt x="2539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4424272" y="1481411"/>
              <a:ext cx="124443" cy="51717"/>
            </a:xfrm>
            <a:custGeom>
              <a:avLst/>
              <a:gdLst/>
              <a:ahLst/>
              <a:cxnLst/>
              <a:rect l="l" t="t" r="r" b="b"/>
              <a:pathLst>
                <a:path w="3874" h="1610" extrusionOk="0">
                  <a:moveTo>
                    <a:pt x="313" y="1"/>
                  </a:moveTo>
                  <a:cubicBezTo>
                    <a:pt x="82" y="1"/>
                    <a:pt x="0" y="402"/>
                    <a:pt x="260" y="488"/>
                  </a:cubicBezTo>
                  <a:cubicBezTo>
                    <a:pt x="1336" y="868"/>
                    <a:pt x="2381" y="1217"/>
                    <a:pt x="3458" y="1597"/>
                  </a:cubicBezTo>
                  <a:cubicBezTo>
                    <a:pt x="3484" y="1605"/>
                    <a:pt x="3509" y="1609"/>
                    <a:pt x="3532" y="1609"/>
                  </a:cubicBezTo>
                  <a:cubicBezTo>
                    <a:pt x="3768" y="1609"/>
                    <a:pt x="3873" y="1208"/>
                    <a:pt x="3585" y="1122"/>
                  </a:cubicBezTo>
                  <a:cubicBezTo>
                    <a:pt x="2540" y="742"/>
                    <a:pt x="1463" y="393"/>
                    <a:pt x="386" y="13"/>
                  </a:cubicBezTo>
                  <a:cubicBezTo>
                    <a:pt x="361" y="5"/>
                    <a:pt x="336" y="1"/>
                    <a:pt x="313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4465967" y="1561783"/>
              <a:ext cx="106229" cy="44586"/>
            </a:xfrm>
            <a:custGeom>
              <a:avLst/>
              <a:gdLst/>
              <a:ahLst/>
              <a:cxnLst/>
              <a:rect l="l" t="t" r="r" b="b"/>
              <a:pathLst>
                <a:path w="3307" h="1388" extrusionOk="0">
                  <a:moveTo>
                    <a:pt x="338" y="1"/>
                  </a:moveTo>
                  <a:cubicBezTo>
                    <a:pt x="82" y="1"/>
                    <a:pt x="1" y="402"/>
                    <a:pt x="260" y="488"/>
                  </a:cubicBezTo>
                  <a:cubicBezTo>
                    <a:pt x="1147" y="773"/>
                    <a:pt x="2034" y="1090"/>
                    <a:pt x="2920" y="1375"/>
                  </a:cubicBezTo>
                  <a:cubicBezTo>
                    <a:pt x="2946" y="1383"/>
                    <a:pt x="2970" y="1387"/>
                    <a:pt x="2993" y="1387"/>
                  </a:cubicBezTo>
                  <a:cubicBezTo>
                    <a:pt x="3225" y="1387"/>
                    <a:pt x="3306" y="986"/>
                    <a:pt x="3047" y="900"/>
                  </a:cubicBezTo>
                  <a:cubicBezTo>
                    <a:pt x="2160" y="615"/>
                    <a:pt x="1273" y="298"/>
                    <a:pt x="418" y="13"/>
                  </a:cubicBezTo>
                  <a:cubicBezTo>
                    <a:pt x="390" y="5"/>
                    <a:pt x="363" y="1"/>
                    <a:pt x="338" y="1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4462113" y="1197025"/>
              <a:ext cx="235458" cy="281554"/>
            </a:xfrm>
            <a:custGeom>
              <a:avLst/>
              <a:gdLst/>
              <a:ahLst/>
              <a:cxnLst/>
              <a:rect l="l" t="t" r="r" b="b"/>
              <a:pathLst>
                <a:path w="7330" h="8765" extrusionOk="0">
                  <a:moveTo>
                    <a:pt x="1598" y="494"/>
                  </a:moveTo>
                  <a:cubicBezTo>
                    <a:pt x="1742" y="494"/>
                    <a:pt x="1886" y="537"/>
                    <a:pt x="1995" y="632"/>
                  </a:cubicBezTo>
                  <a:cubicBezTo>
                    <a:pt x="2217" y="822"/>
                    <a:pt x="2280" y="1171"/>
                    <a:pt x="2312" y="1456"/>
                  </a:cubicBezTo>
                  <a:cubicBezTo>
                    <a:pt x="2393" y="1881"/>
                    <a:pt x="2383" y="2306"/>
                    <a:pt x="2358" y="2731"/>
                  </a:cubicBezTo>
                  <a:lnTo>
                    <a:pt x="2358" y="2731"/>
                  </a:lnTo>
                  <a:cubicBezTo>
                    <a:pt x="2357" y="2731"/>
                    <a:pt x="2356" y="2731"/>
                    <a:pt x="2355" y="2731"/>
                  </a:cubicBezTo>
                  <a:cubicBezTo>
                    <a:pt x="2231" y="2731"/>
                    <a:pt x="2100" y="2709"/>
                    <a:pt x="1964" y="2659"/>
                  </a:cubicBezTo>
                  <a:cubicBezTo>
                    <a:pt x="1520" y="2501"/>
                    <a:pt x="1203" y="2121"/>
                    <a:pt x="1045" y="1709"/>
                  </a:cubicBezTo>
                  <a:cubicBezTo>
                    <a:pt x="918" y="1392"/>
                    <a:pt x="823" y="949"/>
                    <a:pt x="1108" y="696"/>
                  </a:cubicBezTo>
                  <a:cubicBezTo>
                    <a:pt x="1217" y="569"/>
                    <a:pt x="1407" y="494"/>
                    <a:pt x="1598" y="494"/>
                  </a:cubicBezTo>
                  <a:close/>
                  <a:moveTo>
                    <a:pt x="6610" y="1807"/>
                  </a:moveTo>
                  <a:cubicBezTo>
                    <a:pt x="6705" y="1807"/>
                    <a:pt x="6762" y="1893"/>
                    <a:pt x="6746" y="2121"/>
                  </a:cubicBezTo>
                  <a:cubicBezTo>
                    <a:pt x="6746" y="2740"/>
                    <a:pt x="6262" y="3389"/>
                    <a:pt x="5590" y="3389"/>
                  </a:cubicBezTo>
                  <a:cubicBezTo>
                    <a:pt x="5574" y="3389"/>
                    <a:pt x="5558" y="3388"/>
                    <a:pt x="5542" y="3388"/>
                  </a:cubicBezTo>
                  <a:cubicBezTo>
                    <a:pt x="5419" y="3380"/>
                    <a:pt x="5312" y="3346"/>
                    <a:pt x="5219" y="3292"/>
                  </a:cubicBezTo>
                  <a:lnTo>
                    <a:pt x="5219" y="3292"/>
                  </a:lnTo>
                  <a:cubicBezTo>
                    <a:pt x="5359" y="3063"/>
                    <a:pt x="5508" y="2840"/>
                    <a:pt x="5669" y="2628"/>
                  </a:cubicBezTo>
                  <a:cubicBezTo>
                    <a:pt x="5785" y="2465"/>
                    <a:pt x="6345" y="1807"/>
                    <a:pt x="6610" y="1807"/>
                  </a:cubicBezTo>
                  <a:close/>
                  <a:moveTo>
                    <a:pt x="1653" y="0"/>
                  </a:moveTo>
                  <a:cubicBezTo>
                    <a:pt x="1301" y="0"/>
                    <a:pt x="921" y="137"/>
                    <a:pt x="697" y="411"/>
                  </a:cubicBezTo>
                  <a:cubicBezTo>
                    <a:pt x="0" y="1202"/>
                    <a:pt x="728" y="2533"/>
                    <a:pt x="1488" y="2976"/>
                  </a:cubicBezTo>
                  <a:cubicBezTo>
                    <a:pt x="1784" y="3152"/>
                    <a:pt x="2062" y="3228"/>
                    <a:pt x="2324" y="3228"/>
                  </a:cubicBezTo>
                  <a:lnTo>
                    <a:pt x="2324" y="3228"/>
                  </a:lnTo>
                  <a:cubicBezTo>
                    <a:pt x="2320" y="3302"/>
                    <a:pt x="2315" y="3377"/>
                    <a:pt x="2312" y="3451"/>
                  </a:cubicBezTo>
                  <a:cubicBezTo>
                    <a:pt x="2280" y="4084"/>
                    <a:pt x="2344" y="4718"/>
                    <a:pt x="2249" y="5383"/>
                  </a:cubicBezTo>
                  <a:cubicBezTo>
                    <a:pt x="2122" y="6206"/>
                    <a:pt x="1837" y="6966"/>
                    <a:pt x="1267" y="7631"/>
                  </a:cubicBezTo>
                  <a:cubicBezTo>
                    <a:pt x="1123" y="7822"/>
                    <a:pt x="1287" y="8068"/>
                    <a:pt x="1471" y="8068"/>
                  </a:cubicBezTo>
                  <a:cubicBezTo>
                    <a:pt x="1530" y="8068"/>
                    <a:pt x="1592" y="8042"/>
                    <a:pt x="1647" y="7980"/>
                  </a:cubicBezTo>
                  <a:cubicBezTo>
                    <a:pt x="2217" y="7315"/>
                    <a:pt x="2565" y="6523"/>
                    <a:pt x="2724" y="5636"/>
                  </a:cubicBezTo>
                  <a:cubicBezTo>
                    <a:pt x="2850" y="4908"/>
                    <a:pt x="2755" y="4179"/>
                    <a:pt x="2819" y="3451"/>
                  </a:cubicBezTo>
                  <a:cubicBezTo>
                    <a:pt x="2823" y="3345"/>
                    <a:pt x="2828" y="3238"/>
                    <a:pt x="2834" y="3132"/>
                  </a:cubicBezTo>
                  <a:lnTo>
                    <a:pt x="2834" y="3132"/>
                  </a:lnTo>
                  <a:cubicBezTo>
                    <a:pt x="3371" y="2925"/>
                    <a:pt x="3819" y="2417"/>
                    <a:pt x="4171" y="1875"/>
                  </a:cubicBezTo>
                  <a:lnTo>
                    <a:pt x="4171" y="1875"/>
                  </a:lnTo>
                  <a:cubicBezTo>
                    <a:pt x="4205" y="2421"/>
                    <a:pt x="4324" y="2991"/>
                    <a:pt x="4626" y="3390"/>
                  </a:cubicBezTo>
                  <a:lnTo>
                    <a:pt x="4626" y="3390"/>
                  </a:lnTo>
                  <a:cubicBezTo>
                    <a:pt x="4514" y="3606"/>
                    <a:pt x="4408" y="3827"/>
                    <a:pt x="4307" y="4053"/>
                  </a:cubicBezTo>
                  <a:cubicBezTo>
                    <a:pt x="3674" y="5446"/>
                    <a:pt x="3262" y="6935"/>
                    <a:pt x="2945" y="8455"/>
                  </a:cubicBezTo>
                  <a:cubicBezTo>
                    <a:pt x="2926" y="8643"/>
                    <a:pt x="3088" y="8765"/>
                    <a:pt x="3234" y="8765"/>
                  </a:cubicBezTo>
                  <a:cubicBezTo>
                    <a:pt x="3334" y="8765"/>
                    <a:pt x="3426" y="8709"/>
                    <a:pt x="3452" y="8581"/>
                  </a:cubicBezTo>
                  <a:cubicBezTo>
                    <a:pt x="3755" y="6967"/>
                    <a:pt x="4178" y="5212"/>
                    <a:pt x="4978" y="3717"/>
                  </a:cubicBezTo>
                  <a:lnTo>
                    <a:pt x="4978" y="3717"/>
                  </a:lnTo>
                  <a:cubicBezTo>
                    <a:pt x="5006" y="3735"/>
                    <a:pt x="5036" y="3752"/>
                    <a:pt x="5067" y="3768"/>
                  </a:cubicBezTo>
                  <a:cubicBezTo>
                    <a:pt x="5251" y="3863"/>
                    <a:pt x="5438" y="3906"/>
                    <a:pt x="5621" y="3906"/>
                  </a:cubicBezTo>
                  <a:cubicBezTo>
                    <a:pt x="6289" y="3906"/>
                    <a:pt x="6909" y="3337"/>
                    <a:pt x="7157" y="2691"/>
                  </a:cubicBezTo>
                  <a:cubicBezTo>
                    <a:pt x="7330" y="2230"/>
                    <a:pt x="7293" y="1299"/>
                    <a:pt x="6668" y="1299"/>
                  </a:cubicBezTo>
                  <a:cubicBezTo>
                    <a:pt x="6605" y="1299"/>
                    <a:pt x="6536" y="1309"/>
                    <a:pt x="6461" y="1329"/>
                  </a:cubicBezTo>
                  <a:cubicBezTo>
                    <a:pt x="5985" y="1456"/>
                    <a:pt x="5605" y="1931"/>
                    <a:pt x="5320" y="2279"/>
                  </a:cubicBezTo>
                  <a:cubicBezTo>
                    <a:pt x="5164" y="2484"/>
                    <a:pt x="5021" y="2699"/>
                    <a:pt x="4888" y="2920"/>
                  </a:cubicBezTo>
                  <a:lnTo>
                    <a:pt x="4888" y="2920"/>
                  </a:lnTo>
                  <a:cubicBezTo>
                    <a:pt x="4597" y="2356"/>
                    <a:pt x="4634" y="1424"/>
                    <a:pt x="4655" y="949"/>
                  </a:cubicBezTo>
                  <a:cubicBezTo>
                    <a:pt x="4655" y="794"/>
                    <a:pt x="4525" y="698"/>
                    <a:pt x="4402" y="698"/>
                  </a:cubicBezTo>
                  <a:cubicBezTo>
                    <a:pt x="4324" y="698"/>
                    <a:pt x="4249" y="736"/>
                    <a:pt x="4212" y="822"/>
                  </a:cubicBezTo>
                  <a:cubicBezTo>
                    <a:pt x="3922" y="1380"/>
                    <a:pt x="3491" y="2268"/>
                    <a:pt x="2863" y="2600"/>
                  </a:cubicBezTo>
                  <a:lnTo>
                    <a:pt x="2863" y="2600"/>
                  </a:lnTo>
                  <a:cubicBezTo>
                    <a:pt x="2889" y="2019"/>
                    <a:pt x="2883" y="1438"/>
                    <a:pt x="2692" y="886"/>
                  </a:cubicBezTo>
                  <a:cubicBezTo>
                    <a:pt x="2565" y="506"/>
                    <a:pt x="2344" y="157"/>
                    <a:pt x="1932" y="31"/>
                  </a:cubicBezTo>
                  <a:cubicBezTo>
                    <a:pt x="1844" y="10"/>
                    <a:pt x="1750" y="0"/>
                    <a:pt x="1653" y="0"/>
                  </a:cubicBezTo>
                  <a:close/>
                </a:path>
              </a:pathLst>
            </a:custGeom>
            <a:solidFill>
              <a:srgbClr val="003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39"/>
          <p:cNvSpPr txBox="1">
            <a:spLocks noGrp="1"/>
          </p:cNvSpPr>
          <p:nvPr>
            <p:ph type="title"/>
          </p:nvPr>
        </p:nvSpPr>
        <p:spPr>
          <a:xfrm>
            <a:off x="713400" y="1666200"/>
            <a:ext cx="7717500" cy="21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chemeClr val="lt2"/>
                </a:solidFill>
              </a:rPr>
              <a:t>2.1 Processes</a:t>
            </a:r>
            <a:endParaRPr sz="6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1"/>
          <p:cNvSpPr txBox="1">
            <a:spLocks noGrp="1"/>
          </p:cNvSpPr>
          <p:nvPr>
            <p:ph type="title"/>
          </p:nvPr>
        </p:nvSpPr>
        <p:spPr>
          <a:xfrm>
            <a:off x="700431" y="1051496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Introduction to Processes</a:t>
            </a:r>
            <a:endParaRPr sz="4000" dirty="0"/>
          </a:p>
        </p:txBody>
      </p:sp>
      <p:sp>
        <p:nvSpPr>
          <p:cNvPr id="1348" name="Google Shape;1348;p31"/>
          <p:cNvSpPr txBox="1">
            <a:spLocks noGrp="1"/>
          </p:cNvSpPr>
          <p:nvPr>
            <p:ph type="body" idx="1"/>
          </p:nvPr>
        </p:nvSpPr>
        <p:spPr>
          <a:xfrm>
            <a:off x="1885686" y="2616208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vi-VN" dirty="0"/>
              <a:t>Tiến </a:t>
            </a:r>
            <a:r>
              <a:rPr lang="vi-VN" dirty="0">
                <a:solidFill>
                  <a:schemeClr val="bg2">
                    <a:lumMod val="50000"/>
                  </a:schemeClr>
                </a:solidFill>
              </a:rPr>
              <a:t>Trìn</a:t>
            </a:r>
            <a:r>
              <a:rPr lang="vi-VN" dirty="0"/>
              <a:t>h là một chương trình đang hoạt động</a:t>
            </a:r>
          </a:p>
          <a:p>
            <a:pPr fontAlgn="base">
              <a:lnSpc>
                <a:spcPct val="200000"/>
              </a:lnSpc>
            </a:pPr>
            <a:r>
              <a:rPr lang="vi-VN" dirty="0"/>
              <a:t>Tiến trình bao gồm mã code và trạng thái hiện tại của nó</a:t>
            </a:r>
          </a:p>
          <a:p>
            <a:pPr fontAlgn="base">
              <a:lnSpc>
                <a:spcPct val="200000"/>
              </a:lnSpc>
            </a:pPr>
            <a:r>
              <a:rPr lang="vi-VN" dirty="0"/>
              <a:t>Một CPU có thể chạy nhiều tiến trình cùng một </a:t>
            </a:r>
            <a:r>
              <a:rPr lang="vi-VN" dirty="0" smtClean="0"/>
              <a:t>lúc</a:t>
            </a:r>
            <a:r>
              <a:rPr lang="en-US" dirty="0" smtClean="0"/>
              <a:t> (</a:t>
            </a:r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user)</a:t>
            </a:r>
          </a:p>
          <a:p>
            <a:pPr fontAlgn="base">
              <a:lnSpc>
                <a:spcPct val="200000"/>
              </a:lnSpc>
            </a:pPr>
            <a:endParaRPr lang="vi-VN" dirty="0"/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6" name="Google Shape;17180;p82"/>
          <p:cNvGrpSpPr/>
          <p:nvPr/>
        </p:nvGrpSpPr>
        <p:grpSpPr>
          <a:xfrm>
            <a:off x="4197030" y="1797304"/>
            <a:ext cx="736793" cy="728808"/>
            <a:chOff x="6086331" y="2905337"/>
            <a:chExt cx="364441" cy="364834"/>
          </a:xfrm>
        </p:grpSpPr>
        <p:sp>
          <p:nvSpPr>
            <p:cNvPr id="7" name="Google Shape;17181;p82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182;p82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183;p82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84;p82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85;p82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86;p82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61"/>
          <p:cNvSpPr txBox="1">
            <a:spLocks noGrp="1"/>
          </p:cNvSpPr>
          <p:nvPr>
            <p:ph type="subTitle" idx="1"/>
          </p:nvPr>
        </p:nvSpPr>
        <p:spPr>
          <a:xfrm>
            <a:off x="2894503" y="657843"/>
            <a:ext cx="5512714" cy="3918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Mỗi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một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tiến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trình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sẽ có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một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vùng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nhơ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́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riêng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Stack :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Chứa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các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biến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cục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bô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̣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̀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được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thực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hiện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cho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việc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gọi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hàm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chương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trình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Heap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Sư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̉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dụng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đê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̉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cấp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phát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bô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̣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nhơ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́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động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Data :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Chứa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các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biến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toàn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cục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̀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tĩnh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được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cấp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phát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̀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khởi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tạo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trước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khi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gọi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thực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thi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main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Text :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Chứa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các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mã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chương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trình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̃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được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biên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dịch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̀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tải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khi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chương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trình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được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chạy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7" y="912619"/>
            <a:ext cx="2094469" cy="336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66"/>
          <p:cNvSpPr txBox="1">
            <a:spLocks noGrp="1"/>
          </p:cNvSpPr>
          <p:nvPr>
            <p:ph type="title"/>
          </p:nvPr>
        </p:nvSpPr>
        <p:spPr>
          <a:xfrm>
            <a:off x="708150" y="400725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 Model</a:t>
            </a:r>
            <a:endParaRPr dirty="0"/>
          </a:p>
        </p:txBody>
      </p:sp>
      <p:pic>
        <p:nvPicPr>
          <p:cNvPr id="4" name="Google Shape;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98" y="1295949"/>
            <a:ext cx="7446003" cy="230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0"/>
          <p:cNvSpPr txBox="1">
            <a:spLocks noGrp="1"/>
          </p:cNvSpPr>
          <p:nvPr>
            <p:ph type="subTitle" idx="1"/>
          </p:nvPr>
        </p:nvSpPr>
        <p:spPr>
          <a:xfrm>
            <a:off x="2467272" y="3216287"/>
            <a:ext cx="4282606" cy="1171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900" dirty="0" smtClean="0"/>
              <a:t>Bộ điều phối (Scheduler) </a:t>
            </a:r>
            <a:r>
              <a:rPr lang="en-US" sz="900" dirty="0" err="1" smtClean="0"/>
              <a:t>là</a:t>
            </a:r>
            <a:r>
              <a:rPr lang="en-US" sz="900" dirty="0" smtClean="0"/>
              <a:t> </a:t>
            </a:r>
            <a:r>
              <a:rPr lang="en-US" sz="900" dirty="0"/>
              <a:t>1 module </a:t>
            </a:r>
            <a:r>
              <a:rPr lang="en-US" sz="900" dirty="0" err="1"/>
              <a:t>chức</a:t>
            </a:r>
            <a:r>
              <a:rPr lang="en-US" sz="900" dirty="0"/>
              <a:t> </a:t>
            </a:r>
            <a:r>
              <a:rPr lang="en-US" sz="900" dirty="0" err="1"/>
              <a:t>năng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 smtClean="0"/>
              <a:t>hê</a:t>
            </a:r>
            <a:r>
              <a:rPr lang="en-US" sz="900" dirty="0" smtClean="0"/>
              <a:t>̣ </a:t>
            </a:r>
            <a:r>
              <a:rPr lang="en-US" sz="900" dirty="0" err="1" smtClean="0"/>
              <a:t>điều</a:t>
            </a:r>
            <a:r>
              <a:rPr lang="en-US" sz="900" dirty="0" smtClean="0"/>
              <a:t> </a:t>
            </a:r>
            <a:r>
              <a:rPr lang="en-US" sz="900" dirty="0" err="1" smtClean="0"/>
              <a:t>hành</a:t>
            </a:r>
            <a:r>
              <a:rPr lang="en-US" sz="900" dirty="0" smtClean="0"/>
              <a:t>, </a:t>
            </a:r>
            <a:r>
              <a:rPr lang="en-US" sz="900" dirty="0" err="1"/>
              <a:t>nó</a:t>
            </a:r>
            <a:r>
              <a:rPr lang="en-US" sz="900" dirty="0"/>
              <a:t> </a:t>
            </a:r>
            <a:r>
              <a:rPr lang="en-US" sz="900" dirty="0" err="1"/>
              <a:t>sẽ</a:t>
            </a:r>
            <a:r>
              <a:rPr lang="en-US" sz="900" dirty="0"/>
              <a:t>  </a:t>
            </a:r>
            <a:r>
              <a:rPr lang="en-US" sz="900" dirty="0" err="1"/>
              <a:t>điều</a:t>
            </a:r>
            <a:r>
              <a:rPr lang="en-US" sz="900" dirty="0"/>
              <a:t> </a:t>
            </a:r>
            <a:r>
              <a:rPr lang="en-US" sz="900" dirty="0" err="1"/>
              <a:t>khiển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r>
              <a:rPr lang="en-US" sz="900" dirty="0"/>
              <a:t> </a:t>
            </a:r>
            <a:r>
              <a:rPr lang="en-US" sz="900" dirty="0" err="1"/>
              <a:t>chạy</a:t>
            </a:r>
            <a:r>
              <a:rPr lang="en-US" sz="900" dirty="0"/>
              <a:t> </a:t>
            </a:r>
            <a:r>
              <a:rPr lang="en-US" sz="900" dirty="0" err="1"/>
              <a:t>các</a:t>
            </a:r>
            <a:r>
              <a:rPr lang="en-US" sz="900" dirty="0"/>
              <a:t> process </a:t>
            </a:r>
            <a:r>
              <a:rPr lang="en-US" sz="900" dirty="0" err="1"/>
              <a:t>theo</a:t>
            </a:r>
            <a:r>
              <a:rPr lang="en-US" sz="900" dirty="0"/>
              <a:t> </a:t>
            </a:r>
            <a:r>
              <a:rPr lang="en-US" sz="900" dirty="0" err="1"/>
              <a:t>thời</a:t>
            </a:r>
            <a:r>
              <a:rPr lang="en-US" sz="900" dirty="0"/>
              <a:t> </a:t>
            </a:r>
            <a:r>
              <a:rPr lang="en-US" sz="900" dirty="0" err="1"/>
              <a:t>gian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thỏa</a:t>
            </a:r>
            <a:r>
              <a:rPr lang="en-US" sz="900" dirty="0"/>
              <a:t> </a:t>
            </a:r>
            <a:r>
              <a:rPr lang="en-US" sz="900" dirty="0" err="1"/>
              <a:t>mãn</a:t>
            </a:r>
            <a:r>
              <a:rPr lang="en-US" sz="900" dirty="0"/>
              <a:t> </a:t>
            </a:r>
            <a:r>
              <a:rPr lang="en-US" sz="900" dirty="0" err="1"/>
              <a:t>các</a:t>
            </a:r>
            <a:r>
              <a:rPr lang="en-US" sz="900" dirty="0"/>
              <a:t>  </a:t>
            </a:r>
            <a:r>
              <a:rPr lang="en-US" sz="900" dirty="0" err="1"/>
              <a:t>tiêu</a:t>
            </a:r>
            <a:r>
              <a:rPr lang="en-US" sz="900" dirty="0"/>
              <a:t> </a:t>
            </a:r>
            <a:r>
              <a:rPr lang="en-US" sz="900" dirty="0" err="1"/>
              <a:t>chí</a:t>
            </a:r>
            <a:r>
              <a:rPr lang="en-US" sz="900" dirty="0"/>
              <a:t> </a:t>
            </a:r>
            <a:r>
              <a:rPr lang="en-US" sz="900" dirty="0" err="1"/>
              <a:t>xác</a:t>
            </a:r>
            <a:r>
              <a:rPr lang="en-US" sz="900" dirty="0"/>
              <a:t> </a:t>
            </a:r>
            <a:r>
              <a:rPr lang="en-US" sz="900" dirty="0" err="1"/>
              <a:t>định</a:t>
            </a:r>
            <a:r>
              <a:rPr lang="en-US" sz="900" dirty="0"/>
              <a:t> </a:t>
            </a:r>
            <a:r>
              <a:rPr lang="en-US" sz="900" dirty="0" err="1"/>
              <a:t>mà</a:t>
            </a:r>
            <a:r>
              <a:rPr lang="en-US" sz="900" dirty="0"/>
              <a:t> </a:t>
            </a:r>
            <a:r>
              <a:rPr lang="en-US" sz="900" dirty="0" err="1" smtClean="0"/>
              <a:t>hê</a:t>
            </a:r>
            <a:r>
              <a:rPr lang="en-US" sz="900" dirty="0" smtClean="0"/>
              <a:t>̣ </a:t>
            </a:r>
            <a:r>
              <a:rPr lang="en-US" sz="900" dirty="0" err="1" smtClean="0"/>
              <a:t>điều</a:t>
            </a:r>
            <a:r>
              <a:rPr lang="en-US" sz="900" dirty="0" smtClean="0"/>
              <a:t> </a:t>
            </a:r>
            <a:r>
              <a:rPr lang="en-US" sz="900" dirty="0" err="1" smtClean="0"/>
              <a:t>hành</a:t>
            </a:r>
            <a:r>
              <a:rPr lang="en-US" sz="900" dirty="0" smtClean="0"/>
              <a:t> </a:t>
            </a:r>
            <a:r>
              <a:rPr lang="en-US" sz="900" dirty="0" err="1"/>
              <a:t>cần</a:t>
            </a:r>
            <a:r>
              <a:rPr lang="en-US" sz="900" dirty="0"/>
              <a:t> </a:t>
            </a:r>
            <a:r>
              <a:rPr lang="en-US" sz="900" dirty="0" err="1"/>
              <a:t>thực</a:t>
            </a:r>
            <a:r>
              <a:rPr lang="en-US" sz="900" dirty="0"/>
              <a:t> </a:t>
            </a:r>
            <a:r>
              <a:rPr lang="en-US" sz="900" dirty="0" err="1"/>
              <a:t>hiện</a:t>
            </a:r>
            <a:r>
              <a:rPr lang="en-US" sz="9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23" name="Google Shape;1347;p31"/>
          <p:cNvSpPr txBox="1">
            <a:spLocks/>
          </p:cNvSpPr>
          <p:nvPr/>
        </p:nvSpPr>
        <p:spPr>
          <a:xfrm>
            <a:off x="808950" y="637056"/>
            <a:ext cx="7599250" cy="829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/>
              <a:t>Scheduler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/>
          <a:stretch/>
        </p:blipFill>
        <p:spPr>
          <a:xfrm>
            <a:off x="3398731" y="1538182"/>
            <a:ext cx="2326642" cy="1755867"/>
          </a:xfrm>
          <a:prstGeom prst="rect">
            <a:avLst/>
          </a:prstGeom>
        </p:spPr>
      </p:pic>
      <p:sp>
        <p:nvSpPr>
          <p:cNvPr id="25" name="Google Shape;1396;p35"/>
          <p:cNvSpPr/>
          <p:nvPr/>
        </p:nvSpPr>
        <p:spPr>
          <a:xfrm rot="-4499874">
            <a:off x="3384291" y="974001"/>
            <a:ext cx="2355522" cy="2884231"/>
          </a:xfrm>
          <a:custGeom>
            <a:avLst/>
            <a:gdLst/>
            <a:ahLst/>
            <a:cxnLst/>
            <a:rect l="l" t="t" r="r" b="b"/>
            <a:pathLst>
              <a:path w="23292" h="24907" extrusionOk="0">
                <a:moveTo>
                  <a:pt x="17201" y="537"/>
                </a:moveTo>
                <a:cubicBezTo>
                  <a:pt x="18672" y="7181"/>
                  <a:pt x="20855" y="13647"/>
                  <a:pt x="22718" y="20200"/>
                </a:cubicBezTo>
                <a:lnTo>
                  <a:pt x="22718" y="20200"/>
                </a:lnTo>
                <a:cubicBezTo>
                  <a:pt x="21519" y="20627"/>
                  <a:pt x="20268" y="20899"/>
                  <a:pt x="19016" y="21227"/>
                </a:cubicBezTo>
                <a:cubicBezTo>
                  <a:pt x="16577" y="21828"/>
                  <a:pt x="14139" y="22430"/>
                  <a:pt x="11669" y="23032"/>
                </a:cubicBezTo>
                <a:cubicBezTo>
                  <a:pt x="9942" y="23456"/>
                  <a:pt x="8186" y="23909"/>
                  <a:pt x="6429" y="24363"/>
                </a:cubicBezTo>
                <a:lnTo>
                  <a:pt x="6429" y="24363"/>
                </a:lnTo>
                <a:cubicBezTo>
                  <a:pt x="5417" y="21487"/>
                  <a:pt x="4554" y="18523"/>
                  <a:pt x="3720" y="15590"/>
                </a:cubicBezTo>
                <a:cubicBezTo>
                  <a:pt x="2699" y="11939"/>
                  <a:pt x="1678" y="8257"/>
                  <a:pt x="598" y="4605"/>
                </a:cubicBezTo>
                <a:lnTo>
                  <a:pt x="598" y="4605"/>
                </a:lnTo>
                <a:cubicBezTo>
                  <a:pt x="4973" y="3632"/>
                  <a:pt x="9318" y="2394"/>
                  <a:pt x="13664" y="1339"/>
                </a:cubicBezTo>
                <a:cubicBezTo>
                  <a:pt x="14843" y="1073"/>
                  <a:pt x="16022" y="781"/>
                  <a:pt x="17201" y="537"/>
                </a:cubicBezTo>
                <a:close/>
                <a:moveTo>
                  <a:pt x="17405" y="0"/>
                </a:moveTo>
                <a:cubicBezTo>
                  <a:pt x="17382" y="0"/>
                  <a:pt x="17359" y="3"/>
                  <a:pt x="17337" y="9"/>
                </a:cubicBezTo>
                <a:cubicBezTo>
                  <a:pt x="12555" y="990"/>
                  <a:pt x="7868" y="2289"/>
                  <a:pt x="3150" y="3460"/>
                </a:cubicBezTo>
                <a:cubicBezTo>
                  <a:pt x="2191" y="3708"/>
                  <a:pt x="1232" y="3955"/>
                  <a:pt x="273" y="4173"/>
                </a:cubicBezTo>
                <a:lnTo>
                  <a:pt x="273" y="4173"/>
                </a:lnTo>
                <a:cubicBezTo>
                  <a:pt x="241" y="4176"/>
                  <a:pt x="209" y="4183"/>
                  <a:pt x="178" y="4195"/>
                </a:cubicBezTo>
                <a:lnTo>
                  <a:pt x="178" y="4195"/>
                </a:lnTo>
                <a:cubicBezTo>
                  <a:pt x="111" y="4215"/>
                  <a:pt x="67" y="4255"/>
                  <a:pt x="43" y="4304"/>
                </a:cubicBezTo>
                <a:lnTo>
                  <a:pt x="43" y="4304"/>
                </a:lnTo>
                <a:cubicBezTo>
                  <a:pt x="13" y="4352"/>
                  <a:pt x="0" y="4409"/>
                  <a:pt x="14" y="4474"/>
                </a:cubicBezTo>
                <a:cubicBezTo>
                  <a:pt x="1155" y="8211"/>
                  <a:pt x="2168" y="11979"/>
                  <a:pt x="3245" y="15716"/>
                </a:cubicBezTo>
                <a:cubicBezTo>
                  <a:pt x="4100" y="18725"/>
                  <a:pt x="4955" y="21765"/>
                  <a:pt x="6032" y="24710"/>
                </a:cubicBezTo>
                <a:cubicBezTo>
                  <a:pt x="6059" y="24820"/>
                  <a:pt x="6158" y="24906"/>
                  <a:pt x="6267" y="24906"/>
                </a:cubicBezTo>
                <a:cubicBezTo>
                  <a:pt x="6283" y="24906"/>
                  <a:pt x="6300" y="24904"/>
                  <a:pt x="6317" y="24900"/>
                </a:cubicBezTo>
                <a:cubicBezTo>
                  <a:pt x="11320" y="23602"/>
                  <a:pt x="16324" y="22462"/>
                  <a:pt x="21296" y="21132"/>
                </a:cubicBezTo>
                <a:cubicBezTo>
                  <a:pt x="21898" y="20973"/>
                  <a:pt x="22500" y="20815"/>
                  <a:pt x="23070" y="20593"/>
                </a:cubicBezTo>
                <a:cubicBezTo>
                  <a:pt x="23196" y="20562"/>
                  <a:pt x="23291" y="20435"/>
                  <a:pt x="23260" y="20308"/>
                </a:cubicBezTo>
                <a:cubicBezTo>
                  <a:pt x="21391" y="13594"/>
                  <a:pt x="19111" y="6976"/>
                  <a:pt x="17654" y="167"/>
                </a:cubicBezTo>
                <a:cubicBezTo>
                  <a:pt x="17628" y="62"/>
                  <a:pt x="17515" y="0"/>
                  <a:pt x="17405" y="0"/>
                </a:cubicBezTo>
                <a:close/>
              </a:path>
            </a:pathLst>
          </a:custGeom>
          <a:solidFill>
            <a:srgbClr val="003548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 idx="4"/>
          </p:nvPr>
        </p:nvSpPr>
        <p:spPr>
          <a:xfrm>
            <a:off x="708088" y="134438"/>
            <a:ext cx="772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Process States </a:t>
            </a:r>
            <a:endParaRPr sz="3200" dirty="0"/>
          </a:p>
        </p:txBody>
      </p:sp>
      <p:sp>
        <p:nvSpPr>
          <p:cNvPr id="1373" name="Google Shape;1373;p34"/>
          <p:cNvSpPr txBox="1">
            <a:spLocks noGrp="1"/>
          </p:cNvSpPr>
          <p:nvPr>
            <p:ph type="subTitle" idx="1"/>
          </p:nvPr>
        </p:nvSpPr>
        <p:spPr>
          <a:xfrm>
            <a:off x="758494" y="2325389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Tiến</a:t>
            </a:r>
            <a:r>
              <a:rPr lang="en-US" sz="1050" dirty="0" smtClean="0"/>
              <a:t> </a:t>
            </a:r>
            <a:r>
              <a:rPr lang="en-US" sz="1050" dirty="0" err="1" smtClean="0"/>
              <a:t>trình</a:t>
            </a:r>
            <a:r>
              <a:rPr lang="en-US" sz="1050" dirty="0" smtClean="0"/>
              <a:t> </a:t>
            </a:r>
            <a:r>
              <a:rPr lang="en-US" sz="1050" dirty="0" err="1" smtClean="0"/>
              <a:t>mới</a:t>
            </a:r>
            <a:r>
              <a:rPr lang="en-US" sz="1050" dirty="0" smtClean="0"/>
              <a:t> </a:t>
            </a:r>
            <a:r>
              <a:rPr lang="en-US" sz="1050" dirty="0" err="1" smtClean="0"/>
              <a:t>được</a:t>
            </a:r>
            <a:r>
              <a:rPr lang="en-US" sz="1050" dirty="0" smtClean="0"/>
              <a:t> </a:t>
            </a:r>
            <a:r>
              <a:rPr lang="en-US" sz="1050" dirty="0" err="1" smtClean="0"/>
              <a:t>tạo</a:t>
            </a:r>
            <a:r>
              <a:rPr lang="en-US" sz="1050" dirty="0" smtClean="0"/>
              <a:t> </a:t>
            </a:r>
            <a:r>
              <a:rPr lang="en-US" sz="1050" dirty="0" err="1" smtClean="0"/>
              <a:t>mới</a:t>
            </a:r>
            <a:r>
              <a:rPr lang="en-US" sz="1050" dirty="0" smtClean="0"/>
              <a:t> </a:t>
            </a:r>
            <a:r>
              <a:rPr lang="en-US" sz="1050" dirty="0" err="1" smtClean="0"/>
              <a:t>va</a:t>
            </a:r>
            <a:r>
              <a:rPr lang="en-US" sz="1050" dirty="0" smtClean="0"/>
              <a:t>̀ </a:t>
            </a:r>
            <a:r>
              <a:rPr lang="en-US" sz="1050" dirty="0" err="1" smtClean="0"/>
              <a:t>được</a:t>
            </a:r>
            <a:r>
              <a:rPr lang="en-US" sz="1050" dirty="0" smtClean="0"/>
              <a:t> </a:t>
            </a:r>
            <a:r>
              <a:rPr lang="en-US" sz="1050" dirty="0" err="1" smtClean="0"/>
              <a:t>đưa</a:t>
            </a:r>
            <a:r>
              <a:rPr lang="en-US" sz="1050" dirty="0" smtClean="0"/>
              <a:t> </a:t>
            </a:r>
            <a:r>
              <a:rPr lang="en-US" sz="1050" dirty="0" err="1" smtClean="0"/>
              <a:t>vào</a:t>
            </a:r>
            <a:r>
              <a:rPr lang="en-US" sz="1050" dirty="0" smtClean="0"/>
              <a:t> </a:t>
            </a:r>
            <a:r>
              <a:rPr lang="en-US" sz="1050" dirty="0" err="1" smtClean="0"/>
              <a:t>hê</a:t>
            </a:r>
            <a:r>
              <a:rPr lang="en-US" sz="1050" dirty="0" smtClean="0"/>
              <a:t>̣ </a:t>
            </a:r>
            <a:r>
              <a:rPr lang="en-US" sz="1050" dirty="0" err="1" smtClean="0"/>
              <a:t>thống</a:t>
            </a:r>
            <a:endParaRPr sz="1050" dirty="0"/>
          </a:p>
        </p:txBody>
      </p:sp>
      <p:sp>
        <p:nvSpPr>
          <p:cNvPr id="1374" name="Google Shape;1374;p34"/>
          <p:cNvSpPr txBox="1">
            <a:spLocks noGrp="1"/>
          </p:cNvSpPr>
          <p:nvPr>
            <p:ph type="subTitle" idx="5"/>
          </p:nvPr>
        </p:nvSpPr>
        <p:spPr>
          <a:xfrm>
            <a:off x="782425" y="4124212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Tiến</a:t>
            </a:r>
            <a:r>
              <a:rPr lang="en-US" sz="1050" dirty="0" smtClean="0"/>
              <a:t> </a:t>
            </a:r>
            <a:r>
              <a:rPr lang="en-US" sz="1050" dirty="0" err="1" smtClean="0"/>
              <a:t>trình</a:t>
            </a:r>
            <a:r>
              <a:rPr lang="en-US" sz="1050" dirty="0" smtClean="0"/>
              <a:t> </a:t>
            </a:r>
            <a:r>
              <a:rPr lang="en-US" sz="1050" dirty="0" err="1" smtClean="0"/>
              <a:t>được</a:t>
            </a:r>
            <a:r>
              <a:rPr lang="en-US" sz="1050" dirty="0" smtClean="0"/>
              <a:t> </a:t>
            </a:r>
            <a:r>
              <a:rPr lang="en-US" sz="1050" dirty="0" err="1" smtClean="0"/>
              <a:t>chơ</a:t>
            </a:r>
            <a:r>
              <a:rPr lang="en-US" sz="1050" dirty="0" smtClean="0"/>
              <a:t>̀ </a:t>
            </a:r>
            <a:r>
              <a:rPr lang="en-US" sz="1050" dirty="0" err="1" smtClean="0"/>
              <a:t>cấp</a:t>
            </a:r>
            <a:r>
              <a:rPr lang="en-US" sz="1050" dirty="0" smtClean="0"/>
              <a:t> </a:t>
            </a:r>
            <a:r>
              <a:rPr lang="en-US" sz="1050" dirty="0" err="1" smtClean="0"/>
              <a:t>phát</a:t>
            </a:r>
            <a:r>
              <a:rPr lang="en-US" sz="1050" dirty="0" smtClean="0"/>
              <a:t> CPU </a:t>
            </a:r>
            <a:r>
              <a:rPr lang="en-US" sz="1050" dirty="0" err="1" smtClean="0"/>
              <a:t>xư</a:t>
            </a:r>
            <a:r>
              <a:rPr lang="en-US" sz="1050" dirty="0" smtClean="0"/>
              <a:t>̉ </a:t>
            </a:r>
            <a:r>
              <a:rPr lang="en-US" sz="1050" dirty="0" err="1" smtClean="0"/>
              <a:t>ly</a:t>
            </a:r>
            <a:r>
              <a:rPr lang="en-US" sz="1050" dirty="0" smtClean="0"/>
              <a:t>́</a:t>
            </a:r>
            <a:endParaRPr sz="1050" dirty="0"/>
          </a:p>
        </p:txBody>
      </p:sp>
      <p:sp>
        <p:nvSpPr>
          <p:cNvPr id="1375" name="Google Shape;1375;p34"/>
          <p:cNvSpPr txBox="1">
            <a:spLocks noGrp="1"/>
          </p:cNvSpPr>
          <p:nvPr>
            <p:ph type="subTitle" idx="6"/>
          </p:nvPr>
        </p:nvSpPr>
        <p:spPr>
          <a:xfrm>
            <a:off x="3601586" y="2329562"/>
            <a:ext cx="1970209" cy="979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Tiến</a:t>
            </a:r>
            <a:r>
              <a:rPr lang="en-US" sz="1050" dirty="0" smtClean="0"/>
              <a:t> </a:t>
            </a:r>
            <a:r>
              <a:rPr lang="en-US" sz="1050" dirty="0" err="1" smtClean="0"/>
              <a:t>trình</a:t>
            </a:r>
            <a:r>
              <a:rPr lang="en-US" sz="1050" dirty="0" smtClean="0"/>
              <a:t> </a:t>
            </a:r>
            <a:r>
              <a:rPr lang="en-US" sz="1050" dirty="0" err="1" smtClean="0"/>
              <a:t>đang</a:t>
            </a:r>
            <a:r>
              <a:rPr lang="en-US" sz="1050" dirty="0" smtClean="0"/>
              <a:t> </a:t>
            </a:r>
            <a:r>
              <a:rPr lang="en-US" sz="1050" dirty="0" err="1" smtClean="0"/>
              <a:t>được</a:t>
            </a:r>
            <a:r>
              <a:rPr lang="en-US" sz="1050" dirty="0" smtClean="0"/>
              <a:t> </a:t>
            </a:r>
            <a:r>
              <a:rPr lang="en-US" sz="1050" dirty="0" err="1" smtClean="0"/>
              <a:t>thực</a:t>
            </a:r>
            <a:r>
              <a:rPr lang="en-US" sz="1050" dirty="0" smtClean="0"/>
              <a:t> </a:t>
            </a:r>
            <a:r>
              <a:rPr lang="en-US" sz="1050" dirty="0" err="1" smtClean="0"/>
              <a:t>thi</a:t>
            </a:r>
            <a:r>
              <a:rPr lang="en-US" sz="1050" dirty="0" smtClean="0"/>
              <a:t> </a:t>
            </a:r>
            <a:r>
              <a:rPr lang="en-US" sz="1050" dirty="0" err="1" smtClean="0"/>
              <a:t>bởi</a:t>
            </a:r>
            <a:r>
              <a:rPr lang="en-US" sz="1050" dirty="0" smtClean="0"/>
              <a:t> CPU</a:t>
            </a:r>
            <a:endParaRPr sz="1050" dirty="0"/>
          </a:p>
        </p:txBody>
      </p:sp>
      <p:sp>
        <p:nvSpPr>
          <p:cNvPr id="1376" name="Google Shape;1376;p34"/>
          <p:cNvSpPr txBox="1">
            <a:spLocks noGrp="1"/>
          </p:cNvSpPr>
          <p:nvPr>
            <p:ph type="subTitle" idx="7"/>
          </p:nvPr>
        </p:nvSpPr>
        <p:spPr>
          <a:xfrm>
            <a:off x="3555538" y="4124212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Tiến</a:t>
            </a:r>
            <a:r>
              <a:rPr lang="en-US" sz="1050" dirty="0" smtClean="0"/>
              <a:t> </a:t>
            </a:r>
            <a:r>
              <a:rPr lang="en-US" sz="1050" dirty="0" err="1" smtClean="0"/>
              <a:t>trình</a:t>
            </a:r>
            <a:r>
              <a:rPr lang="en-US" sz="1050" dirty="0" smtClean="0"/>
              <a:t> </a:t>
            </a:r>
            <a:r>
              <a:rPr lang="en-US" sz="1050" dirty="0" err="1" smtClean="0"/>
              <a:t>hoàn</a:t>
            </a:r>
            <a:r>
              <a:rPr lang="en-US" sz="1050" dirty="0" smtClean="0"/>
              <a:t> </a:t>
            </a:r>
            <a:r>
              <a:rPr lang="en-US" sz="1050" dirty="0" err="1" smtClean="0"/>
              <a:t>thành</a:t>
            </a:r>
            <a:endParaRPr sz="1050" dirty="0"/>
          </a:p>
        </p:txBody>
      </p:sp>
      <p:sp>
        <p:nvSpPr>
          <p:cNvPr id="1377" name="Google Shape;1377;p34"/>
          <p:cNvSpPr txBox="1">
            <a:spLocks noGrp="1"/>
          </p:cNvSpPr>
          <p:nvPr>
            <p:ph type="subTitle" idx="8"/>
          </p:nvPr>
        </p:nvSpPr>
        <p:spPr>
          <a:xfrm>
            <a:off x="6328638" y="2288874"/>
            <a:ext cx="2032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Đang</a:t>
            </a:r>
            <a:r>
              <a:rPr lang="en-US" sz="1050" dirty="0" smtClean="0"/>
              <a:t> </a:t>
            </a:r>
            <a:r>
              <a:rPr lang="en-US" sz="1050" dirty="0" err="1" smtClean="0"/>
              <a:t>chơ</a:t>
            </a:r>
            <a:r>
              <a:rPr lang="en-US" sz="1050" dirty="0" smtClean="0"/>
              <a:t>̀ </a:t>
            </a:r>
            <a:r>
              <a:rPr lang="en-US" sz="1050" dirty="0" err="1" smtClean="0"/>
              <a:t>cấp</a:t>
            </a:r>
            <a:r>
              <a:rPr lang="en-US" sz="1050" dirty="0" smtClean="0"/>
              <a:t> </a:t>
            </a:r>
            <a:r>
              <a:rPr lang="en-US" sz="1050" dirty="0" err="1" smtClean="0"/>
              <a:t>tài</a:t>
            </a:r>
            <a:r>
              <a:rPr lang="en-US" sz="1050" dirty="0" smtClean="0"/>
              <a:t> </a:t>
            </a:r>
            <a:r>
              <a:rPr lang="en-US" sz="1050" dirty="0" err="1" smtClean="0"/>
              <a:t>nguyên</a:t>
            </a:r>
            <a:r>
              <a:rPr lang="en-US" sz="1050" dirty="0" smtClean="0"/>
              <a:t> </a:t>
            </a:r>
            <a:r>
              <a:rPr lang="en-US" sz="1050" dirty="0" err="1" smtClean="0"/>
              <a:t>hoặc</a:t>
            </a:r>
            <a:r>
              <a:rPr lang="en-US" sz="1050" dirty="0" smtClean="0"/>
              <a:t> </a:t>
            </a:r>
            <a:r>
              <a:rPr lang="en-US" sz="1050" dirty="0" err="1" smtClean="0"/>
              <a:t>chơ</a:t>
            </a:r>
            <a:r>
              <a:rPr lang="en-US" sz="1050" dirty="0" smtClean="0"/>
              <a:t>̀ </a:t>
            </a:r>
            <a:r>
              <a:rPr lang="en-US" sz="1050" dirty="0" err="1" smtClean="0"/>
              <a:t>một</a:t>
            </a:r>
            <a:r>
              <a:rPr lang="en-US" sz="1050" dirty="0" smtClean="0"/>
              <a:t> </a:t>
            </a:r>
            <a:r>
              <a:rPr lang="en-US" sz="1050" dirty="0" err="1" smtClean="0"/>
              <a:t>sư</a:t>
            </a:r>
            <a:r>
              <a:rPr lang="en-US" sz="1050" dirty="0" smtClean="0"/>
              <a:t>̣ </a:t>
            </a:r>
            <a:r>
              <a:rPr lang="en-US" sz="1050" dirty="0" err="1" smtClean="0"/>
              <a:t>kiện</a:t>
            </a:r>
            <a:r>
              <a:rPr lang="en-US" sz="1050" dirty="0" smtClean="0"/>
              <a:t> </a:t>
            </a:r>
            <a:r>
              <a:rPr lang="en-US" sz="1050" dirty="0" err="1" smtClean="0"/>
              <a:t>va</a:t>
            </a:r>
            <a:r>
              <a:rPr lang="en-US" sz="1050" dirty="0" smtClean="0"/>
              <a:t>̀ </a:t>
            </a:r>
            <a:r>
              <a:rPr lang="en-US" sz="1050" dirty="0" err="1" smtClean="0"/>
              <a:t>chưa</a:t>
            </a:r>
            <a:r>
              <a:rPr lang="en-US" sz="1050" dirty="0" smtClean="0"/>
              <a:t> </a:t>
            </a:r>
            <a:r>
              <a:rPr lang="en-US" sz="1050" dirty="0" err="1" smtClean="0"/>
              <a:t>sẵn</a:t>
            </a:r>
            <a:r>
              <a:rPr lang="en-US" sz="1050" dirty="0" smtClean="0"/>
              <a:t> </a:t>
            </a:r>
            <a:r>
              <a:rPr lang="en-US" sz="1050" dirty="0" err="1" smtClean="0"/>
              <a:t>sàng</a:t>
            </a:r>
            <a:r>
              <a:rPr lang="en-US" sz="1050" dirty="0" smtClean="0"/>
              <a:t> </a:t>
            </a:r>
            <a:r>
              <a:rPr lang="en-US" sz="1050" dirty="0" err="1" smtClean="0"/>
              <a:t>chạy</a:t>
            </a:r>
            <a:endParaRPr sz="1050" dirty="0"/>
          </a:p>
        </p:txBody>
      </p:sp>
      <p:sp>
        <p:nvSpPr>
          <p:cNvPr id="1379" name="Google Shape;1379;p34"/>
          <p:cNvSpPr txBox="1">
            <a:spLocks noGrp="1"/>
          </p:cNvSpPr>
          <p:nvPr>
            <p:ph type="title" idx="13"/>
          </p:nvPr>
        </p:nvSpPr>
        <p:spPr>
          <a:xfrm>
            <a:off x="1439700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0" name="Google Shape;1380;p34"/>
          <p:cNvSpPr txBox="1">
            <a:spLocks noGrp="1"/>
          </p:cNvSpPr>
          <p:nvPr>
            <p:ph type="title"/>
          </p:nvPr>
        </p:nvSpPr>
        <p:spPr>
          <a:xfrm>
            <a:off x="4224538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1" name="Google Shape;1381;p34"/>
          <p:cNvSpPr txBox="1">
            <a:spLocks noGrp="1"/>
          </p:cNvSpPr>
          <p:nvPr>
            <p:ph type="title" idx="14"/>
          </p:nvPr>
        </p:nvSpPr>
        <p:spPr>
          <a:xfrm>
            <a:off x="6997638" y="1262375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2" name="Google Shape;1382;p34"/>
          <p:cNvSpPr txBox="1">
            <a:spLocks noGrp="1"/>
          </p:cNvSpPr>
          <p:nvPr>
            <p:ph type="title" idx="2"/>
          </p:nvPr>
        </p:nvSpPr>
        <p:spPr>
          <a:xfrm>
            <a:off x="1451425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3" name="Google Shape;1383;p34"/>
          <p:cNvSpPr txBox="1">
            <a:spLocks noGrp="1"/>
          </p:cNvSpPr>
          <p:nvPr>
            <p:ph type="title" idx="15"/>
          </p:nvPr>
        </p:nvSpPr>
        <p:spPr>
          <a:xfrm>
            <a:off x="4224538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384" name="Google Shape;1384;p34"/>
          <p:cNvSpPr txBox="1">
            <a:spLocks noGrp="1"/>
          </p:cNvSpPr>
          <p:nvPr>
            <p:ph type="title" idx="3"/>
          </p:nvPr>
        </p:nvSpPr>
        <p:spPr>
          <a:xfrm>
            <a:off x="6997638" y="3178350"/>
            <a:ext cx="6948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1385" name="Google Shape;1385;p34"/>
          <p:cNvSpPr txBox="1">
            <a:spLocks noGrp="1"/>
          </p:cNvSpPr>
          <p:nvPr>
            <p:ph type="subTitle" idx="16"/>
          </p:nvPr>
        </p:nvSpPr>
        <p:spPr>
          <a:xfrm>
            <a:off x="1218625" y="1859031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Tạo mới</a:t>
            </a:r>
            <a:endParaRPr dirty="0"/>
          </a:p>
        </p:txBody>
      </p:sp>
      <p:sp>
        <p:nvSpPr>
          <p:cNvPr id="1386" name="Google Shape;1386;p34"/>
          <p:cNvSpPr txBox="1">
            <a:spLocks noGrp="1"/>
          </p:cNvSpPr>
          <p:nvPr>
            <p:ph type="subTitle" idx="17"/>
          </p:nvPr>
        </p:nvSpPr>
        <p:spPr>
          <a:xfrm>
            <a:off x="3856232" y="1899275"/>
            <a:ext cx="1431412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Đang chạy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87" name="Google Shape;1387;p34"/>
          <p:cNvSpPr txBox="1">
            <a:spLocks noGrp="1"/>
          </p:cNvSpPr>
          <p:nvPr>
            <p:ph type="subTitle" idx="18"/>
          </p:nvPr>
        </p:nvSpPr>
        <p:spPr>
          <a:xfrm>
            <a:off x="6398858" y="1691715"/>
            <a:ext cx="1892359" cy="48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chơ</a:t>
            </a:r>
            <a:r>
              <a:rPr lang="en-US" dirty="0" smtClean="0"/>
              <a:t>̀</a:t>
            </a:r>
            <a:endParaRPr dirty="0"/>
          </a:p>
        </p:txBody>
      </p:sp>
      <p:sp>
        <p:nvSpPr>
          <p:cNvPr id="1388" name="Google Shape;1388;p34"/>
          <p:cNvSpPr txBox="1">
            <a:spLocks noGrp="1"/>
          </p:cNvSpPr>
          <p:nvPr>
            <p:ph type="subTitle" idx="19"/>
          </p:nvPr>
        </p:nvSpPr>
        <p:spPr>
          <a:xfrm>
            <a:off x="1218625" y="3777265"/>
            <a:ext cx="11604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Sẵn sàng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89" name="Google Shape;1389;p34"/>
          <p:cNvSpPr txBox="1">
            <a:spLocks noGrp="1"/>
          </p:cNvSpPr>
          <p:nvPr>
            <p:ph type="subTitle" idx="20"/>
          </p:nvPr>
        </p:nvSpPr>
        <p:spPr>
          <a:xfrm>
            <a:off x="3808550" y="3777275"/>
            <a:ext cx="16146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thúc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829" y="2901083"/>
            <a:ext cx="2730043" cy="22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Multi-Education Toolkit by Slidesgo">
  <a:themeElements>
    <a:clrScheme name="Simple Light">
      <a:dk1>
        <a:srgbClr val="003548"/>
      </a:dk1>
      <a:lt1>
        <a:srgbClr val="FFFFFF"/>
      </a:lt1>
      <a:dk2>
        <a:srgbClr val="0396A6"/>
      </a:dk2>
      <a:lt2>
        <a:srgbClr val="60D5DD"/>
      </a:lt2>
      <a:accent1>
        <a:srgbClr val="F07777"/>
      </a:accent1>
      <a:accent2>
        <a:srgbClr val="FFD05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D0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382</Words>
  <Application>Microsoft Office PowerPoint</Application>
  <PresentationFormat>On-screen Show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 Medium</vt:lpstr>
      <vt:lpstr>Raleway</vt:lpstr>
      <vt:lpstr>Arial</vt:lpstr>
      <vt:lpstr>Poppins</vt:lpstr>
      <vt:lpstr>Times New Roman</vt:lpstr>
      <vt:lpstr>Raleway Thin</vt:lpstr>
      <vt:lpstr>Creative Multi-Education Toolkit by Slidesgo</vt:lpstr>
      <vt:lpstr>Welcome!</vt:lpstr>
      <vt:lpstr>Chapter 2 </vt:lpstr>
      <vt:lpstr>Hi! I’m Toàn</vt:lpstr>
      <vt:lpstr>2.1 Processes</vt:lpstr>
      <vt:lpstr>Introduction to Processes</vt:lpstr>
      <vt:lpstr>PowerPoint Presentation</vt:lpstr>
      <vt:lpstr>The Process Model</vt:lpstr>
      <vt:lpstr>PowerPoint Presentation</vt:lpstr>
      <vt:lpstr>Process States </vt:lpstr>
      <vt:lpstr>Process Creation </vt:lpstr>
      <vt:lpstr>Process Creation</vt:lpstr>
      <vt:lpstr>PowerPoint Presentation</vt:lpstr>
      <vt:lpstr>Process Termination</vt:lpstr>
      <vt:lpstr>Process Control Block (PCB)</vt:lpstr>
      <vt:lpstr>Context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Multi-Education Toolkit</dc:title>
  <dc:creator>vuhoang taitoan</dc:creator>
  <cp:lastModifiedBy>Windows User</cp:lastModifiedBy>
  <cp:revision>22</cp:revision>
  <dcterms:modified xsi:type="dcterms:W3CDTF">2021-05-18T06:49:31Z</dcterms:modified>
</cp:coreProperties>
</file>