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8" r:id="rId5"/>
    <p:sldId id="283" r:id="rId6"/>
    <p:sldId id="297" r:id="rId7"/>
    <p:sldId id="292" r:id="rId8"/>
    <p:sldId id="300" r:id="rId9"/>
    <p:sldId id="301" r:id="rId10"/>
    <p:sldId id="302" r:id="rId11"/>
    <p:sldId id="299" r:id="rId12"/>
    <p:sldId id="303" r:id="rId13"/>
    <p:sldId id="304" r:id="rId14"/>
    <p:sldId id="305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l" initials="e" lastIdx="1" clrIdx="0">
    <p:extLst>
      <p:ext uri="{19B8F6BF-5375-455C-9EA6-DF929625EA0E}">
        <p15:presenceInfo xmlns:p15="http://schemas.microsoft.com/office/powerpoint/2012/main" userId="el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712" autoAdjust="0"/>
  </p:normalViewPr>
  <p:slideViewPr>
    <p:cSldViewPr snapToGrid="0">
      <p:cViewPr varScale="1">
        <p:scale>
          <a:sx n="78" d="100"/>
          <a:sy n="78" d="100"/>
        </p:scale>
        <p:origin x="222" y="66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6/17/2021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amorworld.com/5-secret-essentials-to-having-a-confident-mindset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agaciousnewsnetwork.com/5-things-confident-people-dont-do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nversation.com/too-many-school-students-are-over-confident-42612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students-struggle-with-digital-skills-because-their-teachers-lack-confidence-56071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mindfulword.org/2016/insecurity-speech-anxiety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7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706130"/>
            <a:ext cx="12192000" cy="415187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36974"/>
            <a:ext cx="11760000" cy="432000"/>
          </a:xfrm>
          <a:solidFill>
            <a:schemeClr val="tx1">
              <a:lumMod val="95000"/>
              <a:lumOff val="5000"/>
              <a:alpha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Lòng tự tin vào bản thân chắc chắn sẽ biểu lộ trong bất cứ những gì bạn </a:t>
            </a:r>
            <a:r>
              <a:rPr lang="en-US"/>
              <a:t>làm.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CE4321-BC2D-41A7-B6A2-06EA4C84E87C}"/>
              </a:ext>
            </a:extLst>
          </p:cNvPr>
          <p:cNvSpPr/>
          <p:nvPr/>
        </p:nvSpPr>
        <p:spPr>
          <a:xfrm>
            <a:off x="2866878" y="1577394"/>
            <a:ext cx="6458243" cy="10445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Thời gian: 14h40 – 16/06/2021</a:t>
            </a:r>
          </a:p>
          <a:p>
            <a:pPr algn="ctr">
              <a:lnSpc>
                <a:spcPct val="150000"/>
              </a:lnSpc>
            </a:pPr>
            <a:r>
              <a:rPr lang="en-US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Địa điểm: </a:t>
            </a:r>
            <a:r>
              <a:rPr lang="en-US" sz="2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Tòa nhà Alpha – Trường Đại Học FPT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41C8F-B34F-459D-9B9E-E4DB6ECB82CC}"/>
              </a:ext>
            </a:extLst>
          </p:cNvPr>
          <p:cNvSpPr/>
          <p:nvPr/>
        </p:nvSpPr>
        <p:spPr>
          <a:xfrm>
            <a:off x="1790172" y="292910"/>
            <a:ext cx="86116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Làm thế nào để trở thành một người tự tin </a:t>
            </a:r>
          </a:p>
          <a:p>
            <a:pPr algn="ctr"/>
            <a:r>
              <a:rPr lang="en-US" sz="3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khi tương tác trong team</a:t>
            </a:r>
            <a:endParaRPr lang="en-US" sz="36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269B0F-1F1E-4CC1-A37F-B8445169BDEF}"/>
              </a:ext>
            </a:extLst>
          </p:cNvPr>
          <p:cNvSpPr txBox="1">
            <a:spLocks/>
          </p:cNvSpPr>
          <p:nvPr/>
        </p:nvSpPr>
        <p:spPr>
          <a:xfrm>
            <a:off x="11760000" y="6436974"/>
            <a:ext cx="432000" cy="43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51A1E-902D-48AF-9020-955120F399B6}" type="slidenum">
              <a:rPr lang="en-US" sz="1600" smtClean="0">
                <a:solidFill>
                  <a:schemeClr val="bg1"/>
                </a:solidFill>
                <a:latin typeface="+mj-lt"/>
              </a:rPr>
              <a:pPr algn="ctr"/>
              <a:t>1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35438EB-6E00-47DA-AF75-A17F119492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55" b="655"/>
          <a:stretch>
            <a:fillRect/>
          </a:stretch>
        </p:blipFill>
        <p:spPr>
          <a:xfrm>
            <a:off x="-3" y="0"/>
            <a:ext cx="7434649" cy="63713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FD67E-C6D1-4521-8F13-0C2D605195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" y="6371351"/>
            <a:ext cx="11760001" cy="486649"/>
          </a:xfrm>
        </p:spPr>
        <p:txBody>
          <a:bodyPr/>
          <a:lstStyle/>
          <a:p>
            <a:pPr algn="ctr"/>
            <a:r>
              <a:rPr lang="vi-VN"/>
              <a:t>Sớm hay muộn, người thắng là người nghĩ mình có thể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58F2-2940-4125-B146-37068210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9C54-98D7-40D8-B060-1A482F47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0"/>
            <a:ext cx="432000" cy="486649"/>
          </a:xfrm>
        </p:spPr>
        <p:txBody>
          <a:bodyPr/>
          <a:lstStyle/>
          <a:p>
            <a:fld id="{19B51A1E-902D-48AF-9020-955120F399B6}" type="slidenum">
              <a:rPr lang="en-US" sz="1600" noProof="0" smtClean="0"/>
              <a:pPr/>
              <a:t>10</a:t>
            </a:fld>
            <a:endParaRPr lang="en-US" sz="16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FDAF1-9DF9-4D12-A146-3D62AE338118}"/>
              </a:ext>
            </a:extLst>
          </p:cNvPr>
          <p:cNvSpPr/>
          <p:nvPr/>
        </p:nvSpPr>
        <p:spPr>
          <a:xfrm>
            <a:off x="7644711" y="1734229"/>
            <a:ext cx="4699647" cy="2212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Những ảnh hưởng và những lời khuyên cho việc tự tin thái quá</a:t>
            </a:r>
          </a:p>
        </p:txBody>
      </p:sp>
    </p:spTree>
    <p:extLst>
      <p:ext uri="{BB962C8B-B14F-4D97-AF65-F5344CB8AC3E}">
        <p14:creationId xmlns:p14="http://schemas.microsoft.com/office/powerpoint/2010/main" val="20379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8AD877E-BDEA-4971-80A5-1DF93A4EE7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00" b="1200"/>
          <a:stretch>
            <a:fillRect/>
          </a:stretch>
        </p:blipFill>
        <p:spPr>
          <a:xfrm>
            <a:off x="5004486" y="0"/>
            <a:ext cx="7187514" cy="63713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C4AF1-71EB-495C-B732-0A28AD14D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450" y="6371350"/>
            <a:ext cx="11766450" cy="486650"/>
          </a:xfrm>
        </p:spPr>
        <p:txBody>
          <a:bodyPr/>
          <a:lstStyle/>
          <a:p>
            <a:pPr algn="ctr"/>
            <a:r>
              <a:rPr lang="en-US"/>
              <a:t>Tính tự phụ là khoe mẽ về bản thân mình. Sự tự tin nghĩa là bạn tin rằng mình có thể làm xong việc.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CB5B-4FC8-47BF-B149-B71B6DF6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DFFE-7127-43A9-8987-0A3AF4CD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0"/>
            <a:ext cx="432000" cy="486649"/>
          </a:xfrm>
        </p:spPr>
        <p:txBody>
          <a:bodyPr/>
          <a:lstStyle/>
          <a:p>
            <a:fld id="{19B51A1E-902D-48AF-9020-955120F399B6}" type="slidenum">
              <a:rPr lang="en-US" sz="1600" noProof="0" smtClean="0"/>
              <a:pPr/>
              <a:t>11</a:t>
            </a:fld>
            <a:endParaRPr lang="en-US" sz="1600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E8C95-9260-46EE-8E91-E7E62908B4F7}"/>
              </a:ext>
            </a:extLst>
          </p:cNvPr>
          <p:cNvSpPr/>
          <p:nvPr/>
        </p:nvSpPr>
        <p:spPr>
          <a:xfrm>
            <a:off x="861505" y="2339711"/>
            <a:ext cx="3275027" cy="147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Hỏi đáp cùng khán giả</a:t>
            </a:r>
            <a:endParaRPr lang="vi-VN" sz="3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247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>
          <a:xfrm>
            <a:off x="0" y="0"/>
            <a:ext cx="4707924" cy="637135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75988" y="6371350"/>
            <a:ext cx="416011" cy="486649"/>
          </a:xfrm>
        </p:spPr>
        <p:txBody>
          <a:bodyPr/>
          <a:lstStyle/>
          <a:p>
            <a:fld id="{19B51A1E-902D-48AF-9020-955120F399B6}" type="slidenum">
              <a:rPr lang="en-US" sz="1600" smtClean="0">
                <a:latin typeface="+mn-lt"/>
              </a:rPr>
              <a:pPr/>
              <a:t>12</a:t>
            </a:fld>
            <a:endParaRPr lang="en-US" sz="1600" dirty="0">
              <a:latin typeface="+mn-lt"/>
            </a:endParaRP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CC98FA8-039E-4E4E-9D2A-C2630AE580D7}"/>
              </a:ext>
            </a:extLst>
          </p:cNvPr>
          <p:cNvSpPr txBox="1">
            <a:spLocks/>
          </p:cNvSpPr>
          <p:nvPr/>
        </p:nvSpPr>
        <p:spPr>
          <a:xfrm>
            <a:off x="0" y="6371351"/>
            <a:ext cx="11775988" cy="5036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800">
                <a:solidFill>
                  <a:schemeClr val="bg1"/>
                </a:solidFill>
              </a:rPr>
              <a:t>Lạc quan là niềm tin dẫn tới thành tựu. Bạn chẳng thể làm được điều gì mà thiếu đi hy vọng và sự tự tin.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B83D32-F967-4C07-B03F-7D3DEAC7E722}"/>
              </a:ext>
            </a:extLst>
          </p:cNvPr>
          <p:cNvSpPr/>
          <p:nvPr/>
        </p:nvSpPr>
        <p:spPr>
          <a:xfrm>
            <a:off x="5127065" y="998263"/>
            <a:ext cx="6945485" cy="499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/>
              <a:t>Tự tin là yếu tố rất quan trọng trong làm việc cùng team có thể mang team đến sự thành công hoặc thất bại.</a:t>
            </a:r>
            <a:endParaRPr lang="en-US">
              <a:latin typeface="Century" panose="020406040505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/>
              <a:t> Sự e ngại tương tác, giao tiếp trong khi teamwork dẫn đến những vấn đề tiêu cực đến chính bản thân và cho cả team.</a:t>
            </a:r>
            <a:endParaRPr lang="en-US">
              <a:latin typeface="Century" panose="020406040505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/>
              <a:t>Một số biện pháp mà một người có thể giúp một người trong team tăng cường sự tự tin là hỏi ý kiến họ, tôn trọng ý kiến của họ, đưa ra những nhận xét mang tính tích cực. </a:t>
            </a:r>
            <a:endParaRPr lang="en-US">
              <a:latin typeface="Century" panose="020406040505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/>
              <a:t>Sự tự tin quá mức dẫn đến nội bộ team xích mích, không khí căng thẳng, team có nguy cơ bị tan rã.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850BD-1316-4FAD-A903-65463379A41F}"/>
              </a:ext>
            </a:extLst>
          </p:cNvPr>
          <p:cNvSpPr/>
          <p:nvPr/>
        </p:nvSpPr>
        <p:spPr>
          <a:xfrm>
            <a:off x="7259210" y="228822"/>
            <a:ext cx="23121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7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60292" y="0"/>
            <a:ext cx="5531708" cy="633218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0" y="6332188"/>
            <a:ext cx="11760000" cy="525811"/>
          </a:xfrm>
          <a:solidFill>
            <a:schemeClr val="tx1">
              <a:lumMod val="95000"/>
              <a:lumOff val="5000"/>
              <a:alpha val="80000"/>
            </a:schemeClr>
          </a:solidFill>
        </p:spPr>
        <p:txBody>
          <a:bodyPr/>
          <a:lstStyle/>
          <a:p>
            <a:pPr algn="ctr"/>
            <a:r>
              <a:rPr lang="vi-VN"/>
              <a:t>Không gì xây dựng lòng tự trọng và sự tự tin tốt hơn thành tựu.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9B358-7B43-4417-8509-B92B360F835C}"/>
              </a:ext>
            </a:extLst>
          </p:cNvPr>
          <p:cNvSpPr/>
          <p:nvPr/>
        </p:nvSpPr>
        <p:spPr>
          <a:xfrm>
            <a:off x="1507055" y="893433"/>
            <a:ext cx="31477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Chương Trình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64785-B66E-4DFE-B094-D570864F525F}"/>
              </a:ext>
            </a:extLst>
          </p:cNvPr>
          <p:cNvSpPr/>
          <p:nvPr/>
        </p:nvSpPr>
        <p:spPr>
          <a:xfrm>
            <a:off x="78218" y="1891046"/>
            <a:ext cx="6503856" cy="30759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14h40: 		Bắt đầu chương trình</a:t>
            </a:r>
          </a:p>
          <a:p>
            <a:pPr>
              <a:lnSpc>
                <a:spcPct val="150000"/>
              </a:lnSpc>
            </a:pPr>
            <a:r>
              <a:rPr lang="en-US" sz="2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14h40 – 14h50: 	Giới thiệu khách mời</a:t>
            </a:r>
          </a:p>
          <a:p>
            <a:pPr>
              <a:lnSpc>
                <a:spcPct val="150000"/>
              </a:lnSpc>
            </a:pPr>
            <a:r>
              <a:rPr lang="en-US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14h50 – 15h</a:t>
            </a:r>
            <a:r>
              <a:rPr lang="vi-VN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3</a:t>
            </a:r>
            <a:r>
              <a:rPr lang="en-US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0: 	Khách mời giải đáp câu hỏi</a:t>
            </a:r>
          </a:p>
          <a:p>
            <a:pPr>
              <a:lnSpc>
                <a:spcPct val="150000"/>
              </a:lnSpc>
            </a:pPr>
            <a:r>
              <a:rPr lang="en-US" sz="2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15h</a:t>
            </a:r>
            <a:r>
              <a:rPr lang="vi-VN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3</a:t>
            </a:r>
            <a:r>
              <a:rPr lang="en-US" sz="2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0 – 15h40: 	Chơi trò chơi</a:t>
            </a:r>
          </a:p>
          <a:p>
            <a:pPr>
              <a:lnSpc>
                <a:spcPct val="150000"/>
              </a:lnSpc>
            </a:pPr>
            <a:r>
              <a:rPr lang="en-US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15h40 – 16h00: 	Trả lời các câu hỏi của 			</a:t>
            </a:r>
            <a:r>
              <a:rPr lang="vi-VN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khán giả</a:t>
            </a:r>
            <a:endParaRPr lang="en-US" sz="2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DC83-8D2C-422A-8806-16F8C3B1F0E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32188"/>
            <a:ext cx="432000" cy="525811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75000"/>
              </a:schemeClr>
            </a:gs>
            <a:gs pos="31000">
              <a:schemeClr val="bg1"/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5140411" cy="637135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0" y="6371350"/>
            <a:ext cx="11751276" cy="486650"/>
          </a:xfrm>
        </p:spPr>
        <p:txBody>
          <a:bodyPr/>
          <a:lstStyle/>
          <a:p>
            <a:pPr algn="ctr"/>
            <a:r>
              <a:rPr lang="vi-VN"/>
              <a:t>Hãy tự tin tiến bước theo hướng của ước mơ. Hãy sống cuộc đời bạn đã mường tượng.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0"/>
            <a:ext cx="432000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z="1600" smtClean="0"/>
              <a:pPr/>
              <a:t>3</a:t>
            </a:fld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C864CE-8795-47E2-8958-6F772988F61B}"/>
              </a:ext>
            </a:extLst>
          </p:cNvPr>
          <p:cNvSpPr/>
          <p:nvPr/>
        </p:nvSpPr>
        <p:spPr>
          <a:xfrm>
            <a:off x="6019800" y="3291016"/>
            <a:ext cx="5469924" cy="2115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Nguyễn  Đức Thịnh – Trưởng phòng kế hoạch công ty KK</a:t>
            </a:r>
            <a:r>
              <a:rPr lang="vi-VN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 – Công ty chuyên xuất nhập khẩu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Cựu Sinh Viên Đại học FPT</a:t>
            </a:r>
            <a:endParaRPr lang="vi-V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2" name="AutoShape 2" descr="Có thể là hình ảnh về 1 người">
            <a:extLst>
              <a:ext uri="{FF2B5EF4-FFF2-40B4-BE49-F238E27FC236}">
                <a16:creationId xmlns:a16="http://schemas.microsoft.com/office/drawing/2014/main" id="{7A21EB73-36A8-4C7A-8E46-B7D44086FB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A4048-253D-4A06-ADE3-FEF772B1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46" y="98854"/>
            <a:ext cx="2313862" cy="23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75000"/>
              </a:schemeClr>
            </a:gs>
            <a:gs pos="42000">
              <a:schemeClr val="bg1"/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80886" y="0"/>
            <a:ext cx="5511114" cy="6371351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6371351"/>
            <a:ext cx="11760000" cy="486649"/>
          </a:xfrm>
        </p:spPr>
        <p:txBody>
          <a:bodyPr/>
          <a:lstStyle/>
          <a:p>
            <a:pPr algn="ctr"/>
            <a:r>
              <a:rPr lang="vi-VN"/>
              <a:t>Ai cũng có lòng tự trọng, tự tin. Không có lòng tự trọng, tự tin là người vô dụng.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1"/>
            <a:ext cx="432000" cy="486648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0106CF-9C06-41C0-8267-AF36368303C9}"/>
              </a:ext>
            </a:extLst>
          </p:cNvPr>
          <p:cNvSpPr/>
          <p:nvPr/>
        </p:nvSpPr>
        <p:spPr>
          <a:xfrm>
            <a:off x="481861" y="3107725"/>
            <a:ext cx="4810898" cy="2946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Nguyễn  Tiến Huy – CEO công ty HN – Công ty phát triển giao dịch thương mại điện tử YourHome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Có nhiều kinh nghiệm trong việc hoạt động Team</a:t>
            </a:r>
            <a:endParaRPr lang="vi-V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endParaRPr lang="vi-V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DB4BB-474B-46DC-B178-956C7754B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16210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686B3700-111B-4CBF-8A8E-8F05F266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3" y="51790"/>
            <a:ext cx="2008267" cy="28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6BEE513-C1D9-4857-8221-AA58B0C1D0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780588" cy="64398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B5D2E-A106-4C87-926D-B6FC59276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6426000"/>
            <a:ext cx="11760000" cy="432000"/>
          </a:xfrm>
        </p:spPr>
        <p:txBody>
          <a:bodyPr/>
          <a:lstStyle/>
          <a:p>
            <a:pPr algn="ctr"/>
            <a:r>
              <a:rPr lang="vi-VN"/>
              <a:t>Tự tin là điều kiện đầu tiên để làm được những việc lớn lao.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0A0A-B316-49CF-AA16-155370C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B9A3E-158C-4FB9-8B55-F655C263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sz="1600" noProof="0" smtClean="0"/>
              <a:pPr/>
              <a:t>5</a:t>
            </a:fld>
            <a:endParaRPr lang="en-US" sz="1600" noProof="0" dirty="0"/>
          </a:p>
        </p:txBody>
      </p:sp>
      <p:pic>
        <p:nvPicPr>
          <p:cNvPr id="11" name="Picture Placeholder 31" descr="hand clapping">
            <a:extLst>
              <a:ext uri="{FF2B5EF4-FFF2-40B4-BE49-F238E27FC236}">
                <a16:creationId xmlns:a16="http://schemas.microsoft.com/office/drawing/2014/main" id="{B14E2EFE-8B15-4F4F-B915-04879F46D0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44747" y="-1"/>
            <a:ext cx="6347254" cy="64260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2BFD0-1390-4662-871E-D2EDF2F945DD}"/>
              </a:ext>
            </a:extLst>
          </p:cNvPr>
          <p:cNvSpPr/>
          <p:nvPr/>
        </p:nvSpPr>
        <p:spPr>
          <a:xfrm>
            <a:off x="852374" y="2079636"/>
            <a:ext cx="4386892" cy="2212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Sự tự tin của các thành viên trong Team</a:t>
            </a:r>
            <a:endParaRPr lang="vi-VN" sz="3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9B687BD-F6A7-418F-B437-499B0743E1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21" b="1221"/>
          <a:stretch>
            <a:fillRect/>
          </a:stretch>
        </p:blipFill>
        <p:spPr>
          <a:xfrm>
            <a:off x="0" y="0"/>
            <a:ext cx="6474941" cy="63706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1279-BF6F-4AC0-AD60-8BEAFFD6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7D865-BAB4-4E85-9629-636EEC4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0"/>
            <a:ext cx="432000" cy="486649"/>
          </a:xfrm>
        </p:spPr>
        <p:txBody>
          <a:bodyPr/>
          <a:lstStyle/>
          <a:p>
            <a:fld id="{19B51A1E-902D-48AF-9020-955120F399B6}" type="slidenum">
              <a:rPr lang="en-US" sz="1600" noProof="0" smtClean="0"/>
              <a:pPr/>
              <a:t>6</a:t>
            </a:fld>
            <a:endParaRPr lang="en-US" sz="1600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4D0E572-5B69-4891-B0B5-F1E6BF2EA049}"/>
              </a:ext>
            </a:extLst>
          </p:cNvPr>
          <p:cNvSpPr txBox="1">
            <a:spLocks/>
          </p:cNvSpPr>
          <p:nvPr/>
        </p:nvSpPr>
        <p:spPr>
          <a:xfrm>
            <a:off x="1" y="6371351"/>
            <a:ext cx="11760000" cy="50362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252000" bIns="18000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29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96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Tự tin không phải vì đúng mà vì không sợ sai.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E6BA8-9BD9-439E-8AA3-5EBDC743EC2D}"/>
              </a:ext>
            </a:extLst>
          </p:cNvPr>
          <p:cNvSpPr/>
          <p:nvPr/>
        </p:nvSpPr>
        <p:spPr>
          <a:xfrm>
            <a:off x="6596175" y="1984561"/>
            <a:ext cx="5077411" cy="2216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Sự e ngại, rụt rè, thiếu tự tin trong hoạt động tương tác trong team</a:t>
            </a:r>
            <a:endParaRPr lang="vi-VN" sz="3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81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62105CF-8A56-4EE7-8B58-DA8BEA7D93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185" r="12185"/>
          <a:stretch>
            <a:fillRect/>
          </a:stretch>
        </p:blipFill>
        <p:spPr>
          <a:xfrm>
            <a:off x="5820032" y="0"/>
            <a:ext cx="6371968" cy="637135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7328-020F-45EF-988A-FFD72D03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B726-1BB2-4596-9D21-D9641588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4778" y="6371350"/>
            <a:ext cx="527222" cy="486649"/>
          </a:xfrm>
        </p:spPr>
        <p:txBody>
          <a:bodyPr/>
          <a:lstStyle/>
          <a:p>
            <a:fld id="{19B51A1E-902D-48AF-9020-955120F399B6}" type="slidenum">
              <a:rPr lang="en-US" sz="1600" noProof="0" smtClean="0"/>
              <a:pPr/>
              <a:t>7</a:t>
            </a:fld>
            <a:endParaRPr lang="en-US" sz="1600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516C49D-B0CC-43CF-AEDA-7713869A9A70}"/>
              </a:ext>
            </a:extLst>
          </p:cNvPr>
          <p:cNvSpPr txBox="1">
            <a:spLocks/>
          </p:cNvSpPr>
          <p:nvPr/>
        </p:nvSpPr>
        <p:spPr>
          <a:xfrm>
            <a:off x="0" y="6362860"/>
            <a:ext cx="11664778" cy="50362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252000" bIns="18000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29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96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/>
              <a:t>Nếu tự tin ở bản thân, bạn sẽ truyền niềm tin đến người khác.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C39A7E-F42F-46F2-B40A-260F22911553}"/>
              </a:ext>
            </a:extLst>
          </p:cNvPr>
          <p:cNvSpPr/>
          <p:nvPr/>
        </p:nvSpPr>
        <p:spPr>
          <a:xfrm>
            <a:off x="560193" y="2293481"/>
            <a:ext cx="4699647" cy="147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Một số cách, chiến lược làm tăng sự tự tin</a:t>
            </a:r>
            <a:endParaRPr lang="vi-VN" sz="3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8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89CCBD0-0A42-443D-8834-AD98F633AE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699" y="1"/>
            <a:ext cx="12193699" cy="637135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3000">
                <a:schemeClr val="accent1">
                  <a:lumMod val="75000"/>
                </a:schemeClr>
              </a:gs>
              <a:gs pos="4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A85A-191F-4552-A902-6ADE553C29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6371351"/>
            <a:ext cx="11774223" cy="503628"/>
          </a:xfrm>
        </p:spPr>
        <p:txBody>
          <a:bodyPr/>
          <a:lstStyle/>
          <a:p>
            <a:pPr algn="ctr"/>
            <a:r>
              <a:rPr lang="vi-VN"/>
              <a:t>Thành đạt không phải do sự giúp đỡ của người khác mà chính do lòng tự tin.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596B-D796-4433-8106-3C4E6222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9999" y="6371351"/>
            <a:ext cx="446223" cy="503628"/>
          </a:xfrm>
        </p:spPr>
        <p:txBody>
          <a:bodyPr/>
          <a:lstStyle/>
          <a:p>
            <a:fld id="{19B51A1E-902D-48AF-9020-955120F399B6}" type="slidenum">
              <a:rPr lang="en-US" sz="1600" noProof="0" smtClean="0"/>
              <a:pPr/>
              <a:t>8</a:t>
            </a:fld>
            <a:endParaRPr lang="en-US" sz="1600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FEE48-3C0B-4D9A-9458-8DBF10874541}"/>
              </a:ext>
            </a:extLst>
          </p:cNvPr>
          <p:cNvSpPr/>
          <p:nvPr/>
        </p:nvSpPr>
        <p:spPr>
          <a:xfrm>
            <a:off x="4409754" y="541801"/>
            <a:ext cx="30930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Trò chơi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919BA7-66AE-458F-A3B7-CA89D7416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24" y="1302488"/>
            <a:ext cx="8444551" cy="47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4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67AAA08-F3B2-470C-AE2D-856E00C7BC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690" b="5690"/>
          <a:stretch>
            <a:fillRect/>
          </a:stretch>
        </p:blipFill>
        <p:spPr>
          <a:xfrm>
            <a:off x="5288692" y="-1"/>
            <a:ext cx="6903307" cy="637135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A5899-CC61-4449-9946-9DB040B8C6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450" y="6371351"/>
            <a:ext cx="11646515" cy="486649"/>
          </a:xfrm>
        </p:spPr>
        <p:txBody>
          <a:bodyPr/>
          <a:lstStyle/>
          <a:p>
            <a:pPr algn="ctr"/>
            <a:r>
              <a:rPr lang="vi-VN"/>
              <a:t>Cơ hội thành công của bạn trong mọi chuyện luôn có thể được đo bằng niềm tin của bạn vào chính bản thân mình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E1DDA-D19F-43A1-889A-EDB01470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22B1-DAA8-4062-B5EB-46954B46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065" y="6371350"/>
            <a:ext cx="551935" cy="486649"/>
          </a:xfrm>
        </p:spPr>
        <p:txBody>
          <a:bodyPr/>
          <a:lstStyle/>
          <a:p>
            <a:fld id="{19B51A1E-902D-48AF-9020-955120F399B6}" type="slidenum">
              <a:rPr lang="en-US" sz="1600" noProof="0" smtClean="0"/>
              <a:pPr/>
              <a:t>9</a:t>
            </a:fld>
            <a:endParaRPr lang="en-US" sz="16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6552DC-AC46-4613-9C0B-4586FCA79897}"/>
              </a:ext>
            </a:extLst>
          </p:cNvPr>
          <p:cNvSpPr/>
          <p:nvPr/>
        </p:nvSpPr>
        <p:spPr>
          <a:xfrm>
            <a:off x="432000" y="2450921"/>
            <a:ext cx="4699647" cy="734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Sự tự tin thái quá</a:t>
            </a:r>
            <a:endParaRPr lang="vi-VN" sz="3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544</TotalTime>
  <Words>588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Candara</vt:lpstr>
      <vt:lpstr>Century</vt:lpstr>
      <vt:lpstr>Corbel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Large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Chương Trình</dc:title>
  <dc:creator>elll</dc:creator>
  <cp:lastModifiedBy>elll</cp:lastModifiedBy>
  <cp:revision>29</cp:revision>
  <dcterms:created xsi:type="dcterms:W3CDTF">2021-06-15T12:13:37Z</dcterms:created>
  <dcterms:modified xsi:type="dcterms:W3CDTF">2021-06-17T07:07:50Z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