
<file path=[Content_Types].xml><?xml version="1.0" encoding="utf-8"?>
<Types xmlns="http://schemas.openxmlformats.org/package/2006/content-types">
  <Default Extension="fntdata" ContentType="application/x-fontdata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Inter Black" panose="02000503000000020004" pitchFamily="2" charset="0"/>
      <p:bold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522E"/>
    <a:srgbClr val="393939"/>
    <a:srgbClr val="181818"/>
    <a:srgbClr val="151C22"/>
    <a:srgbClr val="3F3F3F"/>
    <a:srgbClr val="3B3B3B"/>
    <a:srgbClr val="313A46"/>
    <a:srgbClr val="777777"/>
    <a:srgbClr val="84B0B7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D633CF-7455-4035-AF9C-0FB711F949D8}" v="9" dt="2023-06-12T13:31:57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ấn Hoàng Minh" userId="9713252b4bf8afcd" providerId="LiveId" clId="{D2C0A22E-46A0-44E5-B5AB-7B99C43151E4}"/>
    <pc:docChg chg="custSel modSld">
      <pc:chgData name="Tuấn Hoàng Minh" userId="9713252b4bf8afcd" providerId="LiveId" clId="{D2C0A22E-46A0-44E5-B5AB-7B99C43151E4}" dt="2023-06-07T08:04:38.984" v="92" actId="207"/>
      <pc:docMkLst>
        <pc:docMk/>
      </pc:docMkLst>
      <pc:sldChg chg="addSp delSp modSp mod setBg">
        <pc:chgData name="Tuấn Hoàng Minh" userId="9713252b4bf8afcd" providerId="LiveId" clId="{D2C0A22E-46A0-44E5-B5AB-7B99C43151E4}" dt="2023-06-07T08:04:38.984" v="92" actId="207"/>
        <pc:sldMkLst>
          <pc:docMk/>
          <pc:sldMk cId="386038465" sldId="256"/>
        </pc:sldMkLst>
        <pc:spChg chg="mod">
          <ac:chgData name="Tuấn Hoàng Minh" userId="9713252b4bf8afcd" providerId="LiveId" clId="{D2C0A22E-46A0-44E5-B5AB-7B99C43151E4}" dt="2023-06-07T08:04:38.984" v="92" actId="207"/>
          <ac:spMkLst>
            <pc:docMk/>
            <pc:sldMk cId="386038465" sldId="256"/>
            <ac:spMk id="3" creationId="{758548FA-ED9A-D47F-C06D-33514F99C0B6}"/>
          </ac:spMkLst>
        </pc:spChg>
        <pc:spChg chg="del">
          <ac:chgData name="Tuấn Hoàng Minh" userId="9713252b4bf8afcd" providerId="LiveId" clId="{D2C0A22E-46A0-44E5-B5AB-7B99C43151E4}" dt="2023-06-07T08:02:23.856" v="38" actId="478"/>
          <ac:spMkLst>
            <pc:docMk/>
            <pc:sldMk cId="386038465" sldId="256"/>
            <ac:spMk id="11" creationId="{B62927FA-067B-9E81-E8AB-423D184CD738}"/>
          </ac:spMkLst>
        </pc:spChg>
        <pc:spChg chg="del">
          <ac:chgData name="Tuấn Hoàng Minh" userId="9713252b4bf8afcd" providerId="LiveId" clId="{D2C0A22E-46A0-44E5-B5AB-7B99C43151E4}" dt="2023-06-07T08:02:24.497" v="40" actId="478"/>
          <ac:spMkLst>
            <pc:docMk/>
            <pc:sldMk cId="386038465" sldId="256"/>
            <ac:spMk id="12" creationId="{E3AE2DDD-62F8-C3A4-295C-DD5137179B35}"/>
          </ac:spMkLst>
        </pc:spChg>
        <pc:spChg chg="del">
          <ac:chgData name="Tuấn Hoàng Minh" userId="9713252b4bf8afcd" providerId="LiveId" clId="{D2C0A22E-46A0-44E5-B5AB-7B99C43151E4}" dt="2023-06-07T08:02:24.868" v="41" actId="478"/>
          <ac:spMkLst>
            <pc:docMk/>
            <pc:sldMk cId="386038465" sldId="256"/>
            <ac:spMk id="13" creationId="{5D5086A2-FCBD-C982-B2A1-D4D6A2E7BBDA}"/>
          </ac:spMkLst>
        </pc:spChg>
        <pc:spChg chg="del">
          <ac:chgData name="Tuấn Hoàng Minh" userId="9713252b4bf8afcd" providerId="LiveId" clId="{D2C0A22E-46A0-44E5-B5AB-7B99C43151E4}" dt="2023-06-07T08:02:24.144" v="39" actId="478"/>
          <ac:spMkLst>
            <pc:docMk/>
            <pc:sldMk cId="386038465" sldId="256"/>
            <ac:spMk id="17" creationId="{FF25B1D5-8A78-1ED5-9910-40BFD792EDAC}"/>
          </ac:spMkLst>
        </pc:spChg>
        <pc:picChg chg="add del mod">
          <ac:chgData name="Tuấn Hoàng Minh" userId="9713252b4bf8afcd" providerId="LiveId" clId="{D2C0A22E-46A0-44E5-B5AB-7B99C43151E4}" dt="2023-06-07T08:03:39.458" v="55" actId="478"/>
          <ac:picMkLst>
            <pc:docMk/>
            <pc:sldMk cId="386038465" sldId="256"/>
            <ac:picMk id="4" creationId="{DA3A6E13-0240-5802-EDBD-0BB54E4C4B49}"/>
          </ac:picMkLst>
        </pc:picChg>
        <pc:picChg chg="del mod">
          <ac:chgData name="Tuấn Hoàng Minh" userId="9713252b4bf8afcd" providerId="LiveId" clId="{D2C0A22E-46A0-44E5-B5AB-7B99C43151E4}" dt="2023-06-07T08:04:33.227" v="90" actId="478"/>
          <ac:picMkLst>
            <pc:docMk/>
            <pc:sldMk cId="386038465" sldId="256"/>
            <ac:picMk id="6" creationId="{021C6AE4-10E8-6D18-5389-2A64C0A4C26A}"/>
          </ac:picMkLst>
        </pc:picChg>
        <pc:picChg chg="add mod">
          <ac:chgData name="Tuấn Hoàng Minh" userId="9713252b4bf8afcd" providerId="LiveId" clId="{D2C0A22E-46A0-44E5-B5AB-7B99C43151E4}" dt="2023-06-07T08:04:36.190" v="91" actId="12788"/>
          <ac:picMkLst>
            <pc:docMk/>
            <pc:sldMk cId="386038465" sldId="256"/>
            <ac:picMk id="7" creationId="{9C5FADCA-7FAE-CC89-F7EE-93E974781467}"/>
          </ac:picMkLst>
        </pc:picChg>
      </pc:sldChg>
    </pc:docChg>
  </pc:docChgLst>
  <pc:docChgLst>
    <pc:chgData name="Tuấn Hoàng Minh" userId="9713252b4bf8afcd" providerId="LiveId" clId="{28C45CBC-609C-4613-AD9E-D4A48604039A}"/>
    <pc:docChg chg="delSld modSld">
      <pc:chgData name="Tuấn Hoàng Minh" userId="9713252b4bf8afcd" providerId="LiveId" clId="{28C45CBC-609C-4613-AD9E-D4A48604039A}" dt="2023-06-08T08:10:12.538" v="1" actId="47"/>
      <pc:docMkLst>
        <pc:docMk/>
      </pc:docMkLst>
      <pc:sldChg chg="modSp">
        <pc:chgData name="Tuấn Hoàng Minh" userId="9713252b4bf8afcd" providerId="LiveId" clId="{28C45CBC-609C-4613-AD9E-D4A48604039A}" dt="2023-06-08T08:10:07.527" v="0" actId="5736"/>
        <pc:sldMkLst>
          <pc:docMk/>
          <pc:sldMk cId="386038465" sldId="256"/>
        </pc:sldMkLst>
        <pc:graphicFrameChg chg="mod">
          <ac:chgData name="Tuấn Hoàng Minh" userId="9713252b4bf8afcd" providerId="LiveId" clId="{28C45CBC-609C-4613-AD9E-D4A48604039A}" dt="2023-06-08T08:10:07.527" v="0" actId="5736"/>
          <ac:graphicFrameMkLst>
            <pc:docMk/>
            <pc:sldMk cId="386038465" sldId="256"/>
            <ac:graphicFrameMk id="4" creationId="{6C299C15-0C93-91AD-21EE-697492596094}"/>
          </ac:graphicFrameMkLst>
        </pc:graphicFrameChg>
      </pc:sldChg>
      <pc:sldChg chg="del">
        <pc:chgData name="Tuấn Hoàng Minh" userId="9713252b4bf8afcd" providerId="LiveId" clId="{28C45CBC-609C-4613-AD9E-D4A48604039A}" dt="2023-06-08T08:10:12.538" v="1" actId="47"/>
        <pc:sldMkLst>
          <pc:docMk/>
          <pc:sldMk cId="3314660471" sldId="257"/>
        </pc:sldMkLst>
      </pc:sldChg>
    </pc:docChg>
  </pc:docChgLst>
  <pc:docChgLst>
    <pc:chgData name="Tuấn Hoàng Minh" userId="9713252b4bf8afcd" providerId="LiveId" clId="{FD4CA0A6-EFC0-4ECB-9D4C-8FCB0F8C26AC}"/>
    <pc:docChg chg="delSld modSld">
      <pc:chgData name="Tuấn Hoàng Minh" userId="9713252b4bf8afcd" providerId="LiveId" clId="{FD4CA0A6-EFC0-4ECB-9D4C-8FCB0F8C26AC}" dt="2023-06-10T16:24:50.111" v="47" actId="47"/>
      <pc:docMkLst>
        <pc:docMk/>
      </pc:docMkLst>
      <pc:sldChg chg="modSp mod">
        <pc:chgData name="Tuấn Hoàng Minh" userId="9713252b4bf8afcd" providerId="LiveId" clId="{FD4CA0A6-EFC0-4ECB-9D4C-8FCB0F8C26AC}" dt="2023-06-10T16:20:35.179" v="0" actId="20577"/>
        <pc:sldMkLst>
          <pc:docMk/>
          <pc:sldMk cId="386038465" sldId="256"/>
        </pc:sldMkLst>
        <pc:spChg chg="mod">
          <ac:chgData name="Tuấn Hoàng Minh" userId="9713252b4bf8afcd" providerId="LiveId" clId="{FD4CA0A6-EFC0-4ECB-9D4C-8FCB0F8C26AC}" dt="2023-06-10T16:20:35.179" v="0" actId="20577"/>
          <ac:spMkLst>
            <pc:docMk/>
            <pc:sldMk cId="386038465" sldId="256"/>
            <ac:spMk id="3" creationId="{758548FA-ED9A-D47F-C06D-33514F99C0B6}"/>
          </ac:spMkLst>
        </pc:spChg>
      </pc:sldChg>
      <pc:sldChg chg="addSp modSp del mod">
        <pc:chgData name="Tuấn Hoàng Minh" userId="9713252b4bf8afcd" providerId="LiveId" clId="{FD4CA0A6-EFC0-4ECB-9D4C-8FCB0F8C26AC}" dt="2023-06-10T16:24:50.111" v="47" actId="47"/>
        <pc:sldMkLst>
          <pc:docMk/>
          <pc:sldMk cId="2871507809" sldId="257"/>
        </pc:sldMkLst>
        <pc:graphicFrameChg chg="add mod modGraphic">
          <ac:chgData name="Tuấn Hoàng Minh" userId="9713252b4bf8afcd" providerId="LiveId" clId="{FD4CA0A6-EFC0-4ECB-9D4C-8FCB0F8C26AC}" dt="2023-06-10T16:24:23.666" v="46" actId="1036"/>
          <ac:graphicFrameMkLst>
            <pc:docMk/>
            <pc:sldMk cId="2871507809" sldId="257"/>
            <ac:graphicFrameMk id="2" creationId="{54D31A7C-5012-6073-AE24-5FDD0510BB33}"/>
          </ac:graphicFrameMkLst>
        </pc:graphicFrameChg>
        <pc:graphicFrameChg chg="mod">
          <ac:chgData name="Tuấn Hoàng Minh" userId="9713252b4bf8afcd" providerId="LiveId" clId="{FD4CA0A6-EFC0-4ECB-9D4C-8FCB0F8C26AC}" dt="2023-06-10T16:22:31.095" v="3" actId="1076"/>
          <ac:graphicFrameMkLst>
            <pc:docMk/>
            <pc:sldMk cId="2871507809" sldId="257"/>
            <ac:graphicFrameMk id="4" creationId="{6C299C15-0C93-91AD-21EE-697492596094}"/>
          </ac:graphicFrameMkLst>
        </pc:graphicFrameChg>
        <pc:graphicFrameChg chg="add mod modGraphic">
          <ac:chgData name="Tuấn Hoàng Minh" userId="9713252b4bf8afcd" providerId="LiveId" clId="{FD4CA0A6-EFC0-4ECB-9D4C-8FCB0F8C26AC}" dt="2023-06-10T16:24:18.791" v="33" actId="1035"/>
          <ac:graphicFrameMkLst>
            <pc:docMk/>
            <pc:sldMk cId="2871507809" sldId="257"/>
            <ac:graphicFrameMk id="5" creationId="{77C56785-A15C-0F4D-8B40-C1BA6BD35E16}"/>
          </ac:graphicFrameMkLst>
        </pc:graphicFrameChg>
        <pc:graphicFrameChg chg="add mod modGraphic">
          <ac:chgData name="Tuấn Hoàng Minh" userId="9713252b4bf8afcd" providerId="LiveId" clId="{FD4CA0A6-EFC0-4ECB-9D4C-8FCB0F8C26AC}" dt="2023-06-10T16:24:10.911" v="20" actId="1076"/>
          <ac:graphicFrameMkLst>
            <pc:docMk/>
            <pc:sldMk cId="2871507809" sldId="257"/>
            <ac:graphicFrameMk id="6" creationId="{6084C25A-F985-BD5C-8B54-97BC1134C29A}"/>
          </ac:graphicFrameMkLst>
        </pc:graphicFrameChg>
      </pc:sldChg>
    </pc:docChg>
  </pc:docChgLst>
  <pc:docChgLst>
    <pc:chgData name="Tuấn Hoàng Minh" userId="9713252b4bf8afcd" providerId="LiveId" clId="{B4FDCF31-67D6-4230-867D-5F17C371FE5B}"/>
    <pc:docChg chg="undo custSel delSld modSld">
      <pc:chgData name="Tuấn Hoàng Minh" userId="9713252b4bf8afcd" providerId="LiveId" clId="{B4FDCF31-67D6-4230-867D-5F17C371FE5B}" dt="2023-06-05T08:31:08.372" v="39" actId="478"/>
      <pc:docMkLst>
        <pc:docMk/>
      </pc:docMkLst>
      <pc:sldChg chg="addSp delSp modSp mod">
        <pc:chgData name="Tuấn Hoàng Minh" userId="9713252b4bf8afcd" providerId="LiveId" clId="{B4FDCF31-67D6-4230-867D-5F17C371FE5B}" dt="2023-06-05T08:31:08.372" v="39" actId="478"/>
        <pc:sldMkLst>
          <pc:docMk/>
          <pc:sldMk cId="386038465" sldId="256"/>
        </pc:sldMkLst>
        <pc:spChg chg="add del mod">
          <ac:chgData name="Tuấn Hoàng Minh" userId="9713252b4bf8afcd" providerId="LiveId" clId="{B4FDCF31-67D6-4230-867D-5F17C371FE5B}" dt="2023-06-05T08:29:59.960" v="18" actId="478"/>
          <ac:spMkLst>
            <pc:docMk/>
            <pc:sldMk cId="386038465" sldId="256"/>
            <ac:spMk id="2" creationId="{8C842FCD-73C2-7C75-264C-DB5EECD84469}"/>
          </ac:spMkLst>
        </pc:spChg>
        <pc:spChg chg="add mod">
          <ac:chgData name="Tuấn Hoàng Minh" userId="9713252b4bf8afcd" providerId="LiveId" clId="{B4FDCF31-67D6-4230-867D-5F17C371FE5B}" dt="2023-06-05T08:28:57.278" v="6" actId="207"/>
          <ac:spMkLst>
            <pc:docMk/>
            <pc:sldMk cId="386038465" sldId="256"/>
            <ac:spMk id="3" creationId="{758548FA-ED9A-D47F-C06D-33514F99C0B6}"/>
          </ac:spMkLst>
        </pc:spChg>
        <pc:spChg chg="add del mod">
          <ac:chgData name="Tuấn Hoàng Minh" userId="9713252b4bf8afcd" providerId="LiveId" clId="{B4FDCF31-67D6-4230-867D-5F17C371FE5B}" dt="2023-06-05T08:31:08.372" v="39" actId="478"/>
          <ac:spMkLst>
            <pc:docMk/>
            <pc:sldMk cId="386038465" sldId="256"/>
            <ac:spMk id="7" creationId="{B15597A3-66AF-D26D-A470-51E76EC78952}"/>
          </ac:spMkLst>
        </pc:spChg>
        <pc:spChg chg="add del mod">
          <ac:chgData name="Tuấn Hoàng Minh" userId="9713252b4bf8afcd" providerId="LiveId" clId="{B4FDCF31-67D6-4230-867D-5F17C371FE5B}" dt="2023-06-05T08:30:42.746" v="29" actId="478"/>
          <ac:spMkLst>
            <pc:docMk/>
            <pc:sldMk cId="386038465" sldId="256"/>
            <ac:spMk id="8" creationId="{037784A9-9662-9011-1E9D-F2326F8F84E9}"/>
          </ac:spMkLst>
        </pc:spChg>
        <pc:spChg chg="add del mod">
          <ac:chgData name="Tuấn Hoàng Minh" userId="9713252b4bf8afcd" providerId="LiveId" clId="{B4FDCF31-67D6-4230-867D-5F17C371FE5B}" dt="2023-06-05T08:30:42.746" v="29" actId="478"/>
          <ac:spMkLst>
            <pc:docMk/>
            <pc:sldMk cId="386038465" sldId="256"/>
            <ac:spMk id="9" creationId="{4985BE35-B5C3-740F-4918-70D485FB9D17}"/>
          </ac:spMkLst>
        </pc:spChg>
        <pc:spChg chg="add del mod">
          <ac:chgData name="Tuấn Hoàng Minh" userId="9713252b4bf8afcd" providerId="LiveId" clId="{B4FDCF31-67D6-4230-867D-5F17C371FE5B}" dt="2023-06-05T08:31:08.372" v="39" actId="478"/>
          <ac:spMkLst>
            <pc:docMk/>
            <pc:sldMk cId="386038465" sldId="256"/>
            <ac:spMk id="10" creationId="{D6F34CE3-2D82-E2FC-9816-36D050F889AF}"/>
          </ac:spMkLst>
        </pc:spChg>
        <pc:spChg chg="add mod ord">
          <ac:chgData name="Tuấn Hoàng Minh" userId="9713252b4bf8afcd" providerId="LiveId" clId="{B4FDCF31-67D6-4230-867D-5F17C371FE5B}" dt="2023-06-05T08:30:40.227" v="28" actId="167"/>
          <ac:spMkLst>
            <pc:docMk/>
            <pc:sldMk cId="386038465" sldId="256"/>
            <ac:spMk id="11" creationId="{B62927FA-067B-9E81-E8AB-423D184CD738}"/>
          </ac:spMkLst>
        </pc:spChg>
        <pc:spChg chg="add mod ord">
          <ac:chgData name="Tuấn Hoàng Minh" userId="9713252b4bf8afcd" providerId="LiveId" clId="{B4FDCF31-67D6-4230-867D-5F17C371FE5B}" dt="2023-06-05T08:31:05.701" v="38" actId="167"/>
          <ac:spMkLst>
            <pc:docMk/>
            <pc:sldMk cId="386038465" sldId="256"/>
            <ac:spMk id="12" creationId="{E3AE2DDD-62F8-C3A4-295C-DD5137179B35}"/>
          </ac:spMkLst>
        </pc:spChg>
        <pc:spChg chg="add mod ord">
          <ac:chgData name="Tuấn Hoàng Minh" userId="9713252b4bf8afcd" providerId="LiveId" clId="{B4FDCF31-67D6-4230-867D-5F17C371FE5B}" dt="2023-06-05T08:31:05.701" v="38" actId="167"/>
          <ac:spMkLst>
            <pc:docMk/>
            <pc:sldMk cId="386038465" sldId="256"/>
            <ac:spMk id="13" creationId="{5D5086A2-FCBD-C982-B2A1-D4D6A2E7BBDA}"/>
          </ac:spMkLst>
        </pc:spChg>
        <pc:spChg chg="mod ord">
          <ac:chgData name="Tuấn Hoàng Minh" userId="9713252b4bf8afcd" providerId="LiveId" clId="{B4FDCF31-67D6-4230-867D-5F17C371FE5B}" dt="2023-06-05T08:30:40.227" v="28" actId="167"/>
          <ac:spMkLst>
            <pc:docMk/>
            <pc:sldMk cId="386038465" sldId="256"/>
            <ac:spMk id="17" creationId="{FF25B1D5-8A78-1ED5-9910-40BFD792EDAC}"/>
          </ac:spMkLst>
        </pc:spChg>
        <pc:spChg chg="del">
          <ac:chgData name="Tuấn Hoàng Minh" userId="9713252b4bf8afcd" providerId="LiveId" clId="{B4FDCF31-67D6-4230-867D-5F17C371FE5B}" dt="2023-06-05T08:28:30.101" v="1" actId="478"/>
          <ac:spMkLst>
            <pc:docMk/>
            <pc:sldMk cId="386038465" sldId="256"/>
            <ac:spMk id="18" creationId="{2FCFFD80-28FF-38CA-F0E1-3AC5F7DB1994}"/>
          </ac:spMkLst>
        </pc:spChg>
        <pc:spChg chg="del">
          <ac:chgData name="Tuấn Hoàng Minh" userId="9713252b4bf8afcd" providerId="LiveId" clId="{B4FDCF31-67D6-4230-867D-5F17C371FE5B}" dt="2023-06-05T08:28:28.863" v="0" actId="478"/>
          <ac:spMkLst>
            <pc:docMk/>
            <pc:sldMk cId="386038465" sldId="256"/>
            <ac:spMk id="19" creationId="{B2FCF8E2-6ABB-BC21-170F-CD97A8AC9287}"/>
          </ac:spMkLst>
        </pc:spChg>
        <pc:picChg chg="add del mod">
          <ac:chgData name="Tuấn Hoàng Minh" userId="9713252b4bf8afcd" providerId="LiveId" clId="{B4FDCF31-67D6-4230-867D-5F17C371FE5B}" dt="2023-06-05T08:29:54.371" v="14" actId="478"/>
          <ac:picMkLst>
            <pc:docMk/>
            <pc:sldMk cId="386038465" sldId="256"/>
            <ac:picMk id="4" creationId="{301BEB3D-6DEA-FF7E-9924-4BDF99BFB273}"/>
          </ac:picMkLst>
        </pc:picChg>
        <pc:picChg chg="add mod">
          <ac:chgData name="Tuấn Hoàng Minh" userId="9713252b4bf8afcd" providerId="LiveId" clId="{B4FDCF31-67D6-4230-867D-5F17C371FE5B}" dt="2023-06-05T08:29:56.190" v="15" actId="12788"/>
          <ac:picMkLst>
            <pc:docMk/>
            <pc:sldMk cId="386038465" sldId="256"/>
            <ac:picMk id="6" creationId="{021C6AE4-10E8-6D18-5389-2A64C0A4C26A}"/>
          </ac:picMkLst>
        </pc:picChg>
      </pc:sldChg>
      <pc:sldChg chg="del">
        <pc:chgData name="Tuấn Hoàng Minh" userId="9713252b4bf8afcd" providerId="LiveId" clId="{B4FDCF31-67D6-4230-867D-5F17C371FE5B}" dt="2023-06-05T08:28:34.501" v="2" actId="47"/>
        <pc:sldMkLst>
          <pc:docMk/>
          <pc:sldMk cId="3534201116" sldId="257"/>
        </pc:sldMkLst>
      </pc:sldChg>
    </pc:docChg>
  </pc:docChgLst>
  <pc:docChgLst>
    <pc:chgData name="Tuấn Hoàng Minh" userId="9713252b4bf8afcd" providerId="LiveId" clId="{53D633CF-7455-4035-AF9C-0FB711F949D8}"/>
    <pc:docChg chg="undo custSel delSld modSld">
      <pc:chgData name="Tuấn Hoàng Minh" userId="9713252b4bf8afcd" providerId="LiveId" clId="{53D633CF-7455-4035-AF9C-0FB711F949D8}" dt="2023-06-12T13:32:50.104" v="39" actId="1076"/>
      <pc:docMkLst>
        <pc:docMk/>
      </pc:docMkLst>
      <pc:sldChg chg="addSp delSp modSp mod setBg">
        <pc:chgData name="Tuấn Hoàng Minh" userId="9713252b4bf8afcd" providerId="LiveId" clId="{53D633CF-7455-4035-AF9C-0FB711F949D8}" dt="2023-06-12T13:32:50.104" v="39" actId="1076"/>
        <pc:sldMkLst>
          <pc:docMk/>
          <pc:sldMk cId="386038465" sldId="256"/>
        </pc:sldMkLst>
        <pc:spChg chg="mod">
          <ac:chgData name="Tuấn Hoàng Minh" userId="9713252b4bf8afcd" providerId="LiveId" clId="{53D633CF-7455-4035-AF9C-0FB711F949D8}" dt="2023-06-12T13:30:55.289" v="13" actId="207"/>
          <ac:spMkLst>
            <pc:docMk/>
            <pc:sldMk cId="386038465" sldId="256"/>
            <ac:spMk id="3" creationId="{758548FA-ED9A-D47F-C06D-33514F99C0B6}"/>
          </ac:spMkLst>
        </pc:spChg>
        <pc:graphicFrameChg chg="add mod modGraphic">
          <ac:chgData name="Tuấn Hoàng Minh" userId="9713252b4bf8afcd" providerId="LiveId" clId="{53D633CF-7455-4035-AF9C-0FB711F949D8}" dt="2023-06-12T13:32:50.104" v="39" actId="1076"/>
          <ac:graphicFrameMkLst>
            <pc:docMk/>
            <pc:sldMk cId="386038465" sldId="256"/>
            <ac:graphicFrameMk id="2" creationId="{383864D3-4D38-5EE6-4027-3473D1D7EDEA}"/>
          </ac:graphicFrameMkLst>
        </pc:graphicFrameChg>
        <pc:graphicFrameChg chg="del">
          <ac:chgData name="Tuấn Hoàng Minh" userId="9713252b4bf8afcd" providerId="LiveId" clId="{53D633CF-7455-4035-AF9C-0FB711F949D8}" dt="2023-06-12T13:29:57.834" v="0" actId="478"/>
          <ac:graphicFrameMkLst>
            <pc:docMk/>
            <pc:sldMk cId="386038465" sldId="256"/>
            <ac:graphicFrameMk id="4" creationId="{6C299C15-0C93-91AD-21EE-697492596094}"/>
          </ac:graphicFrameMkLst>
        </pc:graphicFrameChg>
        <pc:picChg chg="add del mod">
          <ac:chgData name="Tuấn Hoàng Minh" userId="9713252b4bf8afcd" providerId="LiveId" clId="{53D633CF-7455-4035-AF9C-0FB711F949D8}" dt="2023-06-12T13:30:46.269" v="12" actId="478"/>
          <ac:picMkLst>
            <pc:docMk/>
            <pc:sldMk cId="386038465" sldId="256"/>
            <ac:picMk id="6" creationId="{872AB5A7-6E5A-3352-2D40-EDE3FDEF5D43}"/>
          </ac:picMkLst>
        </pc:picChg>
        <pc:picChg chg="del">
          <ac:chgData name="Tuấn Hoàng Minh" userId="9713252b4bf8afcd" providerId="LiveId" clId="{53D633CF-7455-4035-AF9C-0FB711F949D8}" dt="2023-06-12T13:31:16.605" v="18" actId="478"/>
          <ac:picMkLst>
            <pc:docMk/>
            <pc:sldMk cId="386038465" sldId="256"/>
            <ac:picMk id="7" creationId="{9C5FADCA-7FAE-CC89-F7EE-93E974781467}"/>
          </ac:picMkLst>
        </pc:picChg>
        <pc:picChg chg="add mod ord">
          <ac:chgData name="Tuấn Hoàng Minh" userId="9713252b4bf8afcd" providerId="LiveId" clId="{53D633CF-7455-4035-AF9C-0FB711F949D8}" dt="2023-06-12T13:31:16.651" v="19" actId="27614"/>
          <ac:picMkLst>
            <pc:docMk/>
            <pc:sldMk cId="386038465" sldId="256"/>
            <ac:picMk id="9" creationId="{9D852C5D-9E7F-E58D-BFEF-ECD1D5B3CFB8}"/>
          </ac:picMkLst>
        </pc:picChg>
      </pc:sldChg>
      <pc:sldChg chg="addSp delSp modSp del mod">
        <pc:chgData name="Tuấn Hoàng Minh" userId="9713252b4bf8afcd" providerId="LiveId" clId="{53D633CF-7455-4035-AF9C-0FB711F949D8}" dt="2023-06-12T13:32:39.873" v="37" actId="47"/>
        <pc:sldMkLst>
          <pc:docMk/>
          <pc:sldMk cId="2214670026" sldId="257"/>
        </pc:sldMkLst>
        <pc:graphicFrameChg chg="mod">
          <ac:chgData name="Tuấn Hoàng Minh" userId="9713252b4bf8afcd" providerId="LiveId" clId="{53D633CF-7455-4035-AF9C-0FB711F949D8}" dt="2023-06-12T13:32:38.632" v="36" actId="1076"/>
          <ac:graphicFrameMkLst>
            <pc:docMk/>
            <pc:sldMk cId="2214670026" sldId="257"/>
            <ac:graphicFrameMk id="2" creationId="{383864D3-4D38-5EE6-4027-3473D1D7EDEA}"/>
          </ac:graphicFrameMkLst>
        </pc:graphicFrameChg>
        <pc:graphicFrameChg chg="add del mod modGraphic">
          <ac:chgData name="Tuấn Hoàng Minh" userId="9713252b4bf8afcd" providerId="LiveId" clId="{53D633CF-7455-4035-AF9C-0FB711F949D8}" dt="2023-06-12T13:32:35.396" v="35" actId="478"/>
          <ac:graphicFrameMkLst>
            <pc:docMk/>
            <pc:sldMk cId="2214670026" sldId="257"/>
            <ac:graphicFrameMk id="4" creationId="{825CBE77-FFC8-1A54-9F6D-B1B6FC503C5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819D-E538-CE04-3FA8-5207BE6D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35373-656E-1989-3BB7-6D65E77F8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CFD1-171D-5E5E-9906-6A1BDF7E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C801F-2A58-2141-1C29-A995E78F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5F401-6EE1-17C3-536C-1E434CB2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C7DF-C679-F4EF-F703-5C84AA10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9941-303F-5F61-30AD-0C54DEAE6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1569-30C0-E066-29AB-AFD784E1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EC53-543E-BA84-BC52-B81E389A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5C29C-E32F-EC1A-7E18-C6DA835B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1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83A74-7DF9-8CAA-9D16-1DA5404CA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A2A4D-3182-CF0C-F2DB-B0695049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2135-DBD5-613D-C603-811B1AA2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3634-0742-3DF1-7C60-F338B8EF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DF0A-43A6-B4F4-C55F-E7339520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9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E103-D595-CAEC-E9B8-BFF925FA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D3E3-3006-E6BA-C19D-B2062DAE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F7A0-4F26-4914-51F7-5089A295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7F81-3C82-D8F6-1B67-9C41BA00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9A3D-32AC-DE05-1D83-E673A718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9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E642-B367-B9BB-9C69-52BAA06A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70F0-85D4-EC8F-D6EF-3080074CE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5316-025A-460A-B945-19DE6067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62A2-EF88-7634-394E-1F3C1D52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5932-FE0F-F1FE-4B92-E58B572F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BBD3-B6EC-6F6E-06C7-795CDA85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F055-461C-AAA6-5229-803E4EBAB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5785E-2038-29A3-288E-A1B945353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65818-A739-6BD4-E53A-4CDD862B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FF8EB-9567-EB9D-BA9D-5B84E659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4579-CE45-9ECC-74EC-B5401433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5BFF-D291-3E8A-BFF7-5381C99B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0B926-499A-9A22-B7E3-1E3D1EAA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BFB8A-A3D0-776E-73B8-C7CB60EF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82F6C-56A7-2CA7-56CE-BA16932AB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5301B-3F9B-0913-198E-4ECF67822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9F225-C87C-0C8A-76DC-D5A60BDE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96733-0290-B565-55A3-A1CA88C9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0E00C-FFBB-0FE1-468B-3DD2CFAB9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4B2D4-50B0-B19F-CDE9-8F790815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83D05-61C6-E7A7-E5CF-027EE5C4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07932-2886-95E7-68DC-AB4A2E30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9D6F-DDC0-1830-078E-4DBEC0AA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4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1922F-4A31-658F-FBD2-2F1C1AAD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A0CBD-A5C7-BC70-E2EA-CF61E6DC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6312B-BDE7-4240-AB78-0988EB59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9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AC63-11C3-4BC0-39D7-8E65F8AA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8E17-3CFB-BA2F-BA98-268C16B4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3472A-5719-B7FB-04E3-5AAD12D0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E4B0-D337-5016-0D82-DE094352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73D69-2940-29A2-0BAB-BC4A36E4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CB71-2BF1-5DD3-D91E-FA27F4B5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5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0CFB-47F4-3B42-3E37-13901057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23577-9E24-1217-169F-B945812B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E2B30-A245-AADA-0547-AD69F18AD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CE2D2-657E-C880-1DE7-B82FD3AE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6B80A-8EBE-4C56-B182-1DF2BA17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564CD-AED2-6388-B9E0-562F2343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4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CFCCE362-9CDB-CFC6-0DE9-E366CFF51C6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11814" y="430742"/>
            <a:ext cx="1569822" cy="45350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D81D9-A946-EFB7-41F5-959337C4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DC59-5B58-CA55-7D9C-B763E3AE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468EB-7B31-6376-0EC0-D1CF694CA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32B5D-70A0-472E-A506-C9EA4CEDF5B0}" type="datetimeFigureOut">
              <a:rPr lang="en-US" smtClean="0"/>
              <a:t>12-Feb-24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AA72-8690-FAA8-686F-48D6A1EA1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EC97A-6393-CADE-5ADE-D32120013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D3586-0567-45F0-8872-15A99F9FF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51000">
              <a:schemeClr val="bg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Gioi Thieu">
            <a:extLst>
              <a:ext uri="{FF2B5EF4-FFF2-40B4-BE49-F238E27FC236}">
                <a16:creationId xmlns:a16="http://schemas.microsoft.com/office/drawing/2014/main" id="{8083150B-16BA-53C9-9714-F3EA4C0570CB}"/>
              </a:ext>
            </a:extLst>
          </p:cNvPr>
          <p:cNvSpPr txBox="1"/>
          <p:nvPr/>
        </p:nvSpPr>
        <p:spPr>
          <a:xfrm>
            <a:off x="4427114" y="5919816"/>
            <a:ext cx="3337773" cy="72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spc="300">
                <a:solidFill>
                  <a:schemeClr val="tx1">
                    <a:lumMod val="95000"/>
                    <a:lumOff val="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TRÁI TIM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>
                <a:ln>
                  <a:noFill/>
                </a:ln>
                <a:solidFill>
                  <a:srgbClr val="D8522E"/>
                </a:solidFill>
                <a:uLnTx/>
                <a:uFillTx/>
                <a:latin typeface="Inter Black" panose="02000503000000020004" pitchFamily="2" charset="0"/>
                <a:ea typeface="Inter Black" panose="02000503000000020004" pitchFamily="2" charset="0"/>
                <a:cs typeface="+mn-cs"/>
              </a:rPr>
              <a:t>POWERPOINT | 3D MODEL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>
                <a:extLst>
                  <a:ext uri="{FF2B5EF4-FFF2-40B4-BE49-F238E27FC236}">
                    <a16:creationId xmlns:a16="http://schemas.microsoft.com/office/drawing/2014/main" id="{16101591-7DBC-0F07-F4AD-B2B58AD8E6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8864288"/>
                  </p:ext>
                </p:extLst>
              </p:nvPr>
            </p:nvGraphicFramePr>
            <p:xfrm>
              <a:off x="3927041" y="1540268"/>
              <a:ext cx="4337917" cy="377746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337917" cy="3777463"/>
                    </a:xfrm>
                    <a:prstGeom prst="rect">
                      <a:avLst/>
                    </a:prstGeom>
                  </am3d:spPr>
                  <am3d:camera>
                    <am3d:pos x="0" y="0" z="6656717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654" d="1000000"/>
                    <am3d:preTrans dx="283526" dy="-16310670" dz="10702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3779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>
                <a:extLst>
                  <a:ext uri="{FF2B5EF4-FFF2-40B4-BE49-F238E27FC236}">
                    <a16:creationId xmlns:a16="http://schemas.microsoft.com/office/drawing/2014/main" id="{16101591-7DBC-0F07-F4AD-B2B58AD8E6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7041" y="1540268"/>
                <a:ext cx="4337917" cy="37774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3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Inter Black</vt:lpstr>
      <vt:lpstr>Arial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 Hoàng Minh</dc:creator>
  <cp:lastModifiedBy>Tuấn Hoàng Minh</cp:lastModifiedBy>
  <cp:revision>87</cp:revision>
  <dcterms:created xsi:type="dcterms:W3CDTF">2023-05-31T03:13:04Z</dcterms:created>
  <dcterms:modified xsi:type="dcterms:W3CDTF">2024-02-12T06:02:45Z</dcterms:modified>
</cp:coreProperties>
</file>