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429D-F044-0DB6-8D5C-8978E04B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9786-9E12-48EC-0EFE-A3740E509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80F1-076A-1E0C-562E-8153675A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F454-2C4F-E3A2-4356-638C5EA8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A8F2-6806-939F-95AE-7B7947C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8E77-14C8-FD4B-A35F-2C4DC415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2C57-30CD-DD7F-2C4D-4EFB50458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406B-5985-5BD6-9396-2F3EFE69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54AD-105F-2C3F-7A51-123E83A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C51C-2609-91C7-4BE5-B0A5CC66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AE24A-A304-5E90-2C74-A78E421EA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266DC-2C6B-CCA8-7014-F224E5DE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6011-C3FD-A149-D0F7-A74E304B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EC45-27CF-4DED-B14E-37AA26D1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7595-9B82-1124-F396-7490914C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BD0-7BE8-25AA-1A7A-E7536B4E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E05C-1897-E602-4001-D76DE11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F18D-D583-112E-7232-5CFCEA00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46DB-EB3A-468F-FB23-D29A8F78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5992-CF70-3544-BCF7-B3B3662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271A-0150-041F-1A83-B0205E7E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8E7B-3BDA-8836-A76A-6F2CA204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6BCA-3C31-5BF6-317A-A5BD7D5A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54BC-8A27-812F-6711-95F8E5D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CB8C-43C0-74BC-2663-0DFE210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40F-6F88-73C9-8697-C9E492C4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6811-808A-35E7-90BF-025F6283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51413-9603-0E53-AFE7-FE7730683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7EA9D-7E17-98D6-B806-70C1083A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4500F-E747-1FCA-257F-D8E3ECC8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BFBE-E4CA-F6E3-BED7-92EE90E1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E022-CD08-5829-CB47-08C30C5D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5E83-0EFF-5651-FB5E-CAB024F6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CB91C-72F6-BBBE-03FE-F84F0A0EC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AACB4-827C-D306-37F1-6AE38B0B4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38F66-592B-0469-27C8-1D6CC16B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72C8-D307-B0E0-8998-1FDA0955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27655-E119-070B-35E7-2351D72D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DF128-03D2-B651-2B6F-302CECFA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FB0-4CA3-585B-1A16-73D178D2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99E28-AAA2-C613-CADE-5BC0BE3F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9684-C514-90C5-11B8-6266560D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79958-B03D-9762-F0B1-DF11CF1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2338C-4AA8-5A06-6796-A15D8EE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53A7A-4FF9-FA57-4627-F2CCAA78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D95E-60D1-3F80-9DD8-78F3E969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700-7E11-C4FE-C881-A20FF3AC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832-4D05-7F14-41AE-618A8943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90149-42BF-8E0A-7212-F7F80891B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B40A5-CDDB-8095-BCD4-31E2ABFE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86EE-71F7-E738-0A70-EB4421B0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D69D-5181-2DAF-D4E9-9A3AE07C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8C82-7173-2674-AA32-84A9893E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E5E37-DEBC-D9C4-DFAB-517090105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AD47F-3174-F88C-6B5B-BDF1AAB9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9BAE-816E-16EC-A431-E1D45758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6A15-9BBE-3F62-733C-B9486BE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79A-BDD0-63D7-F444-B4F3414F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54285-FDDA-A448-D32E-726C5BC4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90973-F0F5-C94E-B093-62B9B847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B273-B339-C351-2C32-924E959E5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EAF6-82E0-4098-AACD-A3E38933A28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417D-C228-08F4-8EE9-B6514F53E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41D2-A43E-13FD-5596-0E4F25C92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B4B-73DA-4D97-9339-A88717CC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Thanh Nhat Van (Thanhy)</dc:creator>
  <cp:lastModifiedBy>Thanh Nhat Van (Thanhy)</cp:lastModifiedBy>
  <cp:revision>1</cp:revision>
  <dcterms:created xsi:type="dcterms:W3CDTF">2023-11-14T12:43:07Z</dcterms:created>
  <dcterms:modified xsi:type="dcterms:W3CDTF">2023-11-15T02:17:12Z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fc3a90-5220-4788-a5d2-b4d647eb8d5a_Enabled">
    <vt:lpwstr>true</vt:lpwstr>
  </property>
  <property fmtid="{D5CDD505-2E9C-101B-9397-08002B2CF9AE}" pid="3" name="MSIP_Label_91fc3a90-5220-4788-a5d2-b4d647eb8d5a_SetDate">
    <vt:lpwstr>2023-11-14T12:43:18Z</vt:lpwstr>
  </property>
  <property fmtid="{D5CDD505-2E9C-101B-9397-08002B2CF9AE}" pid="4" name="MSIP_Label_91fc3a90-5220-4788-a5d2-b4d647eb8d5a_Method">
    <vt:lpwstr>Privileged</vt:lpwstr>
  </property>
  <property fmtid="{D5CDD505-2E9C-101B-9397-08002B2CF9AE}" pid="5" name="MSIP_Label_91fc3a90-5220-4788-a5d2-b4d647eb8d5a_Name">
    <vt:lpwstr>Personal</vt:lpwstr>
  </property>
  <property fmtid="{D5CDD505-2E9C-101B-9397-08002B2CF9AE}" pid="6" name="MSIP_Label_91fc3a90-5220-4788-a5d2-b4d647eb8d5a_SiteId">
    <vt:lpwstr>510b162e-7099-4cd1-8bd3-9fd6c4cd2e3f</vt:lpwstr>
  </property>
  <property fmtid="{D5CDD505-2E9C-101B-9397-08002B2CF9AE}" pid="7" name="MSIP_Label_91fc3a90-5220-4788-a5d2-b4d647eb8d5a_ActionId">
    <vt:lpwstr>865dd531-dcf6-4b2d-bc91-455f505e508a</vt:lpwstr>
  </property>
  <property fmtid="{D5CDD505-2E9C-101B-9397-08002B2CF9AE}" pid="8" name="MSIP_Label_91fc3a90-5220-4788-a5d2-b4d647eb8d5a_ContentBits">
    <vt:lpwstr>0</vt:lpwstr>
  </property>
</Properties>
</file>