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932BD4-7A9F-4079-BDC2-F0C01660A51F}" v="50" dt="2020-07-26T16:15:22.4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2" autoAdjust="0"/>
    <p:restoredTop sz="94241" autoAdjust="0"/>
  </p:normalViewPr>
  <p:slideViewPr>
    <p:cSldViewPr snapToGrid="0">
      <p:cViewPr varScale="1">
        <p:scale>
          <a:sx n="76" d="100"/>
          <a:sy n="76" d="100"/>
        </p:scale>
        <p:origin x="72" y="4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h Nguyen" userId="ee4c66f2-a343-4a69-b777-27146cf6ce9f" providerId="ADAL" clId="{C6932BD4-7A9F-4079-BDC2-F0C01660A51F}"/>
    <pc:docChg chg="undo custSel mod addSld delSld modSld delSection modSection">
      <pc:chgData name="Thanh Nguyen" userId="ee4c66f2-a343-4a69-b777-27146cf6ce9f" providerId="ADAL" clId="{C6932BD4-7A9F-4079-BDC2-F0C01660A51F}" dt="2020-07-26T16:26:17.147" v="1076" actId="20577"/>
      <pc:docMkLst>
        <pc:docMk/>
      </pc:docMkLst>
      <pc:sldChg chg="delSp modSp mod">
        <pc:chgData name="Thanh Nguyen" userId="ee4c66f2-a343-4a69-b777-27146cf6ce9f" providerId="ADAL" clId="{C6932BD4-7A9F-4079-BDC2-F0C01660A51F}" dt="2020-07-26T15:59:04.690" v="279" actId="478"/>
        <pc:sldMkLst>
          <pc:docMk/>
          <pc:sldMk cId="2471807738" sldId="256"/>
        </pc:sldMkLst>
        <pc:spChg chg="mod">
          <ac:chgData name="Thanh Nguyen" userId="ee4c66f2-a343-4a69-b777-27146cf6ce9f" providerId="ADAL" clId="{C6932BD4-7A9F-4079-BDC2-F0C01660A51F}" dt="2020-07-26T15:56:45.983" v="24" actId="20577"/>
          <ac:spMkLst>
            <pc:docMk/>
            <pc:sldMk cId="2471807738" sldId="256"/>
            <ac:spMk id="2" creationId="{00000000-0000-0000-0000-000000000000}"/>
          </ac:spMkLst>
        </pc:spChg>
        <pc:spChg chg="mod">
          <ac:chgData name="Thanh Nguyen" userId="ee4c66f2-a343-4a69-b777-27146cf6ce9f" providerId="ADAL" clId="{C6932BD4-7A9F-4079-BDC2-F0C01660A51F}" dt="2020-07-26T15:58:56.465" v="278" actId="20577"/>
          <ac:spMkLst>
            <pc:docMk/>
            <pc:sldMk cId="2471807738" sldId="256"/>
            <ac:spMk id="3" creationId="{00000000-0000-0000-0000-000000000000}"/>
          </ac:spMkLst>
        </pc:spChg>
        <pc:picChg chg="del">
          <ac:chgData name="Thanh Nguyen" userId="ee4c66f2-a343-4a69-b777-27146cf6ce9f" providerId="ADAL" clId="{C6932BD4-7A9F-4079-BDC2-F0C01660A51F}" dt="2020-07-26T15:59:04.690" v="279" actId="478"/>
          <ac:picMkLst>
            <pc:docMk/>
            <pc:sldMk cId="2471807738" sldId="256"/>
            <ac:picMk id="4" creationId="{00000000-0000-0000-0000-000000000000}"/>
          </ac:picMkLst>
        </pc:picChg>
      </pc:sldChg>
      <pc:sldChg chg="del">
        <pc:chgData name="Thanh Nguyen" userId="ee4c66f2-a343-4a69-b777-27146cf6ce9f" providerId="ADAL" clId="{C6932BD4-7A9F-4079-BDC2-F0C01660A51F}" dt="2020-07-26T15:56:22.943" v="1" actId="47"/>
        <pc:sldMkLst>
          <pc:docMk/>
          <pc:sldMk cId="1328676004" sldId="257"/>
        </pc:sldMkLst>
      </pc:sldChg>
      <pc:sldChg chg="del">
        <pc:chgData name="Thanh Nguyen" userId="ee4c66f2-a343-4a69-b777-27146cf6ce9f" providerId="ADAL" clId="{C6932BD4-7A9F-4079-BDC2-F0C01660A51F}" dt="2020-07-26T15:56:22.943" v="1" actId="47"/>
        <pc:sldMkLst>
          <pc:docMk/>
          <pc:sldMk cId="3457616166" sldId="271"/>
        </pc:sldMkLst>
      </pc:sldChg>
      <pc:sldChg chg="del">
        <pc:chgData name="Thanh Nguyen" userId="ee4c66f2-a343-4a69-b777-27146cf6ce9f" providerId="ADAL" clId="{C6932BD4-7A9F-4079-BDC2-F0C01660A51F}" dt="2020-07-26T15:56:22.943" v="1" actId="47"/>
        <pc:sldMkLst>
          <pc:docMk/>
          <pc:sldMk cId="727668169" sldId="275"/>
        </pc:sldMkLst>
      </pc:sldChg>
      <pc:sldChg chg="del">
        <pc:chgData name="Thanh Nguyen" userId="ee4c66f2-a343-4a69-b777-27146cf6ce9f" providerId="ADAL" clId="{C6932BD4-7A9F-4079-BDC2-F0C01660A51F}" dt="2020-07-26T15:56:22.943" v="1" actId="47"/>
        <pc:sldMkLst>
          <pc:docMk/>
          <pc:sldMk cId="1769326051" sldId="276"/>
        </pc:sldMkLst>
      </pc:sldChg>
      <pc:sldChg chg="del">
        <pc:chgData name="Thanh Nguyen" userId="ee4c66f2-a343-4a69-b777-27146cf6ce9f" providerId="ADAL" clId="{C6932BD4-7A9F-4079-BDC2-F0C01660A51F}" dt="2020-07-26T15:56:22.943" v="1" actId="47"/>
        <pc:sldMkLst>
          <pc:docMk/>
          <pc:sldMk cId="1107001750" sldId="279"/>
        </pc:sldMkLst>
      </pc:sldChg>
      <pc:sldChg chg="del">
        <pc:chgData name="Thanh Nguyen" userId="ee4c66f2-a343-4a69-b777-27146cf6ce9f" providerId="ADAL" clId="{C6932BD4-7A9F-4079-BDC2-F0C01660A51F}" dt="2020-07-26T15:56:22.943" v="1" actId="47"/>
        <pc:sldMkLst>
          <pc:docMk/>
          <pc:sldMk cId="2596833607" sldId="280"/>
        </pc:sldMkLst>
      </pc:sldChg>
      <pc:sldChg chg="del">
        <pc:chgData name="Thanh Nguyen" userId="ee4c66f2-a343-4a69-b777-27146cf6ce9f" providerId="ADAL" clId="{C6932BD4-7A9F-4079-BDC2-F0C01660A51F}" dt="2020-07-26T15:56:22.943" v="1" actId="47"/>
        <pc:sldMkLst>
          <pc:docMk/>
          <pc:sldMk cId="958036878" sldId="281"/>
        </pc:sldMkLst>
      </pc:sldChg>
      <pc:sldChg chg="del">
        <pc:chgData name="Thanh Nguyen" userId="ee4c66f2-a343-4a69-b777-27146cf6ce9f" providerId="ADAL" clId="{C6932BD4-7A9F-4079-BDC2-F0C01660A51F}" dt="2020-07-26T15:56:22.943" v="1" actId="47"/>
        <pc:sldMkLst>
          <pc:docMk/>
          <pc:sldMk cId="893025881" sldId="282"/>
        </pc:sldMkLst>
      </pc:sldChg>
      <pc:sldChg chg="addSp delSp modSp new del mod modClrScheme chgLayout">
        <pc:chgData name="Thanh Nguyen" userId="ee4c66f2-a343-4a69-b777-27146cf6ce9f" providerId="ADAL" clId="{C6932BD4-7A9F-4079-BDC2-F0C01660A51F}" dt="2020-07-26T15:59:43.577" v="281" actId="47"/>
        <pc:sldMkLst>
          <pc:docMk/>
          <pc:sldMk cId="2255023189" sldId="283"/>
        </pc:sldMkLst>
        <pc:spChg chg="del mod ord">
          <ac:chgData name="Thanh Nguyen" userId="ee4c66f2-a343-4a69-b777-27146cf6ce9f" providerId="ADAL" clId="{C6932BD4-7A9F-4079-BDC2-F0C01660A51F}" dt="2020-07-26T15:56:36.453" v="4" actId="700"/>
          <ac:spMkLst>
            <pc:docMk/>
            <pc:sldMk cId="2255023189" sldId="283"/>
            <ac:spMk id="2" creationId="{54690ABA-CA3F-4029-806E-8D2FD7B761B2}"/>
          </ac:spMkLst>
        </pc:spChg>
        <pc:spChg chg="del">
          <ac:chgData name="Thanh Nguyen" userId="ee4c66f2-a343-4a69-b777-27146cf6ce9f" providerId="ADAL" clId="{C6932BD4-7A9F-4079-BDC2-F0C01660A51F}" dt="2020-07-26T15:56:36.453" v="4" actId="700"/>
          <ac:spMkLst>
            <pc:docMk/>
            <pc:sldMk cId="2255023189" sldId="283"/>
            <ac:spMk id="3" creationId="{D81C192D-9EA2-4C49-9645-67A8EA5403C0}"/>
          </ac:spMkLst>
        </pc:spChg>
        <pc:spChg chg="add mod ord">
          <ac:chgData name="Thanh Nguyen" userId="ee4c66f2-a343-4a69-b777-27146cf6ce9f" providerId="ADAL" clId="{C6932BD4-7A9F-4079-BDC2-F0C01660A51F}" dt="2020-07-26T15:56:36.453" v="4" actId="700"/>
          <ac:spMkLst>
            <pc:docMk/>
            <pc:sldMk cId="2255023189" sldId="283"/>
            <ac:spMk id="4" creationId="{F45195AB-20D1-422D-B8DF-E1F62C887277}"/>
          </ac:spMkLst>
        </pc:spChg>
      </pc:sldChg>
      <pc:sldChg chg="addSp">
        <pc:chgData name="Thanh Nguyen" userId="ee4c66f2-a343-4a69-b777-27146cf6ce9f" providerId="ADAL" clId="{C6932BD4-7A9F-4079-BDC2-F0C01660A51F}" dt="2020-07-26T15:59:52.522" v="282"/>
        <pc:sldMkLst>
          <pc:docMk/>
          <pc:sldMk cId="2405494683" sldId="284"/>
        </pc:sldMkLst>
        <pc:picChg chg="add">
          <ac:chgData name="Thanh Nguyen" userId="ee4c66f2-a343-4a69-b777-27146cf6ce9f" providerId="ADAL" clId="{C6932BD4-7A9F-4079-BDC2-F0C01660A51F}" dt="2020-07-26T15:59:52.522" v="282"/>
          <ac:picMkLst>
            <pc:docMk/>
            <pc:sldMk cId="2405494683" sldId="284"/>
            <ac:picMk id="1026" creationId="{FAE0B243-9008-466F-A80C-416D67175583}"/>
          </ac:picMkLst>
        </pc:picChg>
      </pc:sldChg>
      <pc:sldChg chg="new add del">
        <pc:chgData name="Thanh Nguyen" userId="ee4c66f2-a343-4a69-b777-27146cf6ce9f" providerId="ADAL" clId="{C6932BD4-7A9F-4079-BDC2-F0C01660A51F}" dt="2020-07-26T15:59:52.537" v="283" actId="22"/>
        <pc:sldMkLst>
          <pc:docMk/>
          <pc:sldMk cId="3118662164" sldId="284"/>
        </pc:sldMkLst>
      </pc:sldChg>
      <pc:sldChg chg="addSp delSp modSp new mod">
        <pc:chgData name="Thanh Nguyen" userId="ee4c66f2-a343-4a69-b777-27146cf6ce9f" providerId="ADAL" clId="{C6932BD4-7A9F-4079-BDC2-F0C01660A51F}" dt="2020-07-26T16:04:47.446" v="315" actId="1076"/>
        <pc:sldMkLst>
          <pc:docMk/>
          <pc:sldMk cId="2103713001" sldId="285"/>
        </pc:sldMkLst>
        <pc:spChg chg="mod">
          <ac:chgData name="Thanh Nguyen" userId="ee4c66f2-a343-4a69-b777-27146cf6ce9f" providerId="ADAL" clId="{C6932BD4-7A9F-4079-BDC2-F0C01660A51F}" dt="2020-07-26T16:02:24.143" v="308" actId="20577"/>
          <ac:spMkLst>
            <pc:docMk/>
            <pc:sldMk cId="2103713001" sldId="285"/>
            <ac:spMk id="2" creationId="{395133EB-282D-4570-8AF3-74D20C259090}"/>
          </ac:spMkLst>
        </pc:spChg>
        <pc:spChg chg="del">
          <ac:chgData name="Thanh Nguyen" userId="ee4c66f2-a343-4a69-b777-27146cf6ce9f" providerId="ADAL" clId="{C6932BD4-7A9F-4079-BDC2-F0C01660A51F}" dt="2020-07-26T16:04:26.794" v="311"/>
          <ac:spMkLst>
            <pc:docMk/>
            <pc:sldMk cId="2103713001" sldId="285"/>
            <ac:spMk id="3" creationId="{C7A27BD6-3640-4E6F-A1AD-87195E6AF299}"/>
          </ac:spMkLst>
        </pc:spChg>
        <pc:spChg chg="add del">
          <ac:chgData name="Thanh Nguyen" userId="ee4c66f2-a343-4a69-b777-27146cf6ce9f" providerId="ADAL" clId="{C6932BD4-7A9F-4079-BDC2-F0C01660A51F}" dt="2020-07-26T16:02:41.816" v="310" actId="22"/>
          <ac:spMkLst>
            <pc:docMk/>
            <pc:sldMk cId="2103713001" sldId="285"/>
            <ac:spMk id="5" creationId="{78B9CE5F-C585-44A6-8D0B-9E568CA52A83}"/>
          </ac:spMkLst>
        </pc:spChg>
        <pc:picChg chg="add mod">
          <ac:chgData name="Thanh Nguyen" userId="ee4c66f2-a343-4a69-b777-27146cf6ce9f" providerId="ADAL" clId="{C6932BD4-7A9F-4079-BDC2-F0C01660A51F}" dt="2020-07-26T16:04:47.446" v="315" actId="1076"/>
          <ac:picMkLst>
            <pc:docMk/>
            <pc:sldMk cId="2103713001" sldId="285"/>
            <ac:picMk id="7" creationId="{29EE92D7-56A2-4F26-94C0-26EF3A3BCAA2}"/>
          </ac:picMkLst>
        </pc:picChg>
      </pc:sldChg>
      <pc:sldChg chg="addSp delSp modSp new mod modClrScheme chgLayout modNotesTx">
        <pc:chgData name="Thanh Nguyen" userId="ee4c66f2-a343-4a69-b777-27146cf6ce9f" providerId="ADAL" clId="{C6932BD4-7A9F-4079-BDC2-F0C01660A51F}" dt="2020-07-26T16:11:33.779" v="576"/>
        <pc:sldMkLst>
          <pc:docMk/>
          <pc:sldMk cId="2102788691" sldId="286"/>
        </pc:sldMkLst>
        <pc:spChg chg="mod">
          <ac:chgData name="Thanh Nguyen" userId="ee4c66f2-a343-4a69-b777-27146cf6ce9f" providerId="ADAL" clId="{C6932BD4-7A9F-4079-BDC2-F0C01660A51F}" dt="2020-07-26T16:11:33.779" v="576"/>
          <ac:spMkLst>
            <pc:docMk/>
            <pc:sldMk cId="2102788691" sldId="286"/>
            <ac:spMk id="2" creationId="{637A35DF-0FD1-4B19-9D33-732FDFA287DC}"/>
          </ac:spMkLst>
        </pc:spChg>
        <pc:spChg chg="add del mod">
          <ac:chgData name="Thanh Nguyen" userId="ee4c66f2-a343-4a69-b777-27146cf6ce9f" providerId="ADAL" clId="{C6932BD4-7A9F-4079-BDC2-F0C01660A51F}" dt="2020-07-26T16:09:02.541" v="555" actId="26606"/>
          <ac:spMkLst>
            <pc:docMk/>
            <pc:sldMk cId="2102788691" sldId="286"/>
            <ac:spMk id="3" creationId="{60C38895-3AB9-4F0E-ADBA-0DCC07FF02B4}"/>
          </ac:spMkLst>
        </pc:spChg>
        <pc:graphicFrameChg chg="add del mod">
          <ac:chgData name="Thanh Nguyen" userId="ee4c66f2-a343-4a69-b777-27146cf6ce9f" providerId="ADAL" clId="{C6932BD4-7A9F-4079-BDC2-F0C01660A51F}" dt="2020-07-26T16:09:02.487" v="554" actId="26606"/>
          <ac:graphicFrameMkLst>
            <pc:docMk/>
            <pc:sldMk cId="2102788691" sldId="286"/>
            <ac:graphicFrameMk id="5" creationId="{AD65F4B3-CC6C-4431-8D34-92FE43A0CFE8}"/>
          </ac:graphicFrameMkLst>
        </pc:graphicFrameChg>
        <pc:graphicFrameChg chg="add mod">
          <ac:chgData name="Thanh Nguyen" userId="ee4c66f2-a343-4a69-b777-27146cf6ce9f" providerId="ADAL" clId="{C6932BD4-7A9F-4079-BDC2-F0C01660A51F}" dt="2020-07-26T16:10:37.097" v="575"/>
          <ac:graphicFrameMkLst>
            <pc:docMk/>
            <pc:sldMk cId="2102788691" sldId="286"/>
            <ac:graphicFrameMk id="7" creationId="{0732608D-250C-4981-B05C-33FF86ADF795}"/>
          </ac:graphicFrameMkLst>
        </pc:graphicFrameChg>
      </pc:sldChg>
      <pc:sldChg chg="addSp delSp modSp new mod">
        <pc:chgData name="Thanh Nguyen" userId="ee4c66f2-a343-4a69-b777-27146cf6ce9f" providerId="ADAL" clId="{C6932BD4-7A9F-4079-BDC2-F0C01660A51F}" dt="2020-07-26T16:15:22.463" v="726" actId="20577"/>
        <pc:sldMkLst>
          <pc:docMk/>
          <pc:sldMk cId="2153021738" sldId="287"/>
        </pc:sldMkLst>
        <pc:spChg chg="mod">
          <ac:chgData name="Thanh Nguyen" userId="ee4c66f2-a343-4a69-b777-27146cf6ce9f" providerId="ADAL" clId="{C6932BD4-7A9F-4079-BDC2-F0C01660A51F}" dt="2020-07-26T16:13:20.176" v="696" actId="26606"/>
          <ac:spMkLst>
            <pc:docMk/>
            <pc:sldMk cId="2153021738" sldId="287"/>
            <ac:spMk id="2" creationId="{10E89E43-F02E-4353-8D93-6FB3DE33FB6E}"/>
          </ac:spMkLst>
        </pc:spChg>
        <pc:spChg chg="del mod">
          <ac:chgData name="Thanh Nguyen" userId="ee4c66f2-a343-4a69-b777-27146cf6ce9f" providerId="ADAL" clId="{C6932BD4-7A9F-4079-BDC2-F0C01660A51F}" dt="2020-07-26T16:13:20.176" v="696" actId="26606"/>
          <ac:spMkLst>
            <pc:docMk/>
            <pc:sldMk cId="2153021738" sldId="287"/>
            <ac:spMk id="3" creationId="{A7A77F75-2871-4DDD-84B4-42586C94D517}"/>
          </ac:spMkLst>
        </pc:spChg>
        <pc:graphicFrameChg chg="add mod modGraphic">
          <ac:chgData name="Thanh Nguyen" userId="ee4c66f2-a343-4a69-b777-27146cf6ce9f" providerId="ADAL" clId="{C6932BD4-7A9F-4079-BDC2-F0C01660A51F}" dt="2020-07-26T16:15:22.463" v="726" actId="20577"/>
          <ac:graphicFrameMkLst>
            <pc:docMk/>
            <pc:sldMk cId="2153021738" sldId="287"/>
            <ac:graphicFrameMk id="5" creationId="{A23D2C8E-7399-465D-B29C-65E7DBE29E9C}"/>
          </ac:graphicFrameMkLst>
        </pc:graphicFrameChg>
      </pc:sldChg>
      <pc:sldChg chg="modSp new mod">
        <pc:chgData name="Thanh Nguyen" userId="ee4c66f2-a343-4a69-b777-27146cf6ce9f" providerId="ADAL" clId="{C6932BD4-7A9F-4079-BDC2-F0C01660A51F}" dt="2020-07-26T16:17:22.798" v="808" actId="20577"/>
        <pc:sldMkLst>
          <pc:docMk/>
          <pc:sldMk cId="3290128892" sldId="288"/>
        </pc:sldMkLst>
        <pc:spChg chg="mod">
          <ac:chgData name="Thanh Nguyen" userId="ee4c66f2-a343-4a69-b777-27146cf6ce9f" providerId="ADAL" clId="{C6932BD4-7A9F-4079-BDC2-F0C01660A51F}" dt="2020-07-26T16:17:01.772" v="754" actId="20577"/>
          <ac:spMkLst>
            <pc:docMk/>
            <pc:sldMk cId="3290128892" sldId="288"/>
            <ac:spMk id="2" creationId="{FDC66C74-2F03-433C-B71F-DE7605EB7DC2}"/>
          </ac:spMkLst>
        </pc:spChg>
        <pc:spChg chg="mod">
          <ac:chgData name="Thanh Nguyen" userId="ee4c66f2-a343-4a69-b777-27146cf6ce9f" providerId="ADAL" clId="{C6932BD4-7A9F-4079-BDC2-F0C01660A51F}" dt="2020-07-26T16:17:22.798" v="808" actId="20577"/>
          <ac:spMkLst>
            <pc:docMk/>
            <pc:sldMk cId="3290128892" sldId="288"/>
            <ac:spMk id="3" creationId="{79E902DA-4C3F-4E00-91B2-0EFEBE67B7D7}"/>
          </ac:spMkLst>
        </pc:spChg>
      </pc:sldChg>
      <pc:sldChg chg="addSp delSp modSp new mod">
        <pc:chgData name="Thanh Nguyen" userId="ee4c66f2-a343-4a69-b777-27146cf6ce9f" providerId="ADAL" clId="{C6932BD4-7A9F-4079-BDC2-F0C01660A51F}" dt="2020-07-26T16:23:23.037" v="982" actId="26606"/>
        <pc:sldMkLst>
          <pc:docMk/>
          <pc:sldMk cId="1766679601" sldId="289"/>
        </pc:sldMkLst>
        <pc:spChg chg="mod">
          <ac:chgData name="Thanh Nguyen" userId="ee4c66f2-a343-4a69-b777-27146cf6ce9f" providerId="ADAL" clId="{C6932BD4-7A9F-4079-BDC2-F0C01660A51F}" dt="2020-07-26T16:23:23.037" v="982" actId="26606"/>
          <ac:spMkLst>
            <pc:docMk/>
            <pc:sldMk cId="1766679601" sldId="289"/>
            <ac:spMk id="2" creationId="{8AF57CE1-4EA2-4D70-9087-27C5D831A554}"/>
          </ac:spMkLst>
        </pc:spChg>
        <pc:spChg chg="add del mod">
          <ac:chgData name="Thanh Nguyen" userId="ee4c66f2-a343-4a69-b777-27146cf6ce9f" providerId="ADAL" clId="{C6932BD4-7A9F-4079-BDC2-F0C01660A51F}" dt="2020-07-26T16:23:23.037" v="982" actId="26606"/>
          <ac:spMkLst>
            <pc:docMk/>
            <pc:sldMk cId="1766679601" sldId="289"/>
            <ac:spMk id="3" creationId="{64AE9C5A-2537-4C72-8E69-F238F5540F9D}"/>
          </ac:spMkLst>
        </pc:spChg>
        <pc:graphicFrameChg chg="add del">
          <ac:chgData name="Thanh Nguyen" userId="ee4c66f2-a343-4a69-b777-27146cf6ce9f" providerId="ADAL" clId="{C6932BD4-7A9F-4079-BDC2-F0C01660A51F}" dt="2020-07-26T16:23:22.986" v="981" actId="26606"/>
          <ac:graphicFrameMkLst>
            <pc:docMk/>
            <pc:sldMk cId="1766679601" sldId="289"/>
            <ac:graphicFrameMk id="5" creationId="{ADF439EF-EAFB-4E23-83D7-DA84D09977FD}"/>
          </ac:graphicFrameMkLst>
        </pc:graphicFrameChg>
        <pc:graphicFrameChg chg="add">
          <ac:chgData name="Thanh Nguyen" userId="ee4c66f2-a343-4a69-b777-27146cf6ce9f" providerId="ADAL" clId="{C6932BD4-7A9F-4079-BDC2-F0C01660A51F}" dt="2020-07-26T16:23:23.037" v="982" actId="26606"/>
          <ac:graphicFrameMkLst>
            <pc:docMk/>
            <pc:sldMk cId="1766679601" sldId="289"/>
            <ac:graphicFrameMk id="7" creationId="{AA6DCE59-1569-4624-89D1-B7144F8A5B3C}"/>
          </ac:graphicFrameMkLst>
        </pc:graphicFrameChg>
      </pc:sldChg>
      <pc:sldChg chg="modSp new mod">
        <pc:chgData name="Thanh Nguyen" userId="ee4c66f2-a343-4a69-b777-27146cf6ce9f" providerId="ADAL" clId="{C6932BD4-7A9F-4079-BDC2-F0C01660A51F}" dt="2020-07-26T16:25:54.309" v="1040" actId="20577"/>
        <pc:sldMkLst>
          <pc:docMk/>
          <pc:sldMk cId="528456163" sldId="290"/>
        </pc:sldMkLst>
        <pc:spChg chg="mod">
          <ac:chgData name="Thanh Nguyen" userId="ee4c66f2-a343-4a69-b777-27146cf6ce9f" providerId="ADAL" clId="{C6932BD4-7A9F-4079-BDC2-F0C01660A51F}" dt="2020-07-26T16:25:34.853" v="995" actId="20577"/>
          <ac:spMkLst>
            <pc:docMk/>
            <pc:sldMk cId="528456163" sldId="290"/>
            <ac:spMk id="2" creationId="{1F2907F2-0B27-439A-B387-DEEED0CBFB0A}"/>
          </ac:spMkLst>
        </pc:spChg>
        <pc:spChg chg="mod">
          <ac:chgData name="Thanh Nguyen" userId="ee4c66f2-a343-4a69-b777-27146cf6ce9f" providerId="ADAL" clId="{C6932BD4-7A9F-4079-BDC2-F0C01660A51F}" dt="2020-07-26T16:25:54.309" v="1040" actId="20577"/>
          <ac:spMkLst>
            <pc:docMk/>
            <pc:sldMk cId="528456163" sldId="290"/>
            <ac:spMk id="3" creationId="{33F96699-F1AC-43EE-9D48-F04B625133E3}"/>
          </ac:spMkLst>
        </pc:spChg>
      </pc:sldChg>
      <pc:sldChg chg="modSp new mod">
        <pc:chgData name="Thanh Nguyen" userId="ee4c66f2-a343-4a69-b777-27146cf6ce9f" providerId="ADAL" clId="{C6932BD4-7A9F-4079-BDC2-F0C01660A51F}" dt="2020-07-26T16:26:17.147" v="1076" actId="20577"/>
        <pc:sldMkLst>
          <pc:docMk/>
          <pc:sldMk cId="1858041479" sldId="291"/>
        </pc:sldMkLst>
        <pc:spChg chg="mod">
          <ac:chgData name="Thanh Nguyen" userId="ee4c66f2-a343-4a69-b777-27146cf6ce9f" providerId="ADAL" clId="{C6932BD4-7A9F-4079-BDC2-F0C01660A51F}" dt="2020-07-26T16:26:12.352" v="1063" actId="20577"/>
          <ac:spMkLst>
            <pc:docMk/>
            <pc:sldMk cId="1858041479" sldId="291"/>
            <ac:spMk id="2" creationId="{874666CB-F415-48E9-9B34-8D9AD31A1032}"/>
          </ac:spMkLst>
        </pc:spChg>
        <pc:spChg chg="mod">
          <ac:chgData name="Thanh Nguyen" userId="ee4c66f2-a343-4a69-b777-27146cf6ce9f" providerId="ADAL" clId="{C6932BD4-7A9F-4079-BDC2-F0C01660A51F}" dt="2020-07-26T16:26:17.147" v="1076" actId="20577"/>
          <ac:spMkLst>
            <pc:docMk/>
            <pc:sldMk cId="1858041479" sldId="291"/>
            <ac:spMk id="3" creationId="{1F23F81D-B549-4261-89EF-400756FF19D1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pngall.com/github-png" TargetMode="External"/><Relationship Id="rId1" Type="http://schemas.openxmlformats.org/officeDocument/2006/relationships/image" Target="../media/image3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pngall.com/github-png" TargetMode="External"/><Relationship Id="rId1" Type="http://schemas.openxmlformats.org/officeDocument/2006/relationships/image" Target="../media/image3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4D88A3-7AC0-4727-8422-9FC16758E89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D05E4-51BA-4B10-92F0-0140F189CFE6}">
      <dgm:prSet/>
      <dgm:spPr/>
      <dgm:t>
        <a:bodyPr/>
        <a:lstStyle/>
        <a:p>
          <a:r>
            <a:rPr lang="en-AU" dirty="0"/>
            <a:t>GitHub account (free)</a:t>
          </a:r>
          <a:endParaRPr lang="en-US" dirty="0"/>
        </a:p>
      </dgm:t>
    </dgm:pt>
    <dgm:pt modelId="{DBF968B8-2C33-4F95-9007-27D90ABFB3AA}" type="parTrans" cxnId="{CA38B561-465A-4D0B-AD26-8ABE183D7440}">
      <dgm:prSet/>
      <dgm:spPr/>
      <dgm:t>
        <a:bodyPr/>
        <a:lstStyle/>
        <a:p>
          <a:endParaRPr lang="en-US"/>
        </a:p>
      </dgm:t>
    </dgm:pt>
    <dgm:pt modelId="{CBB9B3D3-161A-4C9D-ADC5-E8F70AA80A73}" type="sibTrans" cxnId="{CA38B561-465A-4D0B-AD26-8ABE183D7440}">
      <dgm:prSet/>
      <dgm:spPr/>
      <dgm:t>
        <a:bodyPr/>
        <a:lstStyle/>
        <a:p>
          <a:endParaRPr lang="en-US"/>
        </a:p>
      </dgm:t>
    </dgm:pt>
    <dgm:pt modelId="{AA747E97-8301-4F3D-962C-A23AB40440ED}">
      <dgm:prSet/>
      <dgm:spPr/>
      <dgm:t>
        <a:bodyPr/>
        <a:lstStyle/>
        <a:p>
          <a:r>
            <a:rPr lang="en-AU"/>
            <a:t>Azure DevOps account (free)</a:t>
          </a:r>
          <a:endParaRPr lang="en-US"/>
        </a:p>
      </dgm:t>
    </dgm:pt>
    <dgm:pt modelId="{03A8FAD4-F081-4A1D-B52F-9D3A5B19C422}" type="parTrans" cxnId="{C151D79B-1C4C-474C-AD87-923CE982B148}">
      <dgm:prSet/>
      <dgm:spPr/>
      <dgm:t>
        <a:bodyPr/>
        <a:lstStyle/>
        <a:p>
          <a:endParaRPr lang="en-US"/>
        </a:p>
      </dgm:t>
    </dgm:pt>
    <dgm:pt modelId="{AA26B697-4092-4EC2-9FEE-942EBDE7355C}" type="sibTrans" cxnId="{C151D79B-1C4C-474C-AD87-923CE982B148}">
      <dgm:prSet/>
      <dgm:spPr/>
      <dgm:t>
        <a:bodyPr/>
        <a:lstStyle/>
        <a:p>
          <a:endParaRPr lang="en-US"/>
        </a:p>
      </dgm:t>
    </dgm:pt>
    <dgm:pt modelId="{5FE23D78-5DA3-4984-A3EC-869350A10C71}">
      <dgm:prSet/>
      <dgm:spPr/>
      <dgm:t>
        <a:bodyPr/>
        <a:lstStyle/>
        <a:p>
          <a:r>
            <a:rPr lang="en-AU"/>
            <a:t>Azure Subscription (free new account with $200 credit)</a:t>
          </a:r>
          <a:endParaRPr lang="en-US"/>
        </a:p>
      </dgm:t>
    </dgm:pt>
    <dgm:pt modelId="{381B251C-B5F9-4B1A-93E5-C64756C4FD58}" type="parTrans" cxnId="{0F503FD6-65E7-49BA-BD10-97906901BA27}">
      <dgm:prSet/>
      <dgm:spPr/>
      <dgm:t>
        <a:bodyPr/>
        <a:lstStyle/>
        <a:p>
          <a:endParaRPr lang="en-US"/>
        </a:p>
      </dgm:t>
    </dgm:pt>
    <dgm:pt modelId="{D5D5B0E2-FE2D-44CD-AA50-7ED53B79B04C}" type="sibTrans" cxnId="{0F503FD6-65E7-49BA-BD10-97906901BA27}">
      <dgm:prSet/>
      <dgm:spPr/>
      <dgm:t>
        <a:bodyPr/>
        <a:lstStyle/>
        <a:p>
          <a:endParaRPr lang="en-US"/>
        </a:p>
      </dgm:t>
    </dgm:pt>
    <dgm:pt modelId="{59B095C3-6B3A-4142-80D4-F736FA50208B}" type="pres">
      <dgm:prSet presAssocID="{844D88A3-7AC0-4727-8422-9FC16758E89D}" presName="root" presStyleCnt="0">
        <dgm:presLayoutVars>
          <dgm:dir/>
          <dgm:resizeHandles val="exact"/>
        </dgm:presLayoutVars>
      </dgm:prSet>
      <dgm:spPr/>
    </dgm:pt>
    <dgm:pt modelId="{20D1EFB8-8620-41BB-9E13-814C3498F7DE}" type="pres">
      <dgm:prSet presAssocID="{B62D05E4-51BA-4B10-92F0-0140F189CFE6}" presName="compNode" presStyleCnt="0"/>
      <dgm:spPr/>
    </dgm:pt>
    <dgm:pt modelId="{99C3E399-DAD6-4B8F-B535-B244CA89A3EF}" type="pres">
      <dgm:prSet presAssocID="{B62D05E4-51BA-4B10-92F0-0140F189CFE6}" presName="bgRect" presStyleLbl="bgShp" presStyleIdx="0" presStyleCnt="3"/>
      <dgm:spPr/>
    </dgm:pt>
    <dgm:pt modelId="{0FCCA680-A2D1-44C9-930A-E2279FA4CB1D}" type="pres">
      <dgm:prSet presAssocID="{B62D05E4-51BA-4B10-92F0-0140F189CFE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A5254BAA-5FCD-4C2B-B5BE-A1AF19D57C44}" type="pres">
      <dgm:prSet presAssocID="{B62D05E4-51BA-4B10-92F0-0140F189CFE6}" presName="spaceRect" presStyleCnt="0"/>
      <dgm:spPr/>
    </dgm:pt>
    <dgm:pt modelId="{A4B9FDA5-99AC-49DB-AA2E-A3E7742104E0}" type="pres">
      <dgm:prSet presAssocID="{B62D05E4-51BA-4B10-92F0-0140F189CFE6}" presName="parTx" presStyleLbl="revTx" presStyleIdx="0" presStyleCnt="3">
        <dgm:presLayoutVars>
          <dgm:chMax val="0"/>
          <dgm:chPref val="0"/>
        </dgm:presLayoutVars>
      </dgm:prSet>
      <dgm:spPr/>
    </dgm:pt>
    <dgm:pt modelId="{A9B29A68-3291-4B9D-B12C-FB7937801012}" type="pres">
      <dgm:prSet presAssocID="{CBB9B3D3-161A-4C9D-ADC5-E8F70AA80A73}" presName="sibTrans" presStyleCnt="0"/>
      <dgm:spPr/>
    </dgm:pt>
    <dgm:pt modelId="{001A59F3-87B5-4DEB-A99E-7C557E601464}" type="pres">
      <dgm:prSet presAssocID="{AA747E97-8301-4F3D-962C-A23AB40440ED}" presName="compNode" presStyleCnt="0"/>
      <dgm:spPr/>
    </dgm:pt>
    <dgm:pt modelId="{17473A0C-BEFE-41B6-AD6C-864A9710DB9B}" type="pres">
      <dgm:prSet presAssocID="{AA747E97-8301-4F3D-962C-A23AB40440ED}" presName="bgRect" presStyleLbl="bgShp" presStyleIdx="1" presStyleCnt="3"/>
      <dgm:spPr/>
    </dgm:pt>
    <dgm:pt modelId="{4BE005A3-F1AC-428C-914F-938A49233E09}" type="pres">
      <dgm:prSet presAssocID="{AA747E97-8301-4F3D-962C-A23AB40440E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2CE987EC-7859-4F2A-9206-341847D545F7}" type="pres">
      <dgm:prSet presAssocID="{AA747E97-8301-4F3D-962C-A23AB40440ED}" presName="spaceRect" presStyleCnt="0"/>
      <dgm:spPr/>
    </dgm:pt>
    <dgm:pt modelId="{11A72E68-EC96-45AE-AA93-4C5452D7AEDE}" type="pres">
      <dgm:prSet presAssocID="{AA747E97-8301-4F3D-962C-A23AB40440ED}" presName="parTx" presStyleLbl="revTx" presStyleIdx="1" presStyleCnt="3">
        <dgm:presLayoutVars>
          <dgm:chMax val="0"/>
          <dgm:chPref val="0"/>
        </dgm:presLayoutVars>
      </dgm:prSet>
      <dgm:spPr/>
    </dgm:pt>
    <dgm:pt modelId="{C818CE3D-80C5-41F0-A10F-D5A3D2FEF86A}" type="pres">
      <dgm:prSet presAssocID="{AA26B697-4092-4EC2-9FEE-942EBDE7355C}" presName="sibTrans" presStyleCnt="0"/>
      <dgm:spPr/>
    </dgm:pt>
    <dgm:pt modelId="{58E40504-7BC3-4690-AA7B-72D1A010DE38}" type="pres">
      <dgm:prSet presAssocID="{5FE23D78-5DA3-4984-A3EC-869350A10C71}" presName="compNode" presStyleCnt="0"/>
      <dgm:spPr/>
    </dgm:pt>
    <dgm:pt modelId="{E4A5A183-7139-4916-9854-B644A99D0DD6}" type="pres">
      <dgm:prSet presAssocID="{5FE23D78-5DA3-4984-A3EC-869350A10C71}" presName="bgRect" presStyleLbl="bgShp" presStyleIdx="2" presStyleCnt="3"/>
      <dgm:spPr/>
    </dgm:pt>
    <dgm:pt modelId="{D74ED1A5-3134-41D4-8E7E-6CE8B892CF57}" type="pres">
      <dgm:prSet presAssocID="{5FE23D78-5DA3-4984-A3EC-869350A10C7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E08C6FDD-0F16-4574-89D3-25130C5DB741}" type="pres">
      <dgm:prSet presAssocID="{5FE23D78-5DA3-4984-A3EC-869350A10C71}" presName="spaceRect" presStyleCnt="0"/>
      <dgm:spPr/>
    </dgm:pt>
    <dgm:pt modelId="{84B0BBA1-E421-4219-B2F5-B0A462668E0D}" type="pres">
      <dgm:prSet presAssocID="{5FE23D78-5DA3-4984-A3EC-869350A10C7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0B76E14-4CB3-4D1A-884F-E21CA523C552}" type="presOf" srcId="{844D88A3-7AC0-4727-8422-9FC16758E89D}" destId="{59B095C3-6B3A-4142-80D4-F736FA50208B}" srcOrd="0" destOrd="0" presId="urn:microsoft.com/office/officeart/2018/2/layout/IconVerticalSolidList"/>
    <dgm:cxn modelId="{C6862E18-FAB2-43AE-90BC-60B78A80DCCF}" type="presOf" srcId="{AA747E97-8301-4F3D-962C-A23AB40440ED}" destId="{11A72E68-EC96-45AE-AA93-4C5452D7AEDE}" srcOrd="0" destOrd="0" presId="urn:microsoft.com/office/officeart/2018/2/layout/IconVerticalSolidList"/>
    <dgm:cxn modelId="{CA38B561-465A-4D0B-AD26-8ABE183D7440}" srcId="{844D88A3-7AC0-4727-8422-9FC16758E89D}" destId="{B62D05E4-51BA-4B10-92F0-0140F189CFE6}" srcOrd="0" destOrd="0" parTransId="{DBF968B8-2C33-4F95-9007-27D90ABFB3AA}" sibTransId="{CBB9B3D3-161A-4C9D-ADC5-E8F70AA80A73}"/>
    <dgm:cxn modelId="{8BDD2771-0278-46FD-A6B3-8F5DA48669DE}" type="presOf" srcId="{B62D05E4-51BA-4B10-92F0-0140F189CFE6}" destId="{A4B9FDA5-99AC-49DB-AA2E-A3E7742104E0}" srcOrd="0" destOrd="0" presId="urn:microsoft.com/office/officeart/2018/2/layout/IconVerticalSolidList"/>
    <dgm:cxn modelId="{B190BC9B-57A4-4974-B47A-90D3FD116D9D}" type="presOf" srcId="{5FE23D78-5DA3-4984-A3EC-869350A10C71}" destId="{84B0BBA1-E421-4219-B2F5-B0A462668E0D}" srcOrd="0" destOrd="0" presId="urn:microsoft.com/office/officeart/2018/2/layout/IconVerticalSolidList"/>
    <dgm:cxn modelId="{C151D79B-1C4C-474C-AD87-923CE982B148}" srcId="{844D88A3-7AC0-4727-8422-9FC16758E89D}" destId="{AA747E97-8301-4F3D-962C-A23AB40440ED}" srcOrd="1" destOrd="0" parTransId="{03A8FAD4-F081-4A1D-B52F-9D3A5B19C422}" sibTransId="{AA26B697-4092-4EC2-9FEE-942EBDE7355C}"/>
    <dgm:cxn modelId="{0F503FD6-65E7-49BA-BD10-97906901BA27}" srcId="{844D88A3-7AC0-4727-8422-9FC16758E89D}" destId="{5FE23D78-5DA3-4984-A3EC-869350A10C71}" srcOrd="2" destOrd="0" parTransId="{381B251C-B5F9-4B1A-93E5-C64756C4FD58}" sibTransId="{D5D5B0E2-FE2D-44CD-AA50-7ED53B79B04C}"/>
    <dgm:cxn modelId="{1C001850-E996-46C5-BB9A-215242104973}" type="presParOf" srcId="{59B095C3-6B3A-4142-80D4-F736FA50208B}" destId="{20D1EFB8-8620-41BB-9E13-814C3498F7DE}" srcOrd="0" destOrd="0" presId="urn:microsoft.com/office/officeart/2018/2/layout/IconVerticalSolidList"/>
    <dgm:cxn modelId="{B2B5CFB4-B12E-45C1-844C-3A1ECC325FCD}" type="presParOf" srcId="{20D1EFB8-8620-41BB-9E13-814C3498F7DE}" destId="{99C3E399-DAD6-4B8F-B535-B244CA89A3EF}" srcOrd="0" destOrd="0" presId="urn:microsoft.com/office/officeart/2018/2/layout/IconVerticalSolidList"/>
    <dgm:cxn modelId="{2DC20988-2ECE-4E31-9312-3D8BC90C8D3D}" type="presParOf" srcId="{20D1EFB8-8620-41BB-9E13-814C3498F7DE}" destId="{0FCCA680-A2D1-44C9-930A-E2279FA4CB1D}" srcOrd="1" destOrd="0" presId="urn:microsoft.com/office/officeart/2018/2/layout/IconVerticalSolidList"/>
    <dgm:cxn modelId="{D7DECEEB-A80B-422A-8297-890F9958D0F6}" type="presParOf" srcId="{20D1EFB8-8620-41BB-9E13-814C3498F7DE}" destId="{A5254BAA-5FCD-4C2B-B5BE-A1AF19D57C44}" srcOrd="2" destOrd="0" presId="urn:microsoft.com/office/officeart/2018/2/layout/IconVerticalSolidList"/>
    <dgm:cxn modelId="{44305667-8078-470A-9EED-41426792239B}" type="presParOf" srcId="{20D1EFB8-8620-41BB-9E13-814C3498F7DE}" destId="{A4B9FDA5-99AC-49DB-AA2E-A3E7742104E0}" srcOrd="3" destOrd="0" presId="urn:microsoft.com/office/officeart/2018/2/layout/IconVerticalSolidList"/>
    <dgm:cxn modelId="{A3A1BCA9-D03D-488A-9B7D-15113BCE0F09}" type="presParOf" srcId="{59B095C3-6B3A-4142-80D4-F736FA50208B}" destId="{A9B29A68-3291-4B9D-B12C-FB7937801012}" srcOrd="1" destOrd="0" presId="urn:microsoft.com/office/officeart/2018/2/layout/IconVerticalSolidList"/>
    <dgm:cxn modelId="{51FE0738-3461-4DD8-AB34-5CFE0F1FA13C}" type="presParOf" srcId="{59B095C3-6B3A-4142-80D4-F736FA50208B}" destId="{001A59F3-87B5-4DEB-A99E-7C557E601464}" srcOrd="2" destOrd="0" presId="urn:microsoft.com/office/officeart/2018/2/layout/IconVerticalSolidList"/>
    <dgm:cxn modelId="{1749B829-849D-4FDF-9D51-F405D5EC7DCC}" type="presParOf" srcId="{001A59F3-87B5-4DEB-A99E-7C557E601464}" destId="{17473A0C-BEFE-41B6-AD6C-864A9710DB9B}" srcOrd="0" destOrd="0" presId="urn:microsoft.com/office/officeart/2018/2/layout/IconVerticalSolidList"/>
    <dgm:cxn modelId="{29D1D002-89EF-4ACA-8D79-0EAB96DD8181}" type="presParOf" srcId="{001A59F3-87B5-4DEB-A99E-7C557E601464}" destId="{4BE005A3-F1AC-428C-914F-938A49233E09}" srcOrd="1" destOrd="0" presId="urn:microsoft.com/office/officeart/2018/2/layout/IconVerticalSolidList"/>
    <dgm:cxn modelId="{A69F498B-565D-4617-B476-492EC0C5CB84}" type="presParOf" srcId="{001A59F3-87B5-4DEB-A99E-7C557E601464}" destId="{2CE987EC-7859-4F2A-9206-341847D545F7}" srcOrd="2" destOrd="0" presId="urn:microsoft.com/office/officeart/2018/2/layout/IconVerticalSolidList"/>
    <dgm:cxn modelId="{EA75DF30-F132-40D8-B286-23FC24C8093B}" type="presParOf" srcId="{001A59F3-87B5-4DEB-A99E-7C557E601464}" destId="{11A72E68-EC96-45AE-AA93-4C5452D7AEDE}" srcOrd="3" destOrd="0" presId="urn:microsoft.com/office/officeart/2018/2/layout/IconVerticalSolidList"/>
    <dgm:cxn modelId="{52F42479-8539-4B4A-AC42-4B40B16CCA96}" type="presParOf" srcId="{59B095C3-6B3A-4142-80D4-F736FA50208B}" destId="{C818CE3D-80C5-41F0-A10F-D5A3D2FEF86A}" srcOrd="3" destOrd="0" presId="urn:microsoft.com/office/officeart/2018/2/layout/IconVerticalSolidList"/>
    <dgm:cxn modelId="{2B6B4CA2-3494-4B2E-8E3E-606A4E29A104}" type="presParOf" srcId="{59B095C3-6B3A-4142-80D4-F736FA50208B}" destId="{58E40504-7BC3-4690-AA7B-72D1A010DE38}" srcOrd="4" destOrd="0" presId="urn:microsoft.com/office/officeart/2018/2/layout/IconVerticalSolidList"/>
    <dgm:cxn modelId="{F0AE8C78-727C-475D-A6C4-71B055610A04}" type="presParOf" srcId="{58E40504-7BC3-4690-AA7B-72D1A010DE38}" destId="{E4A5A183-7139-4916-9854-B644A99D0DD6}" srcOrd="0" destOrd="0" presId="urn:microsoft.com/office/officeart/2018/2/layout/IconVerticalSolidList"/>
    <dgm:cxn modelId="{9E4341D5-0369-4483-A355-78E9DCD964DB}" type="presParOf" srcId="{58E40504-7BC3-4690-AA7B-72D1A010DE38}" destId="{D74ED1A5-3134-41D4-8E7E-6CE8B892CF57}" srcOrd="1" destOrd="0" presId="urn:microsoft.com/office/officeart/2018/2/layout/IconVerticalSolidList"/>
    <dgm:cxn modelId="{3642687B-70BE-44F8-B4B8-C22134F4E061}" type="presParOf" srcId="{58E40504-7BC3-4690-AA7B-72D1A010DE38}" destId="{E08C6FDD-0F16-4574-89D3-25130C5DB741}" srcOrd="2" destOrd="0" presId="urn:microsoft.com/office/officeart/2018/2/layout/IconVerticalSolidList"/>
    <dgm:cxn modelId="{E608AD95-E764-471A-8D3A-CFBBBB0BF371}" type="presParOf" srcId="{58E40504-7BC3-4690-AA7B-72D1A010DE38}" destId="{84B0BBA1-E421-4219-B2F5-B0A462668E0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EE0FCD-415F-496A-8277-BFEAF176B63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F991C9-F1FA-4FB5-BD8D-32C93E2C6D0E}">
      <dgm:prSet/>
      <dgm:spPr/>
      <dgm:t>
        <a:bodyPr/>
        <a:lstStyle/>
        <a:p>
          <a:endParaRPr lang="en-US" dirty="0"/>
        </a:p>
      </dgm:t>
    </dgm:pt>
    <dgm:pt modelId="{228701A4-9992-4362-B929-90F2E96B9B2F}" type="parTrans" cxnId="{0BBBCABA-2D34-4347-9EFA-4974627EB4D1}">
      <dgm:prSet/>
      <dgm:spPr/>
      <dgm:t>
        <a:bodyPr/>
        <a:lstStyle/>
        <a:p>
          <a:endParaRPr lang="en-US"/>
        </a:p>
      </dgm:t>
    </dgm:pt>
    <dgm:pt modelId="{EF79263C-4BB2-4488-87AA-8B96CF8CB5E6}" type="sibTrans" cxnId="{0BBBCABA-2D34-4347-9EFA-4974627EB4D1}">
      <dgm:prSet phldrT="1"/>
      <dgm:spPr/>
      <dgm:t>
        <a:bodyPr/>
        <a:lstStyle/>
        <a:p>
          <a:r>
            <a:rPr lang="en-US" dirty="0"/>
            <a:t>Create</a:t>
          </a:r>
        </a:p>
      </dgm:t>
    </dgm:pt>
    <dgm:pt modelId="{6A76BFDF-D9A8-455A-BFCB-4A4DF2117E33}">
      <dgm:prSet/>
      <dgm:spPr/>
      <dgm:t>
        <a:bodyPr/>
        <a:lstStyle/>
        <a:p>
          <a:r>
            <a:rPr lang="en-US" dirty="0"/>
            <a:t>Create a simple web application on GitHub, or</a:t>
          </a:r>
        </a:p>
      </dgm:t>
    </dgm:pt>
    <dgm:pt modelId="{4B1A7D06-3635-4589-9FA0-C257B11E1AA1}" type="parTrans" cxnId="{2BCDDB0B-7230-4F0A-B0BB-9FB6136CE153}">
      <dgm:prSet/>
      <dgm:spPr/>
      <dgm:t>
        <a:bodyPr/>
        <a:lstStyle/>
        <a:p>
          <a:endParaRPr lang="en-US"/>
        </a:p>
      </dgm:t>
    </dgm:pt>
    <dgm:pt modelId="{E05C7093-8B41-4FDE-BA78-83DF8CEE36C5}" type="sibTrans" cxnId="{2BCDDB0B-7230-4F0A-B0BB-9FB6136CE153}">
      <dgm:prSet/>
      <dgm:spPr/>
      <dgm:t>
        <a:bodyPr/>
        <a:lstStyle/>
        <a:p>
          <a:endParaRPr lang="en-US"/>
        </a:p>
      </dgm:t>
    </dgm:pt>
    <dgm:pt modelId="{CF9C7D39-3963-4EE9-AAB6-3BE07F5B8FAA}">
      <dgm:prSet/>
      <dgm:spPr/>
      <dgm:t>
        <a:bodyPr/>
        <a:lstStyle/>
        <a:p>
          <a:endParaRPr lang="en-US" dirty="0"/>
        </a:p>
      </dgm:t>
    </dgm:pt>
    <dgm:pt modelId="{F152700B-9738-4477-8560-6E58FC918726}" type="parTrans" cxnId="{C4EF2318-A47C-4E1C-8E2B-ED0E17F6F9D2}">
      <dgm:prSet/>
      <dgm:spPr/>
      <dgm:t>
        <a:bodyPr/>
        <a:lstStyle/>
        <a:p>
          <a:endParaRPr lang="en-US"/>
        </a:p>
      </dgm:t>
    </dgm:pt>
    <dgm:pt modelId="{FF729880-6E7E-42C9-8609-1A0D27D1DEDF}" type="sibTrans" cxnId="{C4EF2318-A47C-4E1C-8E2B-ED0E17F6F9D2}">
      <dgm:prSet phldrT="2"/>
      <dgm:spPr/>
      <dgm:t>
        <a:bodyPr/>
        <a:lstStyle/>
        <a:p>
          <a:r>
            <a:rPr lang="en-US" dirty="0"/>
            <a:t>Clone</a:t>
          </a:r>
        </a:p>
      </dgm:t>
    </dgm:pt>
    <dgm:pt modelId="{967FF156-D7D7-49D9-9E0D-071AAFF6B61E}">
      <dgm:prSet/>
      <dgm:spPr/>
      <dgm:t>
        <a:bodyPr/>
        <a:lstStyle/>
        <a:p>
          <a:r>
            <a:rPr lang="en-US" dirty="0"/>
            <a:t>Clone pre-created repo (https://github.com/btnguyen2k/azworkshop-azpipelines-dockerimg-appservice)</a:t>
          </a:r>
        </a:p>
      </dgm:t>
    </dgm:pt>
    <dgm:pt modelId="{1232B1FB-CB9F-495B-BF48-C89256B6FFAD}" type="parTrans" cxnId="{F620F741-BE32-464D-B07A-593492DB8FE6}">
      <dgm:prSet/>
      <dgm:spPr/>
      <dgm:t>
        <a:bodyPr/>
        <a:lstStyle/>
        <a:p>
          <a:endParaRPr lang="en-US"/>
        </a:p>
      </dgm:t>
    </dgm:pt>
    <dgm:pt modelId="{BFB3F899-5D82-4FC1-8255-C8AFF967EC1E}" type="sibTrans" cxnId="{F620F741-BE32-464D-B07A-593492DB8FE6}">
      <dgm:prSet/>
      <dgm:spPr/>
      <dgm:t>
        <a:bodyPr/>
        <a:lstStyle/>
        <a:p>
          <a:endParaRPr lang="en-US"/>
        </a:p>
      </dgm:t>
    </dgm:pt>
    <dgm:pt modelId="{0A42AA8D-7FE4-44AF-8B15-E86A51921C43}" type="pres">
      <dgm:prSet presAssocID="{9CEE0FCD-415F-496A-8277-BFEAF176B631}" presName="Name0" presStyleCnt="0">
        <dgm:presLayoutVars>
          <dgm:animLvl val="lvl"/>
          <dgm:resizeHandles val="exact"/>
        </dgm:presLayoutVars>
      </dgm:prSet>
      <dgm:spPr/>
    </dgm:pt>
    <dgm:pt modelId="{9BE224FA-1E05-4179-91DD-1AD3A56AF6DD}" type="pres">
      <dgm:prSet presAssocID="{27F991C9-F1FA-4FB5-BD8D-32C93E2C6D0E}" presName="compositeNode" presStyleCnt="0">
        <dgm:presLayoutVars>
          <dgm:bulletEnabled val="1"/>
        </dgm:presLayoutVars>
      </dgm:prSet>
      <dgm:spPr/>
    </dgm:pt>
    <dgm:pt modelId="{EFBE159D-D302-4366-99C2-CE75E19BB50A}" type="pres">
      <dgm:prSet presAssocID="{27F991C9-F1FA-4FB5-BD8D-32C93E2C6D0E}" presName="bgRect" presStyleLbl="alignNode1" presStyleIdx="0" presStyleCnt="2"/>
      <dgm:spPr/>
    </dgm:pt>
    <dgm:pt modelId="{48BAAFCD-897F-483B-A9B1-1F9A6976E04E}" type="pres">
      <dgm:prSet presAssocID="{EF79263C-4BB2-4488-87AA-8B96CF8CB5E6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6DF27C80-C1E8-4227-9ACD-ECE53988F928}" type="pres">
      <dgm:prSet presAssocID="{27F991C9-F1FA-4FB5-BD8D-32C93E2C6D0E}" presName="nodeRect" presStyleLbl="alignNode1" presStyleIdx="0" presStyleCnt="2">
        <dgm:presLayoutVars>
          <dgm:bulletEnabled val="1"/>
        </dgm:presLayoutVars>
      </dgm:prSet>
      <dgm:spPr/>
    </dgm:pt>
    <dgm:pt modelId="{6146F994-5D8D-4D43-BFFF-176A68E11E22}" type="pres">
      <dgm:prSet presAssocID="{EF79263C-4BB2-4488-87AA-8B96CF8CB5E6}" presName="sibTrans" presStyleCnt="0"/>
      <dgm:spPr/>
    </dgm:pt>
    <dgm:pt modelId="{2E427E1B-C89B-4D87-88BA-41762F901A86}" type="pres">
      <dgm:prSet presAssocID="{CF9C7D39-3963-4EE9-AAB6-3BE07F5B8FAA}" presName="compositeNode" presStyleCnt="0">
        <dgm:presLayoutVars>
          <dgm:bulletEnabled val="1"/>
        </dgm:presLayoutVars>
      </dgm:prSet>
      <dgm:spPr/>
    </dgm:pt>
    <dgm:pt modelId="{53603DF7-D095-449E-A612-44D4A0269F7A}" type="pres">
      <dgm:prSet presAssocID="{CF9C7D39-3963-4EE9-AAB6-3BE07F5B8FAA}" presName="bgRect" presStyleLbl="alignNode1" presStyleIdx="1" presStyleCnt="2"/>
      <dgm:spPr/>
    </dgm:pt>
    <dgm:pt modelId="{6C35FA9A-D33F-4D01-9420-FC1026FF46A8}" type="pres">
      <dgm:prSet presAssocID="{FF729880-6E7E-42C9-8609-1A0D27D1DEDF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A32EFF7B-B0F3-45F0-8DA1-265F34C688CB}" type="pres">
      <dgm:prSet presAssocID="{CF9C7D39-3963-4EE9-AAB6-3BE07F5B8FAA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2AB52409-452D-429C-AB31-45002674BD27}" type="presOf" srcId="{CF9C7D39-3963-4EE9-AAB6-3BE07F5B8FAA}" destId="{A32EFF7B-B0F3-45F0-8DA1-265F34C688CB}" srcOrd="1" destOrd="0" presId="urn:microsoft.com/office/officeart/2016/7/layout/LinearBlockProcessNumbered"/>
    <dgm:cxn modelId="{2BCDDB0B-7230-4F0A-B0BB-9FB6136CE153}" srcId="{27F991C9-F1FA-4FB5-BD8D-32C93E2C6D0E}" destId="{6A76BFDF-D9A8-455A-BFCB-4A4DF2117E33}" srcOrd="0" destOrd="0" parTransId="{4B1A7D06-3635-4589-9FA0-C257B11E1AA1}" sibTransId="{E05C7093-8B41-4FDE-BA78-83DF8CEE36C5}"/>
    <dgm:cxn modelId="{D3567C0C-0AB1-433E-879E-C6012FE4A8C0}" type="presOf" srcId="{27F991C9-F1FA-4FB5-BD8D-32C93E2C6D0E}" destId="{6DF27C80-C1E8-4227-9ACD-ECE53988F928}" srcOrd="1" destOrd="0" presId="urn:microsoft.com/office/officeart/2016/7/layout/LinearBlockProcessNumbered"/>
    <dgm:cxn modelId="{C4EF2318-A47C-4E1C-8E2B-ED0E17F6F9D2}" srcId="{9CEE0FCD-415F-496A-8277-BFEAF176B631}" destId="{CF9C7D39-3963-4EE9-AAB6-3BE07F5B8FAA}" srcOrd="1" destOrd="0" parTransId="{F152700B-9738-4477-8560-6E58FC918726}" sibTransId="{FF729880-6E7E-42C9-8609-1A0D27D1DEDF}"/>
    <dgm:cxn modelId="{97FFAD40-02B8-4988-A6A0-B11D65DA72D9}" type="presOf" srcId="{967FF156-D7D7-49D9-9E0D-071AAFF6B61E}" destId="{A32EFF7B-B0F3-45F0-8DA1-265F34C688CB}" srcOrd="0" destOrd="1" presId="urn:microsoft.com/office/officeart/2016/7/layout/LinearBlockProcessNumbered"/>
    <dgm:cxn modelId="{4969E840-EEDF-4ABB-B30B-490555694BB4}" type="presOf" srcId="{27F991C9-F1FA-4FB5-BD8D-32C93E2C6D0E}" destId="{EFBE159D-D302-4366-99C2-CE75E19BB50A}" srcOrd="0" destOrd="0" presId="urn:microsoft.com/office/officeart/2016/7/layout/LinearBlockProcessNumbered"/>
    <dgm:cxn modelId="{F620F741-BE32-464D-B07A-593492DB8FE6}" srcId="{CF9C7D39-3963-4EE9-AAB6-3BE07F5B8FAA}" destId="{967FF156-D7D7-49D9-9E0D-071AAFF6B61E}" srcOrd="0" destOrd="0" parTransId="{1232B1FB-CB9F-495B-BF48-C89256B6FFAD}" sibTransId="{BFB3F899-5D82-4FC1-8255-C8AFF967EC1E}"/>
    <dgm:cxn modelId="{C2CA8043-9DDD-4B04-A45A-F79E5807071A}" type="presOf" srcId="{9CEE0FCD-415F-496A-8277-BFEAF176B631}" destId="{0A42AA8D-7FE4-44AF-8B15-E86A51921C43}" srcOrd="0" destOrd="0" presId="urn:microsoft.com/office/officeart/2016/7/layout/LinearBlockProcessNumbered"/>
    <dgm:cxn modelId="{C37E7A4D-B0D5-4E17-B427-22A45A89BFE8}" type="presOf" srcId="{CF9C7D39-3963-4EE9-AAB6-3BE07F5B8FAA}" destId="{53603DF7-D095-449E-A612-44D4A0269F7A}" srcOrd="0" destOrd="0" presId="urn:microsoft.com/office/officeart/2016/7/layout/LinearBlockProcessNumbered"/>
    <dgm:cxn modelId="{6CDC1B90-9F4B-4A59-9072-4112FDA655FB}" type="presOf" srcId="{EF79263C-4BB2-4488-87AA-8B96CF8CB5E6}" destId="{48BAAFCD-897F-483B-A9B1-1F9A6976E04E}" srcOrd="0" destOrd="0" presId="urn:microsoft.com/office/officeart/2016/7/layout/LinearBlockProcessNumbered"/>
    <dgm:cxn modelId="{9FEF23B5-6EF4-42EC-9434-A5AB2C38BA7D}" type="presOf" srcId="{FF729880-6E7E-42C9-8609-1A0D27D1DEDF}" destId="{6C35FA9A-D33F-4D01-9420-FC1026FF46A8}" srcOrd="0" destOrd="0" presId="urn:microsoft.com/office/officeart/2016/7/layout/LinearBlockProcessNumbered"/>
    <dgm:cxn modelId="{0BBBCABA-2D34-4347-9EFA-4974627EB4D1}" srcId="{9CEE0FCD-415F-496A-8277-BFEAF176B631}" destId="{27F991C9-F1FA-4FB5-BD8D-32C93E2C6D0E}" srcOrd="0" destOrd="0" parTransId="{228701A4-9992-4362-B929-90F2E96B9B2F}" sibTransId="{EF79263C-4BB2-4488-87AA-8B96CF8CB5E6}"/>
    <dgm:cxn modelId="{2190D6EB-CA57-4C2E-9F95-FE271E279BEF}" type="presOf" srcId="{6A76BFDF-D9A8-455A-BFCB-4A4DF2117E33}" destId="{6DF27C80-C1E8-4227-9ACD-ECE53988F928}" srcOrd="0" destOrd="1" presId="urn:microsoft.com/office/officeart/2016/7/layout/LinearBlockProcessNumbered"/>
    <dgm:cxn modelId="{565E5376-D73A-489B-AC86-905C34B41201}" type="presParOf" srcId="{0A42AA8D-7FE4-44AF-8B15-E86A51921C43}" destId="{9BE224FA-1E05-4179-91DD-1AD3A56AF6DD}" srcOrd="0" destOrd="0" presId="urn:microsoft.com/office/officeart/2016/7/layout/LinearBlockProcessNumbered"/>
    <dgm:cxn modelId="{A9E4C8EE-3A1C-4271-B574-8D4918416A7F}" type="presParOf" srcId="{9BE224FA-1E05-4179-91DD-1AD3A56AF6DD}" destId="{EFBE159D-D302-4366-99C2-CE75E19BB50A}" srcOrd="0" destOrd="0" presId="urn:microsoft.com/office/officeart/2016/7/layout/LinearBlockProcessNumbered"/>
    <dgm:cxn modelId="{0244F21E-BFF7-4353-873C-8BFF3EF71FF0}" type="presParOf" srcId="{9BE224FA-1E05-4179-91DD-1AD3A56AF6DD}" destId="{48BAAFCD-897F-483B-A9B1-1F9A6976E04E}" srcOrd="1" destOrd="0" presId="urn:microsoft.com/office/officeart/2016/7/layout/LinearBlockProcessNumbered"/>
    <dgm:cxn modelId="{47432087-3026-4F59-B45F-9FF57C8679C6}" type="presParOf" srcId="{9BE224FA-1E05-4179-91DD-1AD3A56AF6DD}" destId="{6DF27C80-C1E8-4227-9ACD-ECE53988F928}" srcOrd="2" destOrd="0" presId="urn:microsoft.com/office/officeart/2016/7/layout/LinearBlockProcessNumbered"/>
    <dgm:cxn modelId="{DD01CC6F-6127-46E6-96DA-36424197F29F}" type="presParOf" srcId="{0A42AA8D-7FE4-44AF-8B15-E86A51921C43}" destId="{6146F994-5D8D-4D43-BFFF-176A68E11E22}" srcOrd="1" destOrd="0" presId="urn:microsoft.com/office/officeart/2016/7/layout/LinearBlockProcessNumbered"/>
    <dgm:cxn modelId="{EDE34AFA-F954-42FF-ACCA-8FFD16908A77}" type="presParOf" srcId="{0A42AA8D-7FE4-44AF-8B15-E86A51921C43}" destId="{2E427E1B-C89B-4D87-88BA-41762F901A86}" srcOrd="2" destOrd="0" presId="urn:microsoft.com/office/officeart/2016/7/layout/LinearBlockProcessNumbered"/>
    <dgm:cxn modelId="{484145A2-8A41-432B-80A6-F4D9DB675BB4}" type="presParOf" srcId="{2E427E1B-C89B-4D87-88BA-41762F901A86}" destId="{53603DF7-D095-449E-A612-44D4A0269F7A}" srcOrd="0" destOrd="0" presId="urn:microsoft.com/office/officeart/2016/7/layout/LinearBlockProcessNumbered"/>
    <dgm:cxn modelId="{578A8A97-6B8B-43E3-8FD5-BE4B0F61AB50}" type="presParOf" srcId="{2E427E1B-C89B-4D87-88BA-41762F901A86}" destId="{6C35FA9A-D33F-4D01-9420-FC1026FF46A8}" srcOrd="1" destOrd="0" presId="urn:microsoft.com/office/officeart/2016/7/layout/LinearBlockProcessNumbered"/>
    <dgm:cxn modelId="{BC20E8EB-F555-4518-8FBC-C2877966858F}" type="presParOf" srcId="{2E427E1B-C89B-4D87-88BA-41762F901A86}" destId="{A32EFF7B-B0F3-45F0-8DA1-265F34C688C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7ACB62-D856-4DD7-8B52-25792F68494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B48E6F-6E5A-4075-8BA8-1D1D4CF53A55}">
      <dgm:prSet/>
      <dgm:spPr/>
      <dgm:t>
        <a:bodyPr/>
        <a:lstStyle/>
        <a:p>
          <a:r>
            <a:rPr lang="en-AU"/>
            <a:t>Create pipeline</a:t>
          </a:r>
          <a:endParaRPr lang="en-US"/>
        </a:p>
      </dgm:t>
    </dgm:pt>
    <dgm:pt modelId="{018DF726-CD44-4DC7-90BC-283CB1382C92}" type="parTrans" cxnId="{932FB5D1-9BCF-4F4B-993A-9A0B9F3E4B31}">
      <dgm:prSet/>
      <dgm:spPr/>
      <dgm:t>
        <a:bodyPr/>
        <a:lstStyle/>
        <a:p>
          <a:endParaRPr lang="en-US"/>
        </a:p>
      </dgm:t>
    </dgm:pt>
    <dgm:pt modelId="{F921B8E5-FF27-497F-8428-5658FECFBE2C}" type="sibTrans" cxnId="{932FB5D1-9BCF-4F4B-993A-9A0B9F3E4B31}">
      <dgm:prSet/>
      <dgm:spPr/>
      <dgm:t>
        <a:bodyPr/>
        <a:lstStyle/>
        <a:p>
          <a:endParaRPr lang="en-US"/>
        </a:p>
      </dgm:t>
    </dgm:pt>
    <dgm:pt modelId="{1B3E3832-055A-4054-99FC-FA1D603B332D}">
      <dgm:prSet/>
      <dgm:spPr/>
      <dgm:t>
        <a:bodyPr/>
        <a:lstStyle/>
        <a:p>
          <a:r>
            <a:rPr lang="en-AU"/>
            <a:t>Create Service Connector (DockerHub &amp; Azure)</a:t>
          </a:r>
          <a:endParaRPr lang="en-US"/>
        </a:p>
      </dgm:t>
    </dgm:pt>
    <dgm:pt modelId="{16B48591-C4B3-4DBC-BCCF-405007307C38}" type="parTrans" cxnId="{F22D5101-3AAE-405F-82DF-B5C150DAE5AC}">
      <dgm:prSet/>
      <dgm:spPr/>
      <dgm:t>
        <a:bodyPr/>
        <a:lstStyle/>
        <a:p>
          <a:endParaRPr lang="en-US"/>
        </a:p>
      </dgm:t>
    </dgm:pt>
    <dgm:pt modelId="{B9452A02-7AB1-4AD1-959A-F5F5655AC9F7}" type="sibTrans" cxnId="{F22D5101-3AAE-405F-82DF-B5C150DAE5AC}">
      <dgm:prSet/>
      <dgm:spPr/>
      <dgm:t>
        <a:bodyPr/>
        <a:lstStyle/>
        <a:p>
          <a:endParaRPr lang="en-US"/>
        </a:p>
      </dgm:t>
    </dgm:pt>
    <dgm:pt modelId="{44D83968-21EE-48E5-B7B8-483EB4007C6D}">
      <dgm:prSet/>
      <dgm:spPr/>
      <dgm:t>
        <a:bodyPr/>
        <a:lstStyle/>
        <a:p>
          <a:r>
            <a:rPr lang="en-AU"/>
            <a:t>Setup pipeline variable group</a:t>
          </a:r>
          <a:endParaRPr lang="en-US"/>
        </a:p>
      </dgm:t>
    </dgm:pt>
    <dgm:pt modelId="{44291B56-14A7-434C-9236-1F82B5187784}" type="parTrans" cxnId="{000AEA44-7A54-468D-83A8-9CD93716E9D1}">
      <dgm:prSet/>
      <dgm:spPr/>
      <dgm:t>
        <a:bodyPr/>
        <a:lstStyle/>
        <a:p>
          <a:endParaRPr lang="en-US"/>
        </a:p>
      </dgm:t>
    </dgm:pt>
    <dgm:pt modelId="{E1BA5FF3-CF06-4B9C-9FDF-714381F54E69}" type="sibTrans" cxnId="{000AEA44-7A54-468D-83A8-9CD93716E9D1}">
      <dgm:prSet/>
      <dgm:spPr/>
      <dgm:t>
        <a:bodyPr/>
        <a:lstStyle/>
        <a:p>
          <a:endParaRPr lang="en-US"/>
        </a:p>
      </dgm:t>
    </dgm:pt>
    <dgm:pt modelId="{43D90AC9-4198-4621-8E60-4A99B72DD14F}" type="pres">
      <dgm:prSet presAssocID="{D77ACB62-D856-4DD7-8B52-25792F684944}" presName="root" presStyleCnt="0">
        <dgm:presLayoutVars>
          <dgm:dir/>
          <dgm:resizeHandles val="exact"/>
        </dgm:presLayoutVars>
      </dgm:prSet>
      <dgm:spPr/>
    </dgm:pt>
    <dgm:pt modelId="{E64D3495-697D-4CDD-95EB-13A8C02530FD}" type="pres">
      <dgm:prSet presAssocID="{8BB48E6F-6E5A-4075-8BA8-1D1D4CF53A55}" presName="compNode" presStyleCnt="0"/>
      <dgm:spPr/>
    </dgm:pt>
    <dgm:pt modelId="{5699F2D3-A978-4DAB-819C-D157214E6491}" type="pres">
      <dgm:prSet presAssocID="{8BB48E6F-6E5A-4075-8BA8-1D1D4CF53A55}" presName="bgRect" presStyleLbl="bgShp" presStyleIdx="0" presStyleCnt="3"/>
      <dgm:spPr/>
    </dgm:pt>
    <dgm:pt modelId="{F2CAB599-6CCD-48FB-B9D2-72789D7CD7C3}" type="pres">
      <dgm:prSet presAssocID="{8BB48E6F-6E5A-4075-8BA8-1D1D4CF53A5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8B212CE-A24F-474A-83FD-524828023F5D}" type="pres">
      <dgm:prSet presAssocID="{8BB48E6F-6E5A-4075-8BA8-1D1D4CF53A55}" presName="spaceRect" presStyleCnt="0"/>
      <dgm:spPr/>
    </dgm:pt>
    <dgm:pt modelId="{68F9C54B-C71A-41D4-844E-344208CAD2C7}" type="pres">
      <dgm:prSet presAssocID="{8BB48E6F-6E5A-4075-8BA8-1D1D4CF53A55}" presName="parTx" presStyleLbl="revTx" presStyleIdx="0" presStyleCnt="3">
        <dgm:presLayoutVars>
          <dgm:chMax val="0"/>
          <dgm:chPref val="0"/>
        </dgm:presLayoutVars>
      </dgm:prSet>
      <dgm:spPr/>
    </dgm:pt>
    <dgm:pt modelId="{DD1303FF-C53F-4F01-B531-6726DB29F043}" type="pres">
      <dgm:prSet presAssocID="{F921B8E5-FF27-497F-8428-5658FECFBE2C}" presName="sibTrans" presStyleCnt="0"/>
      <dgm:spPr/>
    </dgm:pt>
    <dgm:pt modelId="{34172EA2-1F33-41A3-BECB-94DA956E568A}" type="pres">
      <dgm:prSet presAssocID="{1B3E3832-055A-4054-99FC-FA1D603B332D}" presName="compNode" presStyleCnt="0"/>
      <dgm:spPr/>
    </dgm:pt>
    <dgm:pt modelId="{0447C77A-BB31-43D3-BA38-560E89250164}" type="pres">
      <dgm:prSet presAssocID="{1B3E3832-055A-4054-99FC-FA1D603B332D}" presName="bgRect" presStyleLbl="bgShp" presStyleIdx="1" presStyleCnt="3"/>
      <dgm:spPr/>
    </dgm:pt>
    <dgm:pt modelId="{2B4D4AF9-A6ED-4AC4-AA69-47A1EC30A49B}" type="pres">
      <dgm:prSet presAssocID="{1B3E3832-055A-4054-99FC-FA1D603B332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9A1C7BFA-374B-43FD-BE6D-BE5176C9A838}" type="pres">
      <dgm:prSet presAssocID="{1B3E3832-055A-4054-99FC-FA1D603B332D}" presName="spaceRect" presStyleCnt="0"/>
      <dgm:spPr/>
    </dgm:pt>
    <dgm:pt modelId="{47B48DF2-7ED5-4759-A3E8-5AAD542CDB80}" type="pres">
      <dgm:prSet presAssocID="{1B3E3832-055A-4054-99FC-FA1D603B332D}" presName="parTx" presStyleLbl="revTx" presStyleIdx="1" presStyleCnt="3">
        <dgm:presLayoutVars>
          <dgm:chMax val="0"/>
          <dgm:chPref val="0"/>
        </dgm:presLayoutVars>
      </dgm:prSet>
      <dgm:spPr/>
    </dgm:pt>
    <dgm:pt modelId="{C3EF5C89-4208-48CC-BA4B-4AEE5890A4BC}" type="pres">
      <dgm:prSet presAssocID="{B9452A02-7AB1-4AD1-959A-F5F5655AC9F7}" presName="sibTrans" presStyleCnt="0"/>
      <dgm:spPr/>
    </dgm:pt>
    <dgm:pt modelId="{163862BE-472A-4233-97B6-9FED1B17483B}" type="pres">
      <dgm:prSet presAssocID="{44D83968-21EE-48E5-B7B8-483EB4007C6D}" presName="compNode" presStyleCnt="0"/>
      <dgm:spPr/>
    </dgm:pt>
    <dgm:pt modelId="{E968A5B6-7608-487E-B659-0AA18663B608}" type="pres">
      <dgm:prSet presAssocID="{44D83968-21EE-48E5-B7B8-483EB4007C6D}" presName="bgRect" presStyleLbl="bgShp" presStyleIdx="2" presStyleCnt="3"/>
      <dgm:spPr/>
    </dgm:pt>
    <dgm:pt modelId="{45358EDC-3ED2-43EC-B109-EA379F6FF872}" type="pres">
      <dgm:prSet presAssocID="{44D83968-21EE-48E5-B7B8-483EB4007C6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DA08070-C008-42D2-8B6F-996AF0EE2B84}" type="pres">
      <dgm:prSet presAssocID="{44D83968-21EE-48E5-B7B8-483EB4007C6D}" presName="spaceRect" presStyleCnt="0"/>
      <dgm:spPr/>
    </dgm:pt>
    <dgm:pt modelId="{F0D9C626-D287-44EB-9546-A2B1676B1B74}" type="pres">
      <dgm:prSet presAssocID="{44D83968-21EE-48E5-B7B8-483EB4007C6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22D5101-3AAE-405F-82DF-B5C150DAE5AC}" srcId="{D77ACB62-D856-4DD7-8B52-25792F684944}" destId="{1B3E3832-055A-4054-99FC-FA1D603B332D}" srcOrd="1" destOrd="0" parTransId="{16B48591-C4B3-4DBC-BCCF-405007307C38}" sibTransId="{B9452A02-7AB1-4AD1-959A-F5F5655AC9F7}"/>
    <dgm:cxn modelId="{A7780113-CDC1-4EBE-9D53-DB5D97B4F486}" type="presOf" srcId="{D77ACB62-D856-4DD7-8B52-25792F684944}" destId="{43D90AC9-4198-4621-8E60-4A99B72DD14F}" srcOrd="0" destOrd="0" presId="urn:microsoft.com/office/officeart/2018/2/layout/IconVerticalSolidList"/>
    <dgm:cxn modelId="{B0F00E3D-A694-4D9E-884A-D87FE9B6EB4F}" type="presOf" srcId="{1B3E3832-055A-4054-99FC-FA1D603B332D}" destId="{47B48DF2-7ED5-4759-A3E8-5AAD542CDB80}" srcOrd="0" destOrd="0" presId="urn:microsoft.com/office/officeart/2018/2/layout/IconVerticalSolidList"/>
    <dgm:cxn modelId="{E07ADE3D-FD55-4BFF-A68C-959CA4BD89A1}" type="presOf" srcId="{44D83968-21EE-48E5-B7B8-483EB4007C6D}" destId="{F0D9C626-D287-44EB-9546-A2B1676B1B74}" srcOrd="0" destOrd="0" presId="urn:microsoft.com/office/officeart/2018/2/layout/IconVerticalSolidList"/>
    <dgm:cxn modelId="{000AEA44-7A54-468D-83A8-9CD93716E9D1}" srcId="{D77ACB62-D856-4DD7-8B52-25792F684944}" destId="{44D83968-21EE-48E5-B7B8-483EB4007C6D}" srcOrd="2" destOrd="0" parTransId="{44291B56-14A7-434C-9236-1F82B5187784}" sibTransId="{E1BA5FF3-CF06-4B9C-9FDF-714381F54E69}"/>
    <dgm:cxn modelId="{B154078D-4866-47E5-963E-7E640AEF5A5D}" type="presOf" srcId="{8BB48E6F-6E5A-4075-8BA8-1D1D4CF53A55}" destId="{68F9C54B-C71A-41D4-844E-344208CAD2C7}" srcOrd="0" destOrd="0" presId="urn:microsoft.com/office/officeart/2018/2/layout/IconVerticalSolidList"/>
    <dgm:cxn modelId="{932FB5D1-9BCF-4F4B-993A-9A0B9F3E4B31}" srcId="{D77ACB62-D856-4DD7-8B52-25792F684944}" destId="{8BB48E6F-6E5A-4075-8BA8-1D1D4CF53A55}" srcOrd="0" destOrd="0" parTransId="{018DF726-CD44-4DC7-90BC-283CB1382C92}" sibTransId="{F921B8E5-FF27-497F-8428-5658FECFBE2C}"/>
    <dgm:cxn modelId="{A2D96F3C-C55E-4CCF-B85D-848252A5CDF9}" type="presParOf" srcId="{43D90AC9-4198-4621-8E60-4A99B72DD14F}" destId="{E64D3495-697D-4CDD-95EB-13A8C02530FD}" srcOrd="0" destOrd="0" presId="urn:microsoft.com/office/officeart/2018/2/layout/IconVerticalSolidList"/>
    <dgm:cxn modelId="{88F40F39-26F3-4A49-90EE-C2086E77AD2E}" type="presParOf" srcId="{E64D3495-697D-4CDD-95EB-13A8C02530FD}" destId="{5699F2D3-A978-4DAB-819C-D157214E6491}" srcOrd="0" destOrd="0" presId="urn:microsoft.com/office/officeart/2018/2/layout/IconVerticalSolidList"/>
    <dgm:cxn modelId="{0C4687A7-4254-4737-91AE-DA37B9F90035}" type="presParOf" srcId="{E64D3495-697D-4CDD-95EB-13A8C02530FD}" destId="{F2CAB599-6CCD-48FB-B9D2-72789D7CD7C3}" srcOrd="1" destOrd="0" presId="urn:microsoft.com/office/officeart/2018/2/layout/IconVerticalSolidList"/>
    <dgm:cxn modelId="{2C77A750-60A8-429A-991A-12AC156D596E}" type="presParOf" srcId="{E64D3495-697D-4CDD-95EB-13A8C02530FD}" destId="{A8B212CE-A24F-474A-83FD-524828023F5D}" srcOrd="2" destOrd="0" presId="urn:microsoft.com/office/officeart/2018/2/layout/IconVerticalSolidList"/>
    <dgm:cxn modelId="{89585ABE-3CC1-4066-8786-F3C4F3B92AB6}" type="presParOf" srcId="{E64D3495-697D-4CDD-95EB-13A8C02530FD}" destId="{68F9C54B-C71A-41D4-844E-344208CAD2C7}" srcOrd="3" destOrd="0" presId="urn:microsoft.com/office/officeart/2018/2/layout/IconVerticalSolidList"/>
    <dgm:cxn modelId="{A4E5D301-6D98-45CA-8A7B-06B7ADFCF055}" type="presParOf" srcId="{43D90AC9-4198-4621-8E60-4A99B72DD14F}" destId="{DD1303FF-C53F-4F01-B531-6726DB29F043}" srcOrd="1" destOrd="0" presId="urn:microsoft.com/office/officeart/2018/2/layout/IconVerticalSolidList"/>
    <dgm:cxn modelId="{BDD66A4E-EC0B-4E78-A2C8-AA48BBA60575}" type="presParOf" srcId="{43D90AC9-4198-4621-8E60-4A99B72DD14F}" destId="{34172EA2-1F33-41A3-BECB-94DA956E568A}" srcOrd="2" destOrd="0" presId="urn:microsoft.com/office/officeart/2018/2/layout/IconVerticalSolidList"/>
    <dgm:cxn modelId="{82EFDBF5-E197-4A42-947C-EDEB14A62333}" type="presParOf" srcId="{34172EA2-1F33-41A3-BECB-94DA956E568A}" destId="{0447C77A-BB31-43D3-BA38-560E89250164}" srcOrd="0" destOrd="0" presId="urn:microsoft.com/office/officeart/2018/2/layout/IconVerticalSolidList"/>
    <dgm:cxn modelId="{84BF5EE0-EA80-4FEF-83AE-4D55DBCE0103}" type="presParOf" srcId="{34172EA2-1F33-41A3-BECB-94DA956E568A}" destId="{2B4D4AF9-A6ED-4AC4-AA69-47A1EC30A49B}" srcOrd="1" destOrd="0" presId="urn:microsoft.com/office/officeart/2018/2/layout/IconVerticalSolidList"/>
    <dgm:cxn modelId="{A1DF6AAD-516C-491A-9B41-10B31517CA6D}" type="presParOf" srcId="{34172EA2-1F33-41A3-BECB-94DA956E568A}" destId="{9A1C7BFA-374B-43FD-BE6D-BE5176C9A838}" srcOrd="2" destOrd="0" presId="urn:microsoft.com/office/officeart/2018/2/layout/IconVerticalSolidList"/>
    <dgm:cxn modelId="{B0646C1D-33BC-4D1B-BED2-926E083A12D6}" type="presParOf" srcId="{34172EA2-1F33-41A3-BECB-94DA956E568A}" destId="{47B48DF2-7ED5-4759-A3E8-5AAD542CDB80}" srcOrd="3" destOrd="0" presId="urn:microsoft.com/office/officeart/2018/2/layout/IconVerticalSolidList"/>
    <dgm:cxn modelId="{5C1BEB8E-91EB-4ABF-9C31-F74428507DE3}" type="presParOf" srcId="{43D90AC9-4198-4621-8E60-4A99B72DD14F}" destId="{C3EF5C89-4208-48CC-BA4B-4AEE5890A4BC}" srcOrd="3" destOrd="0" presId="urn:microsoft.com/office/officeart/2018/2/layout/IconVerticalSolidList"/>
    <dgm:cxn modelId="{D8557891-4E12-4CB7-8190-3E507E2E44B1}" type="presParOf" srcId="{43D90AC9-4198-4621-8E60-4A99B72DD14F}" destId="{163862BE-472A-4233-97B6-9FED1B17483B}" srcOrd="4" destOrd="0" presId="urn:microsoft.com/office/officeart/2018/2/layout/IconVerticalSolidList"/>
    <dgm:cxn modelId="{DC8DD86E-175D-4CE3-A105-A004BB302998}" type="presParOf" srcId="{163862BE-472A-4233-97B6-9FED1B17483B}" destId="{E968A5B6-7608-487E-B659-0AA18663B608}" srcOrd="0" destOrd="0" presId="urn:microsoft.com/office/officeart/2018/2/layout/IconVerticalSolidList"/>
    <dgm:cxn modelId="{C262578C-B145-4FF8-AE10-13BE149A842B}" type="presParOf" srcId="{163862BE-472A-4233-97B6-9FED1B17483B}" destId="{45358EDC-3ED2-43EC-B109-EA379F6FF872}" srcOrd="1" destOrd="0" presId="urn:microsoft.com/office/officeart/2018/2/layout/IconVerticalSolidList"/>
    <dgm:cxn modelId="{DE83B41F-C5A5-4FDE-980A-66C13A1DD84A}" type="presParOf" srcId="{163862BE-472A-4233-97B6-9FED1B17483B}" destId="{1DA08070-C008-42D2-8B6F-996AF0EE2B84}" srcOrd="2" destOrd="0" presId="urn:microsoft.com/office/officeart/2018/2/layout/IconVerticalSolidList"/>
    <dgm:cxn modelId="{0CA87FD3-792A-46A2-8E8B-0962DA523F09}" type="presParOf" srcId="{163862BE-472A-4233-97B6-9FED1B17483B}" destId="{F0D9C626-D287-44EB-9546-A2B1676B1B7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C3E399-DAD6-4B8F-B535-B244CA89A3EF}">
      <dsp:nvSpPr>
        <dsp:cNvPr id="0" name=""/>
        <dsp:cNvSpPr/>
      </dsp:nvSpPr>
      <dsp:spPr>
        <a:xfrm>
          <a:off x="0" y="485"/>
          <a:ext cx="9445752" cy="11361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CCA680-A2D1-44C9-930A-E2279FA4CB1D}">
      <dsp:nvSpPr>
        <dsp:cNvPr id="0" name=""/>
        <dsp:cNvSpPr/>
      </dsp:nvSpPr>
      <dsp:spPr>
        <a:xfrm>
          <a:off x="343697" y="256128"/>
          <a:ext cx="624905" cy="6249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9FDA5-99AC-49DB-AA2E-A3E7742104E0}">
      <dsp:nvSpPr>
        <dsp:cNvPr id="0" name=""/>
        <dsp:cNvSpPr/>
      </dsp:nvSpPr>
      <dsp:spPr>
        <a:xfrm>
          <a:off x="1312300" y="485"/>
          <a:ext cx="8133451" cy="1136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47" tIns="120247" rIns="120247" bIns="12024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 dirty="0"/>
            <a:t>GitHub account (free)</a:t>
          </a:r>
          <a:endParaRPr lang="en-US" sz="2500" kern="1200" dirty="0"/>
        </a:p>
      </dsp:txBody>
      <dsp:txXfrm>
        <a:off x="1312300" y="485"/>
        <a:ext cx="8133451" cy="1136191"/>
      </dsp:txXfrm>
    </dsp:sp>
    <dsp:sp modelId="{17473A0C-BEFE-41B6-AD6C-864A9710DB9B}">
      <dsp:nvSpPr>
        <dsp:cNvPr id="0" name=""/>
        <dsp:cNvSpPr/>
      </dsp:nvSpPr>
      <dsp:spPr>
        <a:xfrm>
          <a:off x="0" y="1420724"/>
          <a:ext cx="9445752" cy="11361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005A3-F1AC-428C-914F-938A49233E09}">
      <dsp:nvSpPr>
        <dsp:cNvPr id="0" name=""/>
        <dsp:cNvSpPr/>
      </dsp:nvSpPr>
      <dsp:spPr>
        <a:xfrm>
          <a:off x="343697" y="1676367"/>
          <a:ext cx="624905" cy="6249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72E68-EC96-45AE-AA93-4C5452D7AEDE}">
      <dsp:nvSpPr>
        <dsp:cNvPr id="0" name=""/>
        <dsp:cNvSpPr/>
      </dsp:nvSpPr>
      <dsp:spPr>
        <a:xfrm>
          <a:off x="1312300" y="1420724"/>
          <a:ext cx="8133451" cy="1136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47" tIns="120247" rIns="120247" bIns="12024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Azure DevOps account (free)</a:t>
          </a:r>
          <a:endParaRPr lang="en-US" sz="2500" kern="1200"/>
        </a:p>
      </dsp:txBody>
      <dsp:txXfrm>
        <a:off x="1312300" y="1420724"/>
        <a:ext cx="8133451" cy="1136191"/>
      </dsp:txXfrm>
    </dsp:sp>
    <dsp:sp modelId="{E4A5A183-7139-4916-9854-B644A99D0DD6}">
      <dsp:nvSpPr>
        <dsp:cNvPr id="0" name=""/>
        <dsp:cNvSpPr/>
      </dsp:nvSpPr>
      <dsp:spPr>
        <a:xfrm>
          <a:off x="0" y="2840963"/>
          <a:ext cx="9445752" cy="11361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4ED1A5-3134-41D4-8E7E-6CE8B892CF57}">
      <dsp:nvSpPr>
        <dsp:cNvPr id="0" name=""/>
        <dsp:cNvSpPr/>
      </dsp:nvSpPr>
      <dsp:spPr>
        <a:xfrm>
          <a:off x="343697" y="3096606"/>
          <a:ext cx="624905" cy="6249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B0BBA1-E421-4219-B2F5-B0A462668E0D}">
      <dsp:nvSpPr>
        <dsp:cNvPr id="0" name=""/>
        <dsp:cNvSpPr/>
      </dsp:nvSpPr>
      <dsp:spPr>
        <a:xfrm>
          <a:off x="1312300" y="2840963"/>
          <a:ext cx="8133451" cy="1136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47" tIns="120247" rIns="120247" bIns="12024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Azure Subscription (free new account with $200 credit)</a:t>
          </a:r>
          <a:endParaRPr lang="en-US" sz="2500" kern="1200"/>
        </a:p>
      </dsp:txBody>
      <dsp:txXfrm>
        <a:off x="1312300" y="2840963"/>
        <a:ext cx="8133451" cy="11361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BE159D-D302-4366-99C2-CE75E19BB50A}">
      <dsp:nvSpPr>
        <dsp:cNvPr id="0" name=""/>
        <dsp:cNvSpPr/>
      </dsp:nvSpPr>
      <dsp:spPr>
        <a:xfrm>
          <a:off x="2951" y="0"/>
          <a:ext cx="4538388" cy="3977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8292" tIns="0" rIns="44829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Create a simple web application on GitHub, or</a:t>
          </a:r>
        </a:p>
      </dsp:txBody>
      <dsp:txXfrm>
        <a:off x="2951" y="1591055"/>
        <a:ext cx="4538388" cy="2386584"/>
      </dsp:txXfrm>
    </dsp:sp>
    <dsp:sp modelId="{48BAAFCD-897F-483B-A9B1-1F9A6976E04E}">
      <dsp:nvSpPr>
        <dsp:cNvPr id="0" name=""/>
        <dsp:cNvSpPr/>
      </dsp:nvSpPr>
      <dsp:spPr>
        <a:xfrm>
          <a:off x="2951" y="0"/>
          <a:ext cx="4538388" cy="1591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8292" tIns="165100" rIns="44829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Create</a:t>
          </a:r>
        </a:p>
      </dsp:txBody>
      <dsp:txXfrm>
        <a:off x="2951" y="0"/>
        <a:ext cx="4538388" cy="1591056"/>
      </dsp:txXfrm>
    </dsp:sp>
    <dsp:sp modelId="{53603DF7-D095-449E-A612-44D4A0269F7A}">
      <dsp:nvSpPr>
        <dsp:cNvPr id="0" name=""/>
        <dsp:cNvSpPr/>
      </dsp:nvSpPr>
      <dsp:spPr>
        <a:xfrm>
          <a:off x="4904411" y="0"/>
          <a:ext cx="4538388" cy="3977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8292" tIns="0" rIns="44829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Clone pre-created repo (https://github.com/btnguyen2k/azworkshop-azpipelines-dockerimg-appservice)</a:t>
          </a:r>
        </a:p>
      </dsp:txBody>
      <dsp:txXfrm>
        <a:off x="4904411" y="1591055"/>
        <a:ext cx="4538388" cy="2386584"/>
      </dsp:txXfrm>
    </dsp:sp>
    <dsp:sp modelId="{6C35FA9A-D33F-4D01-9420-FC1026FF46A8}">
      <dsp:nvSpPr>
        <dsp:cNvPr id="0" name=""/>
        <dsp:cNvSpPr/>
      </dsp:nvSpPr>
      <dsp:spPr>
        <a:xfrm>
          <a:off x="4904411" y="0"/>
          <a:ext cx="4538388" cy="1591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8292" tIns="165100" rIns="44829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Clone</a:t>
          </a:r>
        </a:p>
      </dsp:txBody>
      <dsp:txXfrm>
        <a:off x="4904411" y="0"/>
        <a:ext cx="4538388" cy="15910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99F2D3-A978-4DAB-819C-D157214E6491}">
      <dsp:nvSpPr>
        <dsp:cNvPr id="0" name=""/>
        <dsp:cNvSpPr/>
      </dsp:nvSpPr>
      <dsp:spPr>
        <a:xfrm>
          <a:off x="0" y="485"/>
          <a:ext cx="9445752" cy="11361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AB599-6CCD-48FB-B9D2-72789D7CD7C3}">
      <dsp:nvSpPr>
        <dsp:cNvPr id="0" name=""/>
        <dsp:cNvSpPr/>
      </dsp:nvSpPr>
      <dsp:spPr>
        <a:xfrm>
          <a:off x="343697" y="256128"/>
          <a:ext cx="624905" cy="6249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9C54B-C71A-41D4-844E-344208CAD2C7}">
      <dsp:nvSpPr>
        <dsp:cNvPr id="0" name=""/>
        <dsp:cNvSpPr/>
      </dsp:nvSpPr>
      <dsp:spPr>
        <a:xfrm>
          <a:off x="1312300" y="485"/>
          <a:ext cx="8133451" cy="1136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47" tIns="120247" rIns="120247" bIns="12024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Create pipeline</a:t>
          </a:r>
          <a:endParaRPr lang="en-US" sz="2500" kern="1200"/>
        </a:p>
      </dsp:txBody>
      <dsp:txXfrm>
        <a:off x="1312300" y="485"/>
        <a:ext cx="8133451" cy="1136191"/>
      </dsp:txXfrm>
    </dsp:sp>
    <dsp:sp modelId="{0447C77A-BB31-43D3-BA38-560E89250164}">
      <dsp:nvSpPr>
        <dsp:cNvPr id="0" name=""/>
        <dsp:cNvSpPr/>
      </dsp:nvSpPr>
      <dsp:spPr>
        <a:xfrm>
          <a:off x="0" y="1420724"/>
          <a:ext cx="9445752" cy="11361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4D4AF9-A6ED-4AC4-AA69-47A1EC30A49B}">
      <dsp:nvSpPr>
        <dsp:cNvPr id="0" name=""/>
        <dsp:cNvSpPr/>
      </dsp:nvSpPr>
      <dsp:spPr>
        <a:xfrm>
          <a:off x="343697" y="1676367"/>
          <a:ext cx="624905" cy="6249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48DF2-7ED5-4759-A3E8-5AAD542CDB80}">
      <dsp:nvSpPr>
        <dsp:cNvPr id="0" name=""/>
        <dsp:cNvSpPr/>
      </dsp:nvSpPr>
      <dsp:spPr>
        <a:xfrm>
          <a:off x="1312300" y="1420724"/>
          <a:ext cx="8133451" cy="1136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47" tIns="120247" rIns="120247" bIns="12024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Create Service Connector (DockerHub &amp; Azure)</a:t>
          </a:r>
          <a:endParaRPr lang="en-US" sz="2500" kern="1200"/>
        </a:p>
      </dsp:txBody>
      <dsp:txXfrm>
        <a:off x="1312300" y="1420724"/>
        <a:ext cx="8133451" cy="1136191"/>
      </dsp:txXfrm>
    </dsp:sp>
    <dsp:sp modelId="{E968A5B6-7608-487E-B659-0AA18663B608}">
      <dsp:nvSpPr>
        <dsp:cNvPr id="0" name=""/>
        <dsp:cNvSpPr/>
      </dsp:nvSpPr>
      <dsp:spPr>
        <a:xfrm>
          <a:off x="0" y="2840963"/>
          <a:ext cx="9445752" cy="11361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358EDC-3ED2-43EC-B109-EA379F6FF872}">
      <dsp:nvSpPr>
        <dsp:cNvPr id="0" name=""/>
        <dsp:cNvSpPr/>
      </dsp:nvSpPr>
      <dsp:spPr>
        <a:xfrm>
          <a:off x="343697" y="3096606"/>
          <a:ext cx="624905" cy="6249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D9C626-D287-44EB-9546-A2B1676B1B74}">
      <dsp:nvSpPr>
        <dsp:cNvPr id="0" name=""/>
        <dsp:cNvSpPr/>
      </dsp:nvSpPr>
      <dsp:spPr>
        <a:xfrm>
          <a:off x="1312300" y="2840963"/>
          <a:ext cx="8133451" cy="1136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47" tIns="120247" rIns="120247" bIns="12024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Setup pipeline variable group</a:t>
          </a:r>
          <a:endParaRPr lang="en-US" sz="2500" kern="1200"/>
        </a:p>
      </dsp:txBody>
      <dsp:txXfrm>
        <a:off x="1312300" y="2840963"/>
        <a:ext cx="8133451" cy="1136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Azure free account with $200 credit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146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7/27/2020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Azure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+mj-lt"/>
              </a:rPr>
              <a:t>Deploy App Service Container with Azure </a:t>
            </a:r>
            <a:r>
              <a:rPr lang="en-US" sz="2600" dirty="0" err="1">
                <a:solidFill>
                  <a:schemeClr val="bg1"/>
                </a:solidFill>
                <a:latin typeface="+mj-lt"/>
              </a:rPr>
              <a:t>Pipeplines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  <a:latin typeface="+mj-lt"/>
              </a:rPr>
              <a:t>Thanh Nguyen &amp; Ryan Nguyen</a:t>
            </a:r>
            <a:br>
              <a:rPr lang="en-US" sz="1900" dirty="0">
                <a:solidFill>
                  <a:schemeClr val="bg1"/>
                </a:solidFill>
                <a:latin typeface="+mj-lt"/>
              </a:rPr>
            </a:br>
            <a:r>
              <a:rPr lang="en-US" sz="1900" dirty="0">
                <a:solidFill>
                  <a:schemeClr val="bg1"/>
                </a:solidFill>
                <a:latin typeface="+mj-lt"/>
              </a:rPr>
              <a:t>Microsoft Azure </a:t>
            </a:r>
            <a:r>
              <a:rPr lang="en-US" sz="1900" dirty="0" err="1">
                <a:solidFill>
                  <a:schemeClr val="bg1"/>
                </a:solidFill>
                <a:latin typeface="+mj-lt"/>
              </a:rPr>
              <a:t>Việt</a:t>
            </a:r>
            <a:r>
              <a:rPr lang="en-US" sz="1900" dirty="0">
                <a:solidFill>
                  <a:schemeClr val="bg1"/>
                </a:solidFill>
                <a:latin typeface="+mj-lt"/>
              </a:rPr>
              <a:t> Nam Community Group – Aug, 1</a:t>
            </a:r>
            <a:r>
              <a:rPr lang="en-US" sz="1900" baseline="30000" dirty="0">
                <a:solidFill>
                  <a:schemeClr val="bg1"/>
                </a:solidFill>
                <a:latin typeface="+mj-lt"/>
              </a:rPr>
              <a:t>st</a:t>
            </a:r>
            <a:r>
              <a:rPr lang="en-US" sz="1900" dirty="0">
                <a:solidFill>
                  <a:schemeClr val="bg1"/>
                </a:solidFill>
                <a:latin typeface="+mj-lt"/>
              </a:rPr>
              <a:t> 2020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8394-8C36-47F3-9060-06F2DC969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6CCF1-A47D-4FF1-87E1-C198983652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6" name="Picture 2" descr="Image may contain: 2 people, text that says 'Deploy App Service with Azure Pipelines Mid Microsoft Cloud Solution Architect aas 日 ത 1信 ത'">
            <a:extLst>
              <a:ext uri="{FF2B5EF4-FFF2-40B4-BE49-F238E27FC236}">
                <a16:creationId xmlns:a16="http://schemas.microsoft.com/office/drawing/2014/main" id="{FAE0B243-9008-466F-A80C-416D67175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4000"/>
            <a:ext cx="121920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66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133EB-282D-4570-8AF3-74D20C25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Architect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29EE92D7-56A2-4F26-94C0-26EF3A3BCAA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467821" y="1402733"/>
            <a:ext cx="7256357" cy="4539468"/>
          </a:xfrm>
        </p:spPr>
      </p:pic>
    </p:spTree>
    <p:extLst>
      <p:ext uri="{BB962C8B-B14F-4D97-AF65-F5344CB8AC3E}">
        <p14:creationId xmlns:p14="http://schemas.microsoft.com/office/powerpoint/2010/main" val="2103713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A35DF-0FD1-4B19-9D33-732FDFA2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anchor="b">
            <a:normAutofit/>
          </a:bodyPr>
          <a:lstStyle/>
          <a:p>
            <a:r>
              <a:rPr lang="en-AU" dirty="0"/>
              <a:t>Pre-Workshop preparation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732608D-250C-4981-B05C-33FF86ADF79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65803343"/>
              </p:ext>
            </p:extLst>
          </p:nvPr>
        </p:nvGraphicFramePr>
        <p:xfrm>
          <a:off x="539496" y="2560320"/>
          <a:ext cx="9445752" cy="3977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278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89E43-F02E-4353-8D93-6FB3DE33F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anchor="b">
            <a:normAutofit/>
          </a:bodyPr>
          <a:lstStyle/>
          <a:p>
            <a:r>
              <a:rPr lang="en-AU" dirty="0"/>
              <a:t>Setup GitHub project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3D2C8E-7399-465D-B29C-65E7DBE29E9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75838573"/>
              </p:ext>
            </p:extLst>
          </p:nvPr>
        </p:nvGraphicFramePr>
        <p:xfrm>
          <a:off x="539496" y="2560320"/>
          <a:ext cx="9445752" cy="3977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3021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66C74-2F03-433C-B71F-DE7605EB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Create Azure DevOps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902DA-4C3F-4E00-91B2-0EFEBE67B7D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AU" dirty="0"/>
              <a:t>Create Azure DevOps project to host the pipeline</a:t>
            </a:r>
          </a:p>
        </p:txBody>
      </p:sp>
    </p:spTree>
    <p:extLst>
      <p:ext uri="{BB962C8B-B14F-4D97-AF65-F5344CB8AC3E}">
        <p14:creationId xmlns:p14="http://schemas.microsoft.com/office/powerpoint/2010/main" val="3290128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57CE1-4EA2-4D70-9087-27C5D831A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anchor="b">
            <a:normAutofit/>
          </a:bodyPr>
          <a:lstStyle/>
          <a:p>
            <a:r>
              <a:rPr lang="en-AU" dirty="0"/>
              <a:t>Setup Azure DevOps project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A6DCE59-1569-4624-89D1-B7144F8A5B3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66080509"/>
              </p:ext>
            </p:extLst>
          </p:nvPr>
        </p:nvGraphicFramePr>
        <p:xfrm>
          <a:off x="539496" y="2560320"/>
          <a:ext cx="9445752" cy="3977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6679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907F2-0B27-439A-B387-DEEED0CB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Start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96699-F1AC-43EE-9D48-F04B625133E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AU" dirty="0"/>
              <a:t>Code will be shown in live demo</a:t>
            </a:r>
          </a:p>
        </p:txBody>
      </p:sp>
    </p:spTree>
    <p:extLst>
      <p:ext uri="{BB962C8B-B14F-4D97-AF65-F5344CB8AC3E}">
        <p14:creationId xmlns:p14="http://schemas.microsoft.com/office/powerpoint/2010/main" val="528456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666CB-F415-48E9-9B34-8D9AD31A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3F81D-B549-4261-89EF-400756FF19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AU" dirty="0"/>
              <a:t>Question?</a:t>
            </a:r>
          </a:p>
        </p:txBody>
      </p:sp>
    </p:spTree>
    <p:extLst>
      <p:ext uri="{BB962C8B-B14F-4D97-AF65-F5344CB8AC3E}">
        <p14:creationId xmlns:p14="http://schemas.microsoft.com/office/powerpoint/2010/main" val="1858041479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130</Words>
  <Application>Microsoft Office PowerPoint</Application>
  <PresentationFormat>Widescreen</PresentationFormat>
  <Paragraphs>25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WelcomeDoc</vt:lpstr>
      <vt:lpstr>Azure Workshop</vt:lpstr>
      <vt:lpstr>PowerPoint Presentation</vt:lpstr>
      <vt:lpstr>Architect</vt:lpstr>
      <vt:lpstr>Pre-Workshop preparation</vt:lpstr>
      <vt:lpstr>Setup GitHub project</vt:lpstr>
      <vt:lpstr>Create Azure DevOps project</vt:lpstr>
      <vt:lpstr>Setup Azure DevOps project</vt:lpstr>
      <vt:lpstr>Start coding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Workshop</dc:title>
  <dc:creator>Thanh Nguyen</dc:creator>
  <cp:lastModifiedBy>Thanh Nguyen</cp:lastModifiedBy>
  <cp:revision>1</cp:revision>
  <dcterms:created xsi:type="dcterms:W3CDTF">2020-07-26T16:23:22Z</dcterms:created>
  <dcterms:modified xsi:type="dcterms:W3CDTF">2020-07-26T16:26:25Z</dcterms:modified>
</cp:coreProperties>
</file>