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960-64A0-3260-AD72-CBEB3484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026B-4C68-6350-9BC4-11A8144A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A20D-CE8E-C9DB-7848-B6FCB7FF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54FE-DA99-91AD-4650-3CDD7E24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D065-3BF7-7562-8C5A-F08EF75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76FB-B40B-6299-5D6A-4695B863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1FEB-D4D1-72DB-626D-0BE02C49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C748-0AAA-9A60-D49B-69C7FC06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80B5-7B13-F127-6202-676603E9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282F-40DD-645F-2506-3E65D28C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3C59F-F36A-8979-6575-4A7FEBD5E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3C3DD-B705-B74C-B999-AACE2BBF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BA7C-E7B9-395C-6C76-6D8DE42E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A485-1599-C3F6-031E-8CBDAFE4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485B-269A-235A-DCB1-A9DD82D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E276-6CA3-5CAE-7E52-7E30CC6F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83A4-EA66-FEB2-7552-62622FF8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6640-3390-B9F8-6B5B-87AF5B98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F606-9CB4-1571-8E81-7A049BB4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A30B-FFB0-F68C-6961-282E9F42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B50D-8813-B3F0-00B2-A7934BD6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4469-3514-609C-0A7D-4BF1E340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61EF-6030-F3F7-DB2C-B46314CA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9236-505D-250F-D47C-73347E6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D2E5-B7C4-9EFC-E106-93B1F6C6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8D54-C313-232F-4F77-0036C0C2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230A-7CA8-9490-BD5B-AC4FD9F9D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A923C-000B-5923-1867-296FE6BB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A5059-B1BA-F58E-1ADF-84307C64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D751-316F-F1E2-805A-AD056AC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A88A-643A-8D86-8A1B-44A91336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E5D3-4BAA-E43F-9E93-3996998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E743-B8BC-0EF0-4B8F-0734C9C4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CDE8-8566-6B6E-8364-67173AAC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2AA5-7F53-376F-5447-7FF3E5467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B5AD9-FE7B-8C46-88C3-12095FAD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61D9D-836C-1C95-0047-038A5334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F006-DADB-33FC-B933-0972941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FD96-6FE5-712E-B26C-D69BFE57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C0FF-2A92-94C4-E19D-90B07509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498E2-0F0A-BAF6-F97F-DEF6E435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44003-A78D-2A6C-6084-B05BD94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BE1EE-7BDF-1813-F75F-59CA1C08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1B3-C443-993A-7008-A31F4E06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5743-96E7-DD1F-8DAB-882770E5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13FA6-82F8-18B3-CCC9-7AD81E27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9FC-6A6F-866F-641E-95C611D7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2E8A-8FC6-9DCE-3A18-23A25461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F007-23B3-786C-707E-23928C2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1FB3-3796-7E56-B247-4E8AC1D6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F5FA-3BCD-904B-A8AD-819F4AEB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E9CB-E0E4-590D-C8D8-91AF3B97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F42-D960-8AB1-A8CD-8B96C5D6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F93E-9ED4-D508-B1DF-4AB476E3F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9C2A-8E80-3142-D857-D4C5C1E5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9E76-4BE3-84E9-C2C4-0F9A798F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3E54-E44A-9C27-5D2B-84552B0B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DC5C-347F-D8F0-0A8A-18075C06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1DC2-2743-790E-8A0D-906CDE1D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1EFC-45DC-FE30-81B1-50BFE5CE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E556-DACB-E6A0-EAD5-393B232B6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95D9B-54F8-4A34-8D81-8F5EAE35E40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CB0F-A2FC-D2EB-90C5-9656B6AB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B9CC-7422-75A0-B89E-148E7988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B6623-2B32-4557-A3CD-5B254816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EFD-8085-CAE5-45A6-03786F221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19A30-F5AB-3A72-0D38-3C726D922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Không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Thanh Võ Chí</dc:creator>
  <cp:lastModifiedBy>Thanh Võ Chí</cp:lastModifiedBy>
  <cp:revision>1</cp:revision>
  <dcterms:created xsi:type="dcterms:W3CDTF">2025-03-04T15:11:28Z</dcterms:created>
  <dcterms:modified xsi:type="dcterms:W3CDTF">2025-03-04T15:11:32Z</dcterms:modified>
</cp:coreProperties>
</file>