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97" y="1796994"/>
            <a:ext cx="9144000" cy="153246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ĐỀ TÀI:HỆ THỐNG TÍN HIỆU ĐÈN GIAO THÔNG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192" y="4094922"/>
            <a:ext cx="8576807" cy="1547888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Gvhd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Ths.Nguyễn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Bình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Bình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122997"/>
            <a:ext cx="11100021" cy="4174435"/>
          </a:xfrm>
        </p:spPr>
        <p:txBody>
          <a:bodyPr>
            <a:normAutofit/>
          </a:bodyPr>
          <a:lstStyle/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ngã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phỏng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55" y="2258169"/>
            <a:ext cx="11100021" cy="2480807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Trong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có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3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vi-VN" dirty="0" smtClean="0">
                <a:latin typeface="Arial" pitchFamily="34" charset="0"/>
                <a:cs typeface="Arial" pitchFamily="34" charset="0"/>
              </a:rPr>
              <a:t>Camera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vi-VN" dirty="0" smtClean="0">
                <a:latin typeface="Arial" pitchFamily="34" charset="0"/>
                <a:cs typeface="Arial" pitchFamily="34" charset="0"/>
              </a:rPr>
              <a:t>Cảm </a:t>
            </a:r>
            <a:r>
              <a:rPr lang="vi-VN" dirty="0">
                <a:latin typeface="Arial" pitchFamily="34" charset="0"/>
                <a:cs typeface="Arial" pitchFamily="34" charset="0"/>
              </a:rPr>
              <a:t>biến hồng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ngoại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vi-VN" dirty="0" smtClean="0">
                <a:latin typeface="Arial" pitchFamily="34" charset="0"/>
                <a:cs typeface="Arial" pitchFamily="34" charset="0"/>
              </a:rPr>
              <a:t>Các </a:t>
            </a:r>
            <a:r>
              <a:rPr lang="vi-VN" dirty="0">
                <a:latin typeface="Arial" pitchFamily="34" charset="0"/>
                <a:cs typeface="Arial" pitchFamily="34" charset="0"/>
              </a:rPr>
              <a:t>tấm pin năng lượng mặt trời.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Stop ending with a Thank You | Watts Innova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08" y="1476773"/>
            <a:ext cx="4648844" cy="436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D1B0C-9F51-49D2-9435-3E7CBF67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365126"/>
            <a:ext cx="9159239" cy="1137672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ung  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3BB65F-E818-4AC8-969E-874A837A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25625"/>
            <a:ext cx="11235193" cy="453541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Ý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phỏng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proteus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Ý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vi-VN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80" y="1419686"/>
            <a:ext cx="4099104" cy="293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21" y="1155136"/>
            <a:ext cx="4028702" cy="381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107" y="4933782"/>
            <a:ext cx="9155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lắp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 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đèn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khối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83" y="1295134"/>
            <a:ext cx="7016752" cy="4279796"/>
          </a:xfrm>
        </p:spPr>
      </p:pic>
    </p:spTree>
    <p:extLst>
      <p:ext uri="{BB962C8B-B14F-4D97-AF65-F5344CB8AC3E}">
        <p14:creationId xmlns:p14="http://schemas.microsoft.com/office/powerpoint/2010/main" val="2580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chính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no-r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3" y="1382413"/>
            <a:ext cx="3139664" cy="199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C:\Users\KimAnh\Downloads\74hc595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0" y="1292505"/>
            <a:ext cx="3132897" cy="18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34" y="3740688"/>
            <a:ext cx="2862134" cy="2143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19" y="3927001"/>
            <a:ext cx="2590800" cy="1762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5605" y="3371356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ARDUINO UNO R3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4368" y="324433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IC74hc595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90663" y="577679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Led 7 </a:t>
            </a:r>
            <a:r>
              <a:rPr lang="en-US" dirty="0" err="1" smtClean="0"/>
              <a:t>đoạn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3150" y="577679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Đèn</a:t>
            </a:r>
            <a:r>
              <a:rPr lang="en-US" dirty="0" smtClean="0"/>
              <a:t>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32" y="1916264"/>
            <a:ext cx="3924300" cy="41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7" y="1916263"/>
            <a:ext cx="3977530" cy="41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930302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bài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1" y="1868557"/>
            <a:ext cx="3844143" cy="399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2" y="1868557"/>
            <a:ext cx="2644303" cy="399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17" y="1868557"/>
            <a:ext cx="2434783" cy="399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ô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phỏng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Proteus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32" y="1431925"/>
            <a:ext cx="8650112" cy="48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hình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7" y="2121534"/>
            <a:ext cx="5429705" cy="370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Không có mô tả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9" y="2121534"/>
            <a:ext cx="4528694" cy="37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187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ĐỀ TÀI:HỆ THỐNG TÍN HIỆU ĐÈN GIAO THÔNG</vt:lpstr>
      <vt:lpstr>Nội Dung  </vt:lpstr>
      <vt:lpstr>Ý tưởng thiết kế và cơ chế hoạt động</vt:lpstr>
      <vt:lpstr>Sơ đồ khối</vt:lpstr>
      <vt:lpstr>Các thành phần chính</vt:lpstr>
      <vt:lpstr> Lập trình </vt:lpstr>
      <vt:lpstr> Lập trình</vt:lpstr>
      <vt:lpstr>Mô phỏng bằng Proteus</vt:lpstr>
      <vt:lpstr>Kết quả mô hình</vt:lpstr>
      <vt:lpstr>Ứng dụng</vt:lpstr>
      <vt:lpstr>Hướng phát triển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ADMIN</cp:lastModifiedBy>
  <cp:revision>37</cp:revision>
  <dcterms:created xsi:type="dcterms:W3CDTF">2020-05-27T05:21:30Z</dcterms:created>
  <dcterms:modified xsi:type="dcterms:W3CDTF">2020-09-12T00:54:22Z</dcterms:modified>
</cp:coreProperties>
</file>