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7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1C19F0-1FB7-4AE0-896E-2777B6C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4421"/>
            <a:ext cx="9144000" cy="2098258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ĐỀ TÀI:THIẾT KẾ HỆ THỐNG MÔ PHỎNG ĐÈN ĐIỀU KHIỂN GIAO THÔNG SỬ DỤNG ADRUINO</a:t>
            </a:r>
            <a:endParaRPr lang="en-US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048"/>
            <a:ext cx="9144000" cy="1655762"/>
          </a:xfrm>
        </p:spPr>
        <p:txBody>
          <a:bodyPr/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smtClean="0"/>
              <a:t> 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  18IT4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18IT3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18IT4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Administrator\Downloads\thank-you-png-transparent-images-40316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48" y="1585787"/>
            <a:ext cx="6545178" cy="49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0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D1B0C-9F51-49D2-9435-3E7CBF67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1137672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BB65F-E818-4AC8-969E-874A837A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25625"/>
            <a:ext cx="11235193" cy="4535418"/>
          </a:xfrm>
        </p:spPr>
        <p:txBody>
          <a:bodyPr/>
          <a:lstStyle/>
          <a:p>
            <a:r>
              <a:rPr lang="en-US" dirty="0">
                <a:latin typeface="UTM Swiss Condensed" pitchFamily="2" charset="-93"/>
              </a:rPr>
              <a:t>Ý </a:t>
            </a:r>
            <a:r>
              <a:rPr lang="en-US" dirty="0" err="1">
                <a:latin typeface="UTM Swiss Condensed" pitchFamily="2" charset="-93"/>
              </a:rPr>
              <a:t>tưởng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 smtClean="0">
                <a:latin typeface="UTM Swiss Condensed" pitchFamily="2" charset="-93"/>
              </a:rPr>
              <a:t>thiết</a:t>
            </a:r>
            <a:r>
              <a:rPr lang="en-US" dirty="0" smtClean="0">
                <a:latin typeface="UTM Swiss Condensed" pitchFamily="2" charset="-93"/>
              </a:rPr>
              <a:t> </a:t>
            </a:r>
            <a:r>
              <a:rPr lang="en-US" dirty="0" err="1" smtClean="0">
                <a:latin typeface="UTM Swiss Condensed" pitchFamily="2" charset="-93"/>
              </a:rPr>
              <a:t>kế</a:t>
            </a:r>
            <a:endParaRPr lang="en-US" dirty="0">
              <a:latin typeface="UTM Swiss Condensed" pitchFamily="2" charset="-93"/>
            </a:endParaRPr>
          </a:p>
          <a:p>
            <a:r>
              <a:rPr lang="en-US" dirty="0" err="1">
                <a:latin typeface="UTM Swiss Condensed" pitchFamily="2" charset="-93"/>
              </a:rPr>
              <a:t>Sơ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đồ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mạch</a:t>
            </a:r>
            <a:r>
              <a:rPr lang="en-US" dirty="0">
                <a:latin typeface="UTM Swiss Condensed" pitchFamily="2" charset="-93"/>
              </a:rPr>
              <a:t>	</a:t>
            </a:r>
          </a:p>
          <a:p>
            <a:r>
              <a:rPr lang="en-US" dirty="0" err="1">
                <a:latin typeface="UTM Swiss Condensed" pitchFamily="2" charset="-93"/>
              </a:rPr>
              <a:t>Mô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tả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các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thành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phần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chính</a:t>
            </a:r>
            <a:endParaRPr lang="en-US" dirty="0">
              <a:latin typeface="UTM Swiss Condensed" pitchFamily="2" charset="-93"/>
            </a:endParaRPr>
          </a:p>
          <a:p>
            <a:r>
              <a:rPr lang="en-US" dirty="0" err="1">
                <a:latin typeface="UTM Swiss Condensed" pitchFamily="2" charset="-93"/>
              </a:rPr>
              <a:t>Lập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trình</a:t>
            </a:r>
            <a:r>
              <a:rPr lang="en-US" dirty="0">
                <a:latin typeface="UTM Swiss Condensed" pitchFamily="2" charset="-93"/>
              </a:rPr>
              <a:t> </a:t>
            </a:r>
          </a:p>
          <a:p>
            <a:r>
              <a:rPr lang="en-US" dirty="0" err="1">
                <a:latin typeface="UTM Swiss Condensed" pitchFamily="2" charset="-93"/>
              </a:rPr>
              <a:t>Ứng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dụng</a:t>
            </a:r>
            <a:endParaRPr lang="en-US" dirty="0">
              <a:latin typeface="UTM Swiss Condensed" pitchFamily="2" charset="-93"/>
            </a:endParaRPr>
          </a:p>
          <a:p>
            <a:r>
              <a:rPr lang="en-US" dirty="0" err="1">
                <a:latin typeface="UTM Swiss Condensed" pitchFamily="2" charset="-93"/>
              </a:rPr>
              <a:t>Công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nghệ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thực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hiện</a:t>
            </a:r>
            <a:endParaRPr lang="en-US" dirty="0">
              <a:latin typeface="UTM Swiss Condensed" pitchFamily="2" charset="-93"/>
            </a:endParaRPr>
          </a:p>
          <a:p>
            <a:r>
              <a:rPr lang="en-US" dirty="0" err="1">
                <a:latin typeface="UTM Swiss Condensed" pitchFamily="2" charset="-93"/>
              </a:rPr>
              <a:t>Hướng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phát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triển</a:t>
            </a:r>
            <a:endParaRPr lang="en-US" dirty="0">
              <a:latin typeface="UTM Swiss Condensed" pitchFamily="2" charset="-93"/>
            </a:endParaRPr>
          </a:p>
          <a:p>
            <a:r>
              <a:rPr lang="en-US" dirty="0" err="1">
                <a:latin typeface="UTM Swiss Condensed" pitchFamily="2" charset="-93"/>
              </a:rPr>
              <a:t>Tài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liệu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tham</a:t>
            </a:r>
            <a:r>
              <a:rPr lang="en-US" dirty="0">
                <a:latin typeface="UTM Swiss Condensed" pitchFamily="2" charset="-93"/>
              </a:rPr>
              <a:t> </a:t>
            </a:r>
            <a:r>
              <a:rPr lang="en-US" dirty="0" err="1">
                <a:latin typeface="UTM Swiss Condensed" pitchFamily="2" charset="-93"/>
              </a:rPr>
              <a:t>khảo</a:t>
            </a:r>
            <a:endParaRPr lang="en-US" dirty="0">
              <a:latin typeface="UTM Swiss Condensed" pitchFamily="2" charset="-9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87" y="1785735"/>
            <a:ext cx="5289001" cy="4158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1128157"/>
            <a:ext cx="7016752" cy="4279796"/>
          </a:xfrm>
        </p:spPr>
      </p:pic>
    </p:spTree>
    <p:extLst>
      <p:ext uri="{BB962C8B-B14F-4D97-AF65-F5344CB8AC3E}">
        <p14:creationId xmlns:p14="http://schemas.microsoft.com/office/powerpoint/2010/main" val="258097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67" y="1431925"/>
            <a:ext cx="5253442" cy="4865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115564"/>
            <a:ext cx="6584251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pic>
        <p:nvPicPr>
          <p:cNvPr id="4" name="Picture 3" descr="uno-r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2" y="1431236"/>
            <a:ext cx="4097756" cy="214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C:\Users\KimAnh\Downloads\74hc595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606" y="1431235"/>
            <a:ext cx="5033573" cy="256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8" y="3568322"/>
            <a:ext cx="3360068" cy="2842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516" y="3863390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code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trong bài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909010"/>
            <a:ext cx="3850105" cy="2165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3" y="1909010"/>
            <a:ext cx="3862136" cy="2165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4278474"/>
            <a:ext cx="3850105" cy="2165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3" y="4278475"/>
            <a:ext cx="3862136" cy="21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Sảm phẩm có thể sử dụng trên các ngã tư đường bộ</a:t>
            </a:r>
            <a:r>
              <a:rPr lang="vi-VN" dirty="0" smtClean="0"/>
              <a:t>.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vi-VN" dirty="0"/>
              <a:t>Sử dụng trong các thí nghiệm xây dựng đường bộ</a:t>
            </a:r>
            <a:r>
              <a:rPr lang="vi-VN" dirty="0" smtClean="0"/>
              <a:t>.</a:t>
            </a:r>
            <a:endParaRPr lang="en-US" dirty="0" smtClean="0"/>
          </a:p>
          <a:p>
            <a:pPr lvl="0"/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trong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học </a:t>
            </a:r>
            <a:r>
              <a:rPr lang="en-US" dirty="0" err="1"/>
              <a:t>về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Trong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3"/>
            <a:endParaRPr lang="en-US" dirty="0" smtClean="0"/>
          </a:p>
          <a:p>
            <a:pPr lvl="3"/>
            <a:r>
              <a:rPr lang="vi-VN" sz="2800" dirty="0" smtClean="0"/>
              <a:t>Cammera</a:t>
            </a:r>
            <a:endParaRPr lang="en-US" sz="2800" dirty="0"/>
          </a:p>
          <a:p>
            <a:pPr lvl="3"/>
            <a:endParaRPr lang="en-US" sz="2800" dirty="0" smtClean="0"/>
          </a:p>
          <a:p>
            <a:pPr lvl="3"/>
            <a:r>
              <a:rPr lang="vi-VN" sz="2800" dirty="0" smtClean="0"/>
              <a:t>Cảm </a:t>
            </a:r>
            <a:r>
              <a:rPr lang="vi-VN" sz="2800" dirty="0"/>
              <a:t>biến hồng ngoại</a:t>
            </a:r>
            <a:endParaRPr lang="en-US" sz="2800" dirty="0"/>
          </a:p>
          <a:p>
            <a:pPr lvl="3"/>
            <a:endParaRPr lang="en-US" sz="2800" dirty="0" smtClean="0"/>
          </a:p>
          <a:p>
            <a:pPr lvl="3"/>
            <a:r>
              <a:rPr lang="vi-VN" sz="2800" dirty="0" smtClean="0"/>
              <a:t>Các </a:t>
            </a:r>
            <a:r>
              <a:rPr lang="vi-VN" sz="2800" dirty="0"/>
              <a:t>tấm pin năng lượng mặt trời.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134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ĐỀ TÀI:THIẾT KẾ HỆ THỐNG MÔ PHỎNG ĐÈN ĐIỀU KHIỂN GIAO THÔNG SỬ DỤNG ADRUINO</vt:lpstr>
      <vt:lpstr>Nội dung chính </vt:lpstr>
      <vt:lpstr>Ý tưởng thiết kế</vt:lpstr>
      <vt:lpstr>Sơ đồ khối</vt:lpstr>
      <vt:lpstr>Sơ đồ mạch</vt:lpstr>
      <vt:lpstr>Các thành phần chính</vt:lpstr>
      <vt:lpstr>Lập trình </vt:lpstr>
      <vt:lpstr>Ứng dụng</vt:lpstr>
      <vt:lpstr>Hướng phát triển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Le</dc:creator>
  <cp:lastModifiedBy>ADMIN</cp:lastModifiedBy>
  <cp:revision>12</cp:revision>
  <dcterms:created xsi:type="dcterms:W3CDTF">2020-05-27T05:21:30Z</dcterms:created>
  <dcterms:modified xsi:type="dcterms:W3CDTF">2020-07-14T13:43:11Z</dcterms:modified>
</cp:coreProperties>
</file>