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omfortaa Regular"/>
      <p:regular r:id="rId9"/>
      <p:bold r:id="rId10"/>
    </p:embeddedFon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11" Type="http://schemas.openxmlformats.org/officeDocument/2006/relationships/font" Target="fonts/Comfortaa-regular.fntdata"/><Relationship Id="rId10" Type="http://schemas.openxmlformats.org/officeDocument/2006/relationships/font" Target="fonts/ComfortaaRegular-bold.fntdata"/><Relationship Id="rId12" Type="http://schemas.openxmlformats.org/officeDocument/2006/relationships/font" Target="fonts/Comfortaa-bold.fntdata"/><Relationship Id="rId9" Type="http://schemas.openxmlformats.org/officeDocument/2006/relationships/font" Target="fonts/ComfortaaRegula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b68a78601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b68a78601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db68a78601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b68a78601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b68a78601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db68a78601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b68a7872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b68a787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db68a7872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3775" y="2976375"/>
            <a:ext cx="4229700" cy="207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325" lIns="0" spcFirstLastPara="1" rIns="68675" wrap="square" tIns="34325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900"/>
              <a:buNone/>
              <a:defRPr b="0" i="0" sz="15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921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-"/>
              <a:defRPr sz="800">
                <a:solidFill>
                  <a:schemeClr val="lt2"/>
                </a:solidFill>
              </a:defRPr>
            </a:lvl2pPr>
            <a:lvl3pPr indent="-2921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-"/>
              <a:defRPr sz="800">
                <a:solidFill>
                  <a:schemeClr val="lt2"/>
                </a:solidFill>
              </a:defRPr>
            </a:lvl3pPr>
            <a:lvl4pPr indent="-2921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-"/>
              <a:defRPr sz="800">
                <a:solidFill>
                  <a:schemeClr val="lt2"/>
                </a:solidFill>
              </a:defRPr>
            </a:lvl4pPr>
            <a:lvl5pPr indent="-2921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-"/>
              <a:defRPr sz="800">
                <a:solidFill>
                  <a:schemeClr val="lt2"/>
                </a:solidFill>
              </a:defRPr>
            </a:lvl5pPr>
            <a:lvl6pPr indent="-2794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>
                <a:solidFill>
                  <a:schemeClr val="lt2"/>
                </a:solidFill>
              </a:defRPr>
            </a:lvl6pPr>
            <a:lvl7pPr indent="-2794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>
                <a:solidFill>
                  <a:schemeClr val="lt2"/>
                </a:solidFill>
              </a:defRPr>
            </a:lvl7pPr>
            <a:lvl8pPr indent="-2794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>
                <a:solidFill>
                  <a:schemeClr val="lt2"/>
                </a:solidFill>
              </a:defRPr>
            </a:lvl8pPr>
            <a:lvl9pPr indent="-2794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Char char="•"/>
              <a:defRPr sz="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8700" y="929344"/>
            <a:ext cx="4053000" cy="17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0" spcFirstLastPara="1" rIns="68675" wrap="square" tIns="343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276359" y="1662545"/>
            <a:ext cx="0" cy="2551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9" y="97129"/>
            <a:ext cx="2198095" cy="46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93776" y="1117997"/>
            <a:ext cx="4978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0" spcFirstLastPara="1" rIns="68675" wrap="square" tIns="34325">
            <a:noAutofit/>
          </a:bodyPr>
          <a:lstStyle>
            <a:lvl1pPr lv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b="1" i="0" sz="27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6" y="2977753"/>
            <a:ext cx="4978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0" spcFirstLastPara="1" rIns="68675" wrap="square" tIns="34325">
            <a:noAutofit/>
          </a:bodyPr>
          <a:lstStyle>
            <a:lvl1pPr lvl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 b="0" sz="21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500"/>
            </a:lvl2pPr>
            <a:lvl3pPr lvl="2" rtl="0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400"/>
            </a:lvl3pPr>
            <a:lvl4pPr lvl="3" rtl="0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4pPr>
            <a:lvl5pPr lvl="4" rtl="0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9850" y="719063"/>
            <a:ext cx="84444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200" y="1366069"/>
            <a:ext cx="83892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30200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30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302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302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302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51200" y="807713"/>
            <a:ext cx="843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25200" y="1315594"/>
            <a:ext cx="3922800" cy="3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30200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•"/>
              <a:defRPr>
                <a:solidFill>
                  <a:srgbClr val="333333"/>
                </a:solidFill>
              </a:defRPr>
            </a:lvl1pPr>
            <a:lvl2pPr indent="-330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2pPr>
            <a:lvl3pPr indent="-3302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3pPr>
            <a:lvl4pPr indent="-3302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4pPr>
            <a:lvl5pPr indent="-3302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389125" y="1283888"/>
            <a:ext cx="44556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30200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•"/>
              <a:defRPr>
                <a:solidFill>
                  <a:srgbClr val="333333"/>
                </a:solidFill>
              </a:defRPr>
            </a:lvl1pPr>
            <a:lvl2pPr indent="-3302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2pPr>
            <a:lvl3pPr indent="-3302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3pPr>
            <a:lvl4pPr indent="-3302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4pPr>
            <a:lvl5pPr indent="-3302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600"/>
              <a:buChar char="-"/>
              <a:defRPr>
                <a:solidFill>
                  <a:srgbClr val="333333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4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5294075" y="4819088"/>
            <a:ext cx="366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1196" y="807706"/>
            <a:ext cx="78867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325" lIns="68675" spcFirstLastPara="1" rIns="68675" wrap="square" tIns="343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Georgia"/>
              <a:buNone/>
              <a:defRPr b="0" i="0" sz="26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200" y="1384050"/>
            <a:ext cx="83877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>
            <a:lvl1pPr indent="-330200" lvl="0" marL="4572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indent="-3302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-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indent="-330200" lvl="2" marL="13716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-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indent="-330200" lvl="3" marL="18288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-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indent="-330200" lvl="4" marL="2286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Comfortaa Regular"/>
              <a:buChar char="-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Comfortaa Regular"/>
              <a:buChar char="•"/>
              <a:defRPr i="0" sz="14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294075" y="4739831"/>
            <a:ext cx="366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325" lIns="68675" spcFirstLastPara="1" rIns="68675" wrap="square" tIns="34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5542161" y="162766"/>
            <a:ext cx="27693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25" lIns="68675" spcFirstLastPara="1" rIns="68675" wrap="square" tIns="34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1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311897" y="101228"/>
            <a:ext cx="645300" cy="44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325" lIns="68675" spcFirstLastPara="1" rIns="68675" wrap="square" tIns="343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631" y="-24922"/>
            <a:ext cx="1824040" cy="388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555" y="105398"/>
            <a:ext cx="702733" cy="466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Toán ứng dụng công nghệ thông tin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Nguyễn Văn Hiệu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Công nghệ Thông tin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Lý thuyết số ( 6 tiết)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Đại số tuyến tính (9 tiết)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Hình học (6 tiết)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Tối ưu hóa (9 tiết)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Xác suất (9 tiết)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[V. M. P. Deisenroth, et. al., 2020] Mathematics for Machine Learning, Cambridge University Press.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[E. Lehman, et. al. 2017] Mathematics for Computer Science, Eric Lehman Google Inc.</a:t>
            </a:r>
            <a:endParaRPr/>
          </a:p>
          <a:p>
            <a:pPr indent="-3429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[Gerard O’Regan,2016] Guide to Discrete Mathematics, Springer International Publishing Switzerland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