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9144000"/>
  <p:notesSz cx="6858000" cy="9144000"/>
  <p:embeddedFontLst>
    <p:embeddedFont>
      <p:font typeface="Comfortaa Regular"/>
      <p:regular r:id="rId9"/>
      <p:bold r:id="rId10"/>
    </p:embeddedFont>
    <p:embeddedFont>
      <p:font typeface="Comfortaa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Comfortaa-regular.fntdata"/><Relationship Id="rId10" Type="http://schemas.openxmlformats.org/officeDocument/2006/relationships/font" Target="fonts/ComfortaaRegular-bold.fntdata"/><Relationship Id="rId12" Type="http://schemas.openxmlformats.org/officeDocument/2006/relationships/font" Target="fonts/Comfortaa-bold.fntdata"/><Relationship Id="rId9" Type="http://schemas.openxmlformats.org/officeDocument/2006/relationships/font" Target="fonts/ComfortaaRegular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" name="Google Shape;3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a6dd46d24_0_6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a6dd46d24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gda6dd46d24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7b2d7c8c9b_1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7b2d7c8c9b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7b2d7c8c9b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1753c9695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81753c9695_0_6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idx="1" type="body"/>
          </p:nvPr>
        </p:nvSpPr>
        <p:spPr>
          <a:xfrm>
            <a:off x="493775" y="3968500"/>
            <a:ext cx="4229700" cy="276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560"/>
              <a:buNone/>
              <a:defRPr b="0" i="0"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14960" lvl="1" marL="9144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60"/>
              <a:buChar char="-"/>
              <a:defRPr sz="1000">
                <a:solidFill>
                  <a:schemeClr val="lt2"/>
                </a:solidFill>
              </a:defRPr>
            </a:lvl2pPr>
            <a:lvl3pPr indent="-314960" lvl="2" marL="13716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60"/>
              <a:buChar char="-"/>
              <a:defRPr sz="1000">
                <a:solidFill>
                  <a:schemeClr val="lt2"/>
                </a:solidFill>
              </a:defRPr>
            </a:lvl3pPr>
            <a:lvl4pPr indent="-314960" lvl="3" marL="18288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60"/>
              <a:buChar char="-"/>
              <a:defRPr sz="1000">
                <a:solidFill>
                  <a:schemeClr val="lt2"/>
                </a:solidFill>
              </a:defRPr>
            </a:lvl4pPr>
            <a:lvl5pPr indent="-314960" lvl="4" marL="22860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60"/>
              <a:buChar char="-"/>
              <a:defRPr sz="1000">
                <a:solidFill>
                  <a:schemeClr val="lt2"/>
                </a:solidFill>
              </a:defRPr>
            </a:lvl5pPr>
            <a:lvl6pPr indent="-2921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6pPr>
            <a:lvl7pPr indent="-2921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7pPr>
            <a:lvl8pPr indent="-2921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8pPr>
            <a:lvl9pPr indent="-2921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348700" y="1239125"/>
            <a:ext cx="4053000" cy="23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b="1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" name="Google Shape;20;p2"/>
          <p:cNvCxnSpPr/>
          <p:nvPr/>
        </p:nvCxnSpPr>
        <p:spPr>
          <a:xfrm>
            <a:off x="276359" y="2216727"/>
            <a:ext cx="0" cy="3402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569" y="129505"/>
            <a:ext cx="3907717" cy="832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>
  <p:cSld name="Divider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ctrTitle"/>
          </p:nvPr>
        </p:nvSpPr>
        <p:spPr>
          <a:xfrm>
            <a:off x="493776" y="1490663"/>
            <a:ext cx="49788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rtl="0" algn="l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1" i="0" sz="3600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493776" y="3970337"/>
            <a:ext cx="4978800" cy="2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b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/>
            </a:lvl3pPr>
            <a:lvl4pPr lvl="3" rtl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lvl="4" rtl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"/>
              <a:buChar char="•"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indent="-365760" lvl="1" marL="9144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"/>
              <a:buChar char="-"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indent="-365760" lvl="2" marL="13716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"/>
              <a:buChar char="-"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indent="-365760" lvl="3" marL="18288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"/>
              <a:buChar char="-"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indent="-365760" lvl="4" marL="22860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"/>
              <a:buChar char="-"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"/>
              <a:buChar char="•"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"/>
              <a:buChar char="•"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"/>
              <a:buChar char="•"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"/>
              <a:buChar char="•"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5357475" y="6492900"/>
            <a:ext cx="366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ouble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51200" y="1076950"/>
            <a:ext cx="8430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25200" y="1754125"/>
            <a:ext cx="3922800" cy="47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•"/>
              <a:defRPr>
                <a:solidFill>
                  <a:srgbClr val="333333"/>
                </a:solidFill>
              </a:defRPr>
            </a:lvl1pPr>
            <a:lvl2pPr indent="-365760" lvl="1" marL="9144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2pPr>
            <a:lvl3pPr indent="-365760" lvl="2" marL="13716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3pPr>
            <a:lvl4pPr indent="-365760" lvl="3" marL="18288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4pPr>
            <a:lvl5pPr indent="-365760" lvl="4" marL="22860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389125" y="1711850"/>
            <a:ext cx="4455600" cy="4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•"/>
              <a:defRPr>
                <a:solidFill>
                  <a:srgbClr val="333333"/>
                </a:solidFill>
              </a:defRPr>
            </a:lvl1pPr>
            <a:lvl2pPr indent="-365760" lvl="1" marL="9144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2pPr>
            <a:lvl3pPr indent="-365760" lvl="2" marL="13716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3pPr>
            <a:lvl4pPr indent="-365760" lvl="3" marL="18288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4pPr>
            <a:lvl5pPr indent="-365760" lvl="4" marL="22860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5294075" y="6425450"/>
            <a:ext cx="366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51196" y="1076941"/>
            <a:ext cx="78867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Georgia"/>
              <a:buNone/>
              <a:defRPr b="0" i="0" sz="3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25200" y="1845400"/>
            <a:ext cx="8387700" cy="4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 Regular"/>
              <a:buChar char="•"/>
              <a:defRPr i="0" sz="18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1pPr>
            <a:lvl2pPr indent="-365760" lvl="1" marL="9144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 Regular"/>
              <a:buChar char="-"/>
              <a:defRPr i="0" sz="18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2pPr>
            <a:lvl3pPr indent="-365760" lvl="2" marL="13716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 Regular"/>
              <a:buChar char="-"/>
              <a:defRPr i="0" sz="18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3pPr>
            <a:lvl4pPr indent="-365760" lvl="3" marL="18288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 Regular"/>
              <a:buChar char="-"/>
              <a:defRPr i="0" sz="18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4pPr>
            <a:lvl5pPr indent="-365760" lvl="4" marL="22860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 Regular"/>
              <a:buChar char="-"/>
              <a:defRPr i="0" sz="18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 Regular"/>
              <a:buChar char="•"/>
              <a:defRPr i="0" sz="18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 Regular"/>
              <a:buChar char="•"/>
              <a:defRPr i="0" sz="18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 Regular"/>
              <a:buChar char="•"/>
              <a:defRPr i="0" sz="18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 Regular"/>
              <a:buChar char="•"/>
              <a:defRPr i="0" sz="18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5294075" y="6319775"/>
            <a:ext cx="366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/>
        </p:nvSpPr>
        <p:spPr>
          <a:xfrm>
            <a:off x="5542161" y="217021"/>
            <a:ext cx="27693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Khoa Công Nghệ Thông Tin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TS. Nguyễn Văn Hiệu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311897" y="134971"/>
            <a:ext cx="645300" cy="59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 KHOA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02631" y="-33229"/>
            <a:ext cx="3242733" cy="690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6" name="Google Shape;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1555" y="140531"/>
            <a:ext cx="702733" cy="622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ctrTitle"/>
          </p:nvPr>
        </p:nvSpPr>
        <p:spPr>
          <a:xfrm>
            <a:off x="437875" y="2788650"/>
            <a:ext cx="41649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sz="29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2600"/>
              <a:t>T</a:t>
            </a:r>
            <a:r>
              <a:rPr lang="en-US" sz="2600"/>
              <a:t>OÁN ỨNG DỤNG CÔNG NGHỆ THÔNG TIN</a:t>
            </a:r>
            <a:endParaRPr sz="2600"/>
          </a:p>
        </p:txBody>
      </p:sp>
      <p:sp>
        <p:nvSpPr>
          <p:cNvPr id="39" name="Google Shape;39;p6"/>
          <p:cNvSpPr txBox="1"/>
          <p:nvPr/>
        </p:nvSpPr>
        <p:spPr>
          <a:xfrm>
            <a:off x="1309143" y="4828745"/>
            <a:ext cx="4944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Khoa Công Nghệ Thông Tin</a:t>
            </a:r>
            <a:endParaRPr b="1" i="0" sz="16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TS. Nguyễn Văn Hiệu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437871" y="4735071"/>
            <a:ext cx="797700" cy="79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 KHOA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989" y="4860851"/>
            <a:ext cx="557456" cy="546308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ctrTitle"/>
          </p:nvPr>
        </p:nvSpPr>
        <p:spPr>
          <a:xfrm>
            <a:off x="493776" y="1490663"/>
            <a:ext cx="4978800" cy="23877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Xác suất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(Probability)</a:t>
            </a:r>
            <a:endParaRPr/>
          </a:p>
        </p:txBody>
      </p:sp>
      <p:sp>
        <p:nvSpPr>
          <p:cNvPr id="48" name="Google Shape;48;p7"/>
          <p:cNvSpPr txBox="1"/>
          <p:nvPr>
            <p:ph idx="1" type="subTitle"/>
          </p:nvPr>
        </p:nvSpPr>
        <p:spPr>
          <a:xfrm>
            <a:off x="493776" y="3970337"/>
            <a:ext cx="4978800" cy="22131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idx="11" type="ftr"/>
          </p:nvPr>
        </p:nvSpPr>
        <p:spPr>
          <a:xfrm>
            <a:off x="5357475" y="6492900"/>
            <a:ext cx="366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1860650" y="2552725"/>
            <a:ext cx="5161528" cy="10772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1"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Arial"/>
              </a:rPr>
              <a:t>Cám Ơn!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