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8" name="Google Shape;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7" name="Google Shape;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6" name="Google Shape;10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Calibri"/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71600" y="3962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pic>
        <p:nvPicPr>
          <p:cNvPr descr="Picture1.png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1.png" id="48" name="Google Shape;4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1371600" y="2438400"/>
            <a:ext cx="6324600" cy="330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PHÁP TỪ VỰNG</a:t>
            </a:r>
            <a:endParaRPr/>
          </a:p>
        </p:txBody>
      </p:sp>
      <p:sp>
        <p:nvSpPr>
          <p:cNvPr id="62" name="Google Shape;62;p1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Nôi dung</a:t>
            </a:r>
            <a:endParaRPr/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pháp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 dụ minh hoa</a:t>
            </a:r>
            <a:endParaRPr/>
          </a:p>
          <a:p>
            <a:pPr indent="-3111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Giới thiệu</a:t>
            </a:r>
            <a:endParaRPr/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09600" y="12954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 tiêu: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Giải bài toán suy biến: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án cơ bản không đủ m thành phần dương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 có pa cơ bản tốt hơn (θ=0)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= min{b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/a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&gt;0} – đạt tới nhiều i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Vòng lặp vĩnh cửu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3124200" y="667543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09600" y="3810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2.Ví dụ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457200" y="1219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f (x) =        6x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+5x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-64x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–4x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→ max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3200400" y="667543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981200"/>
            <a:ext cx="7162800" cy="327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Ví dụ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2743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Times New Roman"/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219200"/>
            <a:ext cx="77724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Ví dụ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2743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Times New Roman"/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143000"/>
            <a:ext cx="7696200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3.Phương pháp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=min{b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a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&gt;0},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θ = b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thì x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là ẩn loại ra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θ = b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i  € I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 θ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min{a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i1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, i €  I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r1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thì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là ẩn loại ra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i1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i  € I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 θ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min{a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i2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, i €  I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…….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…..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đạt tại một hàng duy nhất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thì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là ẩn loại ra.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Ví dụ 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43000"/>
            <a:ext cx="78486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</a:t>
            </a:r>
            <a:endParaRPr/>
          </a:p>
        </p:txBody>
      </p:sp>
      <p:pic>
        <p:nvPicPr>
          <p:cNvPr id="121" name="Google Shape;12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1597025"/>
            <a:ext cx="8267700" cy="453548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P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LP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