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81" r:id="rId7"/>
    <p:sldId id="259" r:id="rId8"/>
    <p:sldId id="260" r:id="rId9"/>
    <p:sldId id="275" r:id="rId10"/>
    <p:sldId id="277" r:id="rId11"/>
    <p:sldId id="274" r:id="rId12"/>
    <p:sldId id="261" r:id="rId13"/>
    <p:sldId id="262" r:id="rId14"/>
    <p:sldId id="282" r:id="rId15"/>
    <p:sldId id="263" r:id="rId16"/>
    <p:sldId id="264" r:id="rId17"/>
    <p:sldId id="265" r:id="rId18"/>
    <p:sldId id="266" r:id="rId19"/>
    <p:sldId id="279" r:id="rId20"/>
    <p:sldId id="280" r:id="rId21"/>
    <p:sldId id="267" r:id="rId22"/>
    <p:sldId id="268" r:id="rId23"/>
    <p:sldId id="269" r:id="rId24"/>
    <p:sldId id="270" r:id="rId25"/>
    <p:sldId id="271" r:id="rId26"/>
    <p:sldId id="272" r:id="rId2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26" name="PlaceHolder 2"/>
          <p:cNvSpPr>
            <a:spLocks noGrp="1"/>
          </p:cNvSpPr>
          <p:nvPr>
            <p:ph type="body"/>
          </p:nvPr>
        </p:nvSpPr>
        <p:spPr>
          <a:xfrm>
            <a:off x="838080" y="1132920"/>
            <a:ext cx="1051524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27" name="PlaceHolder 3"/>
          <p:cNvSpPr>
            <a:spLocks noGrp="1"/>
          </p:cNvSpPr>
          <p:nvPr>
            <p:ph type="body"/>
          </p:nvPr>
        </p:nvSpPr>
        <p:spPr>
          <a:xfrm>
            <a:off x="838080" y="3767400"/>
            <a:ext cx="1051524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29" name="PlaceHolder 2"/>
          <p:cNvSpPr>
            <a:spLocks noGrp="1"/>
          </p:cNvSpPr>
          <p:nvPr>
            <p:ph type="body"/>
          </p:nvPr>
        </p:nvSpPr>
        <p:spPr>
          <a:xfrm>
            <a:off x="83808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30" name="PlaceHolder 3"/>
          <p:cNvSpPr>
            <a:spLocks noGrp="1"/>
          </p:cNvSpPr>
          <p:nvPr>
            <p:ph type="body"/>
          </p:nvPr>
        </p:nvSpPr>
        <p:spPr>
          <a:xfrm>
            <a:off x="622620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31" name="PlaceHolder 4"/>
          <p:cNvSpPr>
            <a:spLocks noGrp="1"/>
          </p:cNvSpPr>
          <p:nvPr>
            <p:ph type="body"/>
          </p:nvPr>
        </p:nvSpPr>
        <p:spPr>
          <a:xfrm>
            <a:off x="83808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32" name="PlaceHolder 5"/>
          <p:cNvSpPr>
            <a:spLocks noGrp="1"/>
          </p:cNvSpPr>
          <p:nvPr>
            <p:ph type="body"/>
          </p:nvPr>
        </p:nvSpPr>
        <p:spPr>
          <a:xfrm>
            <a:off x="622620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34" name="PlaceHolder 2"/>
          <p:cNvSpPr>
            <a:spLocks noGrp="1"/>
          </p:cNvSpPr>
          <p:nvPr>
            <p:ph type="body"/>
          </p:nvPr>
        </p:nvSpPr>
        <p:spPr>
          <a:xfrm>
            <a:off x="838080" y="113292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35" name="PlaceHolder 3"/>
          <p:cNvSpPr>
            <a:spLocks noGrp="1"/>
          </p:cNvSpPr>
          <p:nvPr>
            <p:ph type="body"/>
          </p:nvPr>
        </p:nvSpPr>
        <p:spPr>
          <a:xfrm>
            <a:off x="4393440" y="113292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36" name="PlaceHolder 4"/>
          <p:cNvSpPr>
            <a:spLocks noGrp="1"/>
          </p:cNvSpPr>
          <p:nvPr>
            <p:ph type="body"/>
          </p:nvPr>
        </p:nvSpPr>
        <p:spPr>
          <a:xfrm>
            <a:off x="7949160" y="113292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37" name="PlaceHolder 5"/>
          <p:cNvSpPr>
            <a:spLocks noGrp="1"/>
          </p:cNvSpPr>
          <p:nvPr>
            <p:ph type="body"/>
          </p:nvPr>
        </p:nvSpPr>
        <p:spPr>
          <a:xfrm>
            <a:off x="838080" y="376740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38" name="PlaceHolder 6"/>
          <p:cNvSpPr>
            <a:spLocks noGrp="1"/>
          </p:cNvSpPr>
          <p:nvPr>
            <p:ph type="body"/>
          </p:nvPr>
        </p:nvSpPr>
        <p:spPr>
          <a:xfrm>
            <a:off x="4393440" y="376740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39" name="PlaceHolder 7"/>
          <p:cNvSpPr>
            <a:spLocks noGrp="1"/>
          </p:cNvSpPr>
          <p:nvPr>
            <p:ph type="body"/>
          </p:nvPr>
        </p:nvSpPr>
        <p:spPr>
          <a:xfrm>
            <a:off x="7949160" y="376740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44" name="PlaceHolder 2"/>
          <p:cNvSpPr>
            <a:spLocks noGrp="1"/>
          </p:cNvSpPr>
          <p:nvPr>
            <p:ph type="subTitle"/>
          </p:nvPr>
        </p:nvSpPr>
        <p:spPr>
          <a:xfrm>
            <a:off x="838080" y="1132920"/>
            <a:ext cx="10515240" cy="5043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46" name="PlaceHolder 2"/>
          <p:cNvSpPr>
            <a:spLocks noGrp="1"/>
          </p:cNvSpPr>
          <p:nvPr>
            <p:ph type="body"/>
          </p:nvPr>
        </p:nvSpPr>
        <p:spPr>
          <a:xfrm>
            <a:off x="838080" y="1132920"/>
            <a:ext cx="10515240" cy="504360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48" name="PlaceHolder 2"/>
          <p:cNvSpPr>
            <a:spLocks noGrp="1"/>
          </p:cNvSpPr>
          <p:nvPr>
            <p:ph type="body"/>
          </p:nvPr>
        </p:nvSpPr>
        <p:spPr>
          <a:xfrm>
            <a:off x="83808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49" name="PlaceHolder 3"/>
          <p:cNvSpPr>
            <a:spLocks noGrp="1"/>
          </p:cNvSpPr>
          <p:nvPr>
            <p:ph type="body"/>
          </p:nvPr>
        </p:nvSpPr>
        <p:spPr>
          <a:xfrm>
            <a:off x="622620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838080" y="158040"/>
            <a:ext cx="10515240" cy="2496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53" name="PlaceHolder 2"/>
          <p:cNvSpPr>
            <a:spLocks noGrp="1"/>
          </p:cNvSpPr>
          <p:nvPr>
            <p:ph type="body"/>
          </p:nvPr>
        </p:nvSpPr>
        <p:spPr>
          <a:xfrm>
            <a:off x="83808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54" name="PlaceHolder 3"/>
          <p:cNvSpPr>
            <a:spLocks noGrp="1"/>
          </p:cNvSpPr>
          <p:nvPr>
            <p:ph type="body"/>
          </p:nvPr>
        </p:nvSpPr>
        <p:spPr>
          <a:xfrm>
            <a:off x="622620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55" name="PlaceHolder 4"/>
          <p:cNvSpPr>
            <a:spLocks noGrp="1"/>
          </p:cNvSpPr>
          <p:nvPr>
            <p:ph type="body"/>
          </p:nvPr>
        </p:nvSpPr>
        <p:spPr>
          <a:xfrm>
            <a:off x="83808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5" name="PlaceHolder 2"/>
          <p:cNvSpPr>
            <a:spLocks noGrp="1"/>
          </p:cNvSpPr>
          <p:nvPr>
            <p:ph type="subTitle"/>
          </p:nvPr>
        </p:nvSpPr>
        <p:spPr>
          <a:xfrm>
            <a:off x="838080" y="1132920"/>
            <a:ext cx="10515240" cy="5043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57" name="PlaceHolder 2"/>
          <p:cNvSpPr>
            <a:spLocks noGrp="1"/>
          </p:cNvSpPr>
          <p:nvPr>
            <p:ph type="body"/>
          </p:nvPr>
        </p:nvSpPr>
        <p:spPr>
          <a:xfrm>
            <a:off x="83808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58" name="PlaceHolder 3"/>
          <p:cNvSpPr>
            <a:spLocks noGrp="1"/>
          </p:cNvSpPr>
          <p:nvPr>
            <p:ph type="body"/>
          </p:nvPr>
        </p:nvSpPr>
        <p:spPr>
          <a:xfrm>
            <a:off x="622620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59" name="PlaceHolder 4"/>
          <p:cNvSpPr>
            <a:spLocks noGrp="1"/>
          </p:cNvSpPr>
          <p:nvPr>
            <p:ph type="body"/>
          </p:nvPr>
        </p:nvSpPr>
        <p:spPr>
          <a:xfrm>
            <a:off x="622620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61" name="PlaceHolder 2"/>
          <p:cNvSpPr>
            <a:spLocks noGrp="1"/>
          </p:cNvSpPr>
          <p:nvPr>
            <p:ph type="body"/>
          </p:nvPr>
        </p:nvSpPr>
        <p:spPr>
          <a:xfrm>
            <a:off x="83808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62" name="PlaceHolder 3"/>
          <p:cNvSpPr>
            <a:spLocks noGrp="1"/>
          </p:cNvSpPr>
          <p:nvPr>
            <p:ph type="body"/>
          </p:nvPr>
        </p:nvSpPr>
        <p:spPr>
          <a:xfrm>
            <a:off x="622620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63" name="PlaceHolder 4"/>
          <p:cNvSpPr>
            <a:spLocks noGrp="1"/>
          </p:cNvSpPr>
          <p:nvPr>
            <p:ph type="body"/>
          </p:nvPr>
        </p:nvSpPr>
        <p:spPr>
          <a:xfrm>
            <a:off x="838080" y="3767400"/>
            <a:ext cx="1051524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65" name="PlaceHolder 2"/>
          <p:cNvSpPr>
            <a:spLocks noGrp="1"/>
          </p:cNvSpPr>
          <p:nvPr>
            <p:ph type="body"/>
          </p:nvPr>
        </p:nvSpPr>
        <p:spPr>
          <a:xfrm>
            <a:off x="838080" y="1132920"/>
            <a:ext cx="1051524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66" name="PlaceHolder 3"/>
          <p:cNvSpPr>
            <a:spLocks noGrp="1"/>
          </p:cNvSpPr>
          <p:nvPr>
            <p:ph type="body"/>
          </p:nvPr>
        </p:nvSpPr>
        <p:spPr>
          <a:xfrm>
            <a:off x="838080" y="3767400"/>
            <a:ext cx="1051524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68" name="PlaceHolder 2"/>
          <p:cNvSpPr>
            <a:spLocks noGrp="1"/>
          </p:cNvSpPr>
          <p:nvPr>
            <p:ph type="body"/>
          </p:nvPr>
        </p:nvSpPr>
        <p:spPr>
          <a:xfrm>
            <a:off x="83808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69" name="PlaceHolder 3"/>
          <p:cNvSpPr>
            <a:spLocks noGrp="1"/>
          </p:cNvSpPr>
          <p:nvPr>
            <p:ph type="body"/>
          </p:nvPr>
        </p:nvSpPr>
        <p:spPr>
          <a:xfrm>
            <a:off x="622620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70" name="PlaceHolder 4"/>
          <p:cNvSpPr>
            <a:spLocks noGrp="1"/>
          </p:cNvSpPr>
          <p:nvPr>
            <p:ph type="body"/>
          </p:nvPr>
        </p:nvSpPr>
        <p:spPr>
          <a:xfrm>
            <a:off x="83808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71" name="PlaceHolder 5"/>
          <p:cNvSpPr>
            <a:spLocks noGrp="1"/>
          </p:cNvSpPr>
          <p:nvPr>
            <p:ph type="body"/>
          </p:nvPr>
        </p:nvSpPr>
        <p:spPr>
          <a:xfrm>
            <a:off x="622620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73" name="PlaceHolder 2"/>
          <p:cNvSpPr>
            <a:spLocks noGrp="1"/>
          </p:cNvSpPr>
          <p:nvPr>
            <p:ph type="body"/>
          </p:nvPr>
        </p:nvSpPr>
        <p:spPr>
          <a:xfrm>
            <a:off x="838080" y="113292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74" name="PlaceHolder 3"/>
          <p:cNvSpPr>
            <a:spLocks noGrp="1"/>
          </p:cNvSpPr>
          <p:nvPr>
            <p:ph type="body"/>
          </p:nvPr>
        </p:nvSpPr>
        <p:spPr>
          <a:xfrm>
            <a:off x="4393440" y="113292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75" name="PlaceHolder 4"/>
          <p:cNvSpPr>
            <a:spLocks noGrp="1"/>
          </p:cNvSpPr>
          <p:nvPr>
            <p:ph type="body"/>
          </p:nvPr>
        </p:nvSpPr>
        <p:spPr>
          <a:xfrm>
            <a:off x="7949160" y="113292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76" name="PlaceHolder 5"/>
          <p:cNvSpPr>
            <a:spLocks noGrp="1"/>
          </p:cNvSpPr>
          <p:nvPr>
            <p:ph type="body"/>
          </p:nvPr>
        </p:nvSpPr>
        <p:spPr>
          <a:xfrm>
            <a:off x="838080" y="376740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77" name="PlaceHolder 6"/>
          <p:cNvSpPr>
            <a:spLocks noGrp="1"/>
          </p:cNvSpPr>
          <p:nvPr>
            <p:ph type="body"/>
          </p:nvPr>
        </p:nvSpPr>
        <p:spPr>
          <a:xfrm>
            <a:off x="4393440" y="376740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78" name="PlaceHolder 7"/>
          <p:cNvSpPr>
            <a:spLocks noGrp="1"/>
          </p:cNvSpPr>
          <p:nvPr>
            <p:ph type="body"/>
          </p:nvPr>
        </p:nvSpPr>
        <p:spPr>
          <a:xfrm>
            <a:off x="7949160" y="376740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86" name="PlaceHolder 2"/>
          <p:cNvSpPr>
            <a:spLocks noGrp="1"/>
          </p:cNvSpPr>
          <p:nvPr>
            <p:ph type="subTitle"/>
          </p:nvPr>
        </p:nvSpPr>
        <p:spPr>
          <a:xfrm>
            <a:off x="838080" y="1132920"/>
            <a:ext cx="10515240" cy="5043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88" name="PlaceHolder 2"/>
          <p:cNvSpPr>
            <a:spLocks noGrp="1"/>
          </p:cNvSpPr>
          <p:nvPr>
            <p:ph type="body"/>
          </p:nvPr>
        </p:nvSpPr>
        <p:spPr>
          <a:xfrm>
            <a:off x="838080" y="1132920"/>
            <a:ext cx="10515240" cy="504360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90" name="PlaceHolder 2"/>
          <p:cNvSpPr>
            <a:spLocks noGrp="1"/>
          </p:cNvSpPr>
          <p:nvPr>
            <p:ph type="body"/>
          </p:nvPr>
        </p:nvSpPr>
        <p:spPr>
          <a:xfrm>
            <a:off x="83808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91" name="PlaceHolder 3"/>
          <p:cNvSpPr>
            <a:spLocks noGrp="1"/>
          </p:cNvSpPr>
          <p:nvPr>
            <p:ph type="body"/>
          </p:nvPr>
        </p:nvSpPr>
        <p:spPr>
          <a:xfrm>
            <a:off x="622620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7" name="PlaceHolder 2"/>
          <p:cNvSpPr>
            <a:spLocks noGrp="1"/>
          </p:cNvSpPr>
          <p:nvPr>
            <p:ph type="body"/>
          </p:nvPr>
        </p:nvSpPr>
        <p:spPr>
          <a:xfrm>
            <a:off x="838080" y="1132920"/>
            <a:ext cx="10515240" cy="504360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838080" y="158040"/>
            <a:ext cx="10515240" cy="2496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95" name="PlaceHolder 2"/>
          <p:cNvSpPr>
            <a:spLocks noGrp="1"/>
          </p:cNvSpPr>
          <p:nvPr>
            <p:ph type="body"/>
          </p:nvPr>
        </p:nvSpPr>
        <p:spPr>
          <a:xfrm>
            <a:off x="83808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96" name="PlaceHolder 3"/>
          <p:cNvSpPr>
            <a:spLocks noGrp="1"/>
          </p:cNvSpPr>
          <p:nvPr>
            <p:ph type="body"/>
          </p:nvPr>
        </p:nvSpPr>
        <p:spPr>
          <a:xfrm>
            <a:off x="622620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97" name="PlaceHolder 4"/>
          <p:cNvSpPr>
            <a:spLocks noGrp="1"/>
          </p:cNvSpPr>
          <p:nvPr>
            <p:ph type="body"/>
          </p:nvPr>
        </p:nvSpPr>
        <p:spPr>
          <a:xfrm>
            <a:off x="83808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99" name="PlaceHolder 2"/>
          <p:cNvSpPr>
            <a:spLocks noGrp="1"/>
          </p:cNvSpPr>
          <p:nvPr>
            <p:ph type="body"/>
          </p:nvPr>
        </p:nvSpPr>
        <p:spPr>
          <a:xfrm>
            <a:off x="83808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00" name="PlaceHolder 3"/>
          <p:cNvSpPr>
            <a:spLocks noGrp="1"/>
          </p:cNvSpPr>
          <p:nvPr>
            <p:ph type="body"/>
          </p:nvPr>
        </p:nvSpPr>
        <p:spPr>
          <a:xfrm>
            <a:off x="622620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01" name="PlaceHolder 4"/>
          <p:cNvSpPr>
            <a:spLocks noGrp="1"/>
          </p:cNvSpPr>
          <p:nvPr>
            <p:ph type="body"/>
          </p:nvPr>
        </p:nvSpPr>
        <p:spPr>
          <a:xfrm>
            <a:off x="622620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103" name="PlaceHolder 2"/>
          <p:cNvSpPr>
            <a:spLocks noGrp="1"/>
          </p:cNvSpPr>
          <p:nvPr>
            <p:ph type="body"/>
          </p:nvPr>
        </p:nvSpPr>
        <p:spPr>
          <a:xfrm>
            <a:off x="83808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04" name="PlaceHolder 3"/>
          <p:cNvSpPr>
            <a:spLocks noGrp="1"/>
          </p:cNvSpPr>
          <p:nvPr>
            <p:ph type="body"/>
          </p:nvPr>
        </p:nvSpPr>
        <p:spPr>
          <a:xfrm>
            <a:off x="622620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05" name="PlaceHolder 4"/>
          <p:cNvSpPr>
            <a:spLocks noGrp="1"/>
          </p:cNvSpPr>
          <p:nvPr>
            <p:ph type="body"/>
          </p:nvPr>
        </p:nvSpPr>
        <p:spPr>
          <a:xfrm>
            <a:off x="838080" y="3767400"/>
            <a:ext cx="1051524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107" name="PlaceHolder 2"/>
          <p:cNvSpPr>
            <a:spLocks noGrp="1"/>
          </p:cNvSpPr>
          <p:nvPr>
            <p:ph type="body"/>
          </p:nvPr>
        </p:nvSpPr>
        <p:spPr>
          <a:xfrm>
            <a:off x="838080" y="1132920"/>
            <a:ext cx="1051524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08" name="PlaceHolder 3"/>
          <p:cNvSpPr>
            <a:spLocks noGrp="1"/>
          </p:cNvSpPr>
          <p:nvPr>
            <p:ph type="body"/>
          </p:nvPr>
        </p:nvSpPr>
        <p:spPr>
          <a:xfrm>
            <a:off x="838080" y="3767400"/>
            <a:ext cx="1051524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110" name="PlaceHolder 2"/>
          <p:cNvSpPr>
            <a:spLocks noGrp="1"/>
          </p:cNvSpPr>
          <p:nvPr>
            <p:ph type="body"/>
          </p:nvPr>
        </p:nvSpPr>
        <p:spPr>
          <a:xfrm>
            <a:off x="83808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11" name="PlaceHolder 3"/>
          <p:cNvSpPr>
            <a:spLocks noGrp="1"/>
          </p:cNvSpPr>
          <p:nvPr>
            <p:ph type="body"/>
          </p:nvPr>
        </p:nvSpPr>
        <p:spPr>
          <a:xfrm>
            <a:off x="622620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12" name="PlaceHolder 4"/>
          <p:cNvSpPr>
            <a:spLocks noGrp="1"/>
          </p:cNvSpPr>
          <p:nvPr>
            <p:ph type="body"/>
          </p:nvPr>
        </p:nvSpPr>
        <p:spPr>
          <a:xfrm>
            <a:off x="83808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13" name="PlaceHolder 5"/>
          <p:cNvSpPr>
            <a:spLocks noGrp="1"/>
          </p:cNvSpPr>
          <p:nvPr>
            <p:ph type="body"/>
          </p:nvPr>
        </p:nvSpPr>
        <p:spPr>
          <a:xfrm>
            <a:off x="622620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115" name="PlaceHolder 2"/>
          <p:cNvSpPr>
            <a:spLocks noGrp="1"/>
          </p:cNvSpPr>
          <p:nvPr>
            <p:ph type="body"/>
          </p:nvPr>
        </p:nvSpPr>
        <p:spPr>
          <a:xfrm>
            <a:off x="838080" y="113292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16" name="PlaceHolder 3"/>
          <p:cNvSpPr>
            <a:spLocks noGrp="1"/>
          </p:cNvSpPr>
          <p:nvPr>
            <p:ph type="body"/>
          </p:nvPr>
        </p:nvSpPr>
        <p:spPr>
          <a:xfrm>
            <a:off x="4393440" y="113292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17" name="PlaceHolder 4"/>
          <p:cNvSpPr>
            <a:spLocks noGrp="1"/>
          </p:cNvSpPr>
          <p:nvPr>
            <p:ph type="body"/>
          </p:nvPr>
        </p:nvSpPr>
        <p:spPr>
          <a:xfrm>
            <a:off x="7949160" y="113292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18" name="PlaceHolder 5"/>
          <p:cNvSpPr>
            <a:spLocks noGrp="1"/>
          </p:cNvSpPr>
          <p:nvPr>
            <p:ph type="body"/>
          </p:nvPr>
        </p:nvSpPr>
        <p:spPr>
          <a:xfrm>
            <a:off x="838080" y="376740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19" name="PlaceHolder 6"/>
          <p:cNvSpPr>
            <a:spLocks noGrp="1"/>
          </p:cNvSpPr>
          <p:nvPr>
            <p:ph type="body"/>
          </p:nvPr>
        </p:nvSpPr>
        <p:spPr>
          <a:xfrm>
            <a:off x="4393440" y="376740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20" name="PlaceHolder 7"/>
          <p:cNvSpPr>
            <a:spLocks noGrp="1"/>
          </p:cNvSpPr>
          <p:nvPr>
            <p:ph type="body"/>
          </p:nvPr>
        </p:nvSpPr>
        <p:spPr>
          <a:xfrm>
            <a:off x="7949160" y="3767400"/>
            <a:ext cx="338580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9" name="PlaceHolder 2"/>
          <p:cNvSpPr>
            <a:spLocks noGrp="1"/>
          </p:cNvSpPr>
          <p:nvPr>
            <p:ph type="body"/>
          </p:nvPr>
        </p:nvSpPr>
        <p:spPr>
          <a:xfrm>
            <a:off x="83808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0" name="PlaceHolder 3"/>
          <p:cNvSpPr>
            <a:spLocks noGrp="1"/>
          </p:cNvSpPr>
          <p:nvPr>
            <p:ph type="body"/>
          </p:nvPr>
        </p:nvSpPr>
        <p:spPr>
          <a:xfrm>
            <a:off x="622620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838080" y="158040"/>
            <a:ext cx="10515240" cy="2496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14" name="PlaceHolder 2"/>
          <p:cNvSpPr>
            <a:spLocks noGrp="1"/>
          </p:cNvSpPr>
          <p:nvPr>
            <p:ph type="body"/>
          </p:nvPr>
        </p:nvSpPr>
        <p:spPr>
          <a:xfrm>
            <a:off x="83808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5" name="PlaceHolder 3"/>
          <p:cNvSpPr>
            <a:spLocks noGrp="1"/>
          </p:cNvSpPr>
          <p:nvPr>
            <p:ph type="body"/>
          </p:nvPr>
        </p:nvSpPr>
        <p:spPr>
          <a:xfrm>
            <a:off x="622620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6" name="PlaceHolder 4"/>
          <p:cNvSpPr>
            <a:spLocks noGrp="1"/>
          </p:cNvSpPr>
          <p:nvPr>
            <p:ph type="body"/>
          </p:nvPr>
        </p:nvSpPr>
        <p:spPr>
          <a:xfrm>
            <a:off x="83808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18" name="PlaceHolder 2"/>
          <p:cNvSpPr>
            <a:spLocks noGrp="1"/>
          </p:cNvSpPr>
          <p:nvPr>
            <p:ph type="body"/>
          </p:nvPr>
        </p:nvSpPr>
        <p:spPr>
          <a:xfrm>
            <a:off x="838080" y="1132920"/>
            <a:ext cx="5131080" cy="504360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19" name="PlaceHolder 3"/>
          <p:cNvSpPr>
            <a:spLocks noGrp="1"/>
          </p:cNvSpPr>
          <p:nvPr>
            <p:ph type="body"/>
          </p:nvPr>
        </p:nvSpPr>
        <p:spPr>
          <a:xfrm>
            <a:off x="622620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20" name="PlaceHolder 4"/>
          <p:cNvSpPr>
            <a:spLocks noGrp="1"/>
          </p:cNvSpPr>
          <p:nvPr>
            <p:ph type="body"/>
          </p:nvPr>
        </p:nvSpPr>
        <p:spPr>
          <a:xfrm>
            <a:off x="6226200" y="376740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158040"/>
            <a:ext cx="10515240" cy="538200"/>
          </a:xfrm>
          <a:prstGeom prst="rect">
            <a:avLst/>
          </a:prstGeom>
        </p:spPr>
        <p:txBody>
          <a:bodyPr lIns="0" tIns="0" rIns="0" bIns="0" anchor="ctr">
            <a:noAutofit/>
          </a:bodyPr>
          <a:lstStyle/>
          <a:p>
            <a:endParaRPr lang="en-US" sz="1800" b="0" strike="noStrike" spc="-1">
              <a:solidFill>
                <a:srgbClr val="323232"/>
              </a:solidFill>
              <a:latin typeface="Arial"/>
            </a:endParaRPr>
          </a:p>
        </p:txBody>
      </p:sp>
      <p:sp>
        <p:nvSpPr>
          <p:cNvPr id="22" name="PlaceHolder 2"/>
          <p:cNvSpPr>
            <a:spLocks noGrp="1"/>
          </p:cNvSpPr>
          <p:nvPr>
            <p:ph type="body"/>
          </p:nvPr>
        </p:nvSpPr>
        <p:spPr>
          <a:xfrm>
            <a:off x="83808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23" name="PlaceHolder 3"/>
          <p:cNvSpPr>
            <a:spLocks noGrp="1"/>
          </p:cNvSpPr>
          <p:nvPr>
            <p:ph type="body"/>
          </p:nvPr>
        </p:nvSpPr>
        <p:spPr>
          <a:xfrm>
            <a:off x="6226200" y="1132920"/>
            <a:ext cx="5131080" cy="2405520"/>
          </a:xfrm>
          <a:prstGeom prst="rect">
            <a:avLst/>
          </a:prstGeom>
        </p:spPr>
        <p:txBody>
          <a:bodyPr lIns="0" tIns="0" rIns="0" bIns="0">
            <a:normAutofit/>
          </a:bodyPr>
          <a:lstStyle/>
          <a:p>
            <a:endParaRPr lang="en-US" sz="2800" b="0" strike="noStrike" spc="-1">
              <a:solidFill>
                <a:srgbClr val="323232"/>
              </a:solidFill>
              <a:latin typeface="Arial"/>
            </a:endParaRPr>
          </a:p>
        </p:txBody>
      </p:sp>
      <p:sp>
        <p:nvSpPr>
          <p:cNvPr id="24" name="PlaceHolder 4"/>
          <p:cNvSpPr>
            <a:spLocks noGrp="1"/>
          </p:cNvSpPr>
          <p:nvPr>
            <p:ph type="body"/>
          </p:nvPr>
        </p:nvSpPr>
        <p:spPr>
          <a:xfrm>
            <a:off x="838080" y="3767400"/>
            <a:ext cx="10515240" cy="2405520"/>
          </a:xfrm>
          <a:prstGeom prst="rect">
            <a:avLst/>
          </a:prstGeom>
        </p:spPr>
        <p:txBody>
          <a:bodyPr lIns="0" tIns="0" rIns="0" bIns="0">
            <a:normAutofit/>
          </a:bodyPr>
          <a:lstStyle/>
          <a:p>
            <a:endParaRPr lang="en-US" sz="2800" b="0" strike="noStrike" spc="-1">
              <a:solidFill>
                <a:srgbClr val="32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2.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013400" y="1888200"/>
            <a:ext cx="8177760" cy="2525760"/>
          </a:xfrm>
          <a:prstGeom prst="rect">
            <a:avLst/>
          </a:prstGeom>
        </p:spPr>
        <p:txBody>
          <a:bodyPr anchor="b">
            <a:normAutofit/>
          </a:bodyPr>
          <a:lstStyle/>
          <a:p>
            <a:pPr>
              <a:lnSpc>
                <a:spcPct val="100000"/>
              </a:lnSpc>
            </a:pPr>
            <a:r>
              <a:rPr lang="vi-VN" sz="4800" b="0" strike="noStrike" spc="-1">
                <a:solidFill>
                  <a:srgbClr val="CB2236"/>
                </a:solidFill>
                <a:latin typeface="Arial"/>
                <a:ea typeface="Arial"/>
              </a:rPr>
              <a:t>CLICK TO EDIT MASTER TITLE STYLE</a:t>
            </a:r>
            <a:endParaRPr lang="en-US" sz="4800" b="0" strike="noStrike" spc="-1">
              <a:solidFill>
                <a:srgbClr val="323232"/>
              </a:solidFill>
              <a:latin typeface="Arial"/>
            </a:endParaRPr>
          </a:p>
        </p:txBody>
      </p:sp>
      <p:pic>
        <p:nvPicPr>
          <p:cNvPr id="5" name="Picture 7"/>
          <p:cNvPicPr/>
          <p:nvPr/>
        </p:nvPicPr>
        <p:blipFill>
          <a:blip r:embed="rId15" cstate="print"/>
          <a:stretch/>
        </p:blipFill>
        <p:spPr>
          <a:xfrm>
            <a:off x="9991080" y="5296320"/>
            <a:ext cx="1631160" cy="1209600"/>
          </a:xfrm>
          <a:prstGeom prst="rect">
            <a:avLst/>
          </a:prstGeom>
          <a:ln w="0">
            <a:noFill/>
          </a:ln>
        </p:spPr>
      </p:pic>
      <p:pic>
        <p:nvPicPr>
          <p:cNvPr id="2" name="Picture 3"/>
          <p:cNvPicPr/>
          <p:nvPr/>
        </p:nvPicPr>
        <p:blipFill>
          <a:blip r:embed="rId16" cstate="print"/>
          <a:stretch/>
        </p:blipFill>
        <p:spPr>
          <a:xfrm>
            <a:off x="9757440" y="-60120"/>
            <a:ext cx="2434320" cy="2707560"/>
          </a:xfrm>
          <a:prstGeom prst="rect">
            <a:avLst/>
          </a:prstGeom>
          <a:ln w="0">
            <a:noFill/>
          </a:ln>
        </p:spPr>
      </p:pic>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32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32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464646"/>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464646"/>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64646"/>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64646"/>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64646"/>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158040"/>
            <a:ext cx="10515240" cy="538200"/>
          </a:xfrm>
          <a:prstGeom prst="rect">
            <a:avLst/>
          </a:prstGeom>
        </p:spPr>
        <p:txBody>
          <a:bodyPr>
            <a:noAutofit/>
          </a:bodyPr>
          <a:lstStyle/>
          <a:p>
            <a:pPr algn="ctr">
              <a:lnSpc>
                <a:spcPct val="90000"/>
              </a:lnSpc>
            </a:pPr>
            <a:r>
              <a:rPr lang="vi-VN" sz="3200" b="0" strike="noStrike" spc="-1">
                <a:solidFill>
                  <a:srgbClr val="6D829F"/>
                </a:solidFill>
                <a:latin typeface="Arial"/>
                <a:ea typeface="Arial"/>
              </a:rPr>
              <a:t>CLICK TO EDIT TITLE</a:t>
            </a:r>
            <a:endParaRPr lang="en-US" sz="3200" b="0" strike="noStrike" spc="-1">
              <a:solidFill>
                <a:srgbClr val="323232"/>
              </a:solidFill>
              <a:latin typeface="Arial"/>
            </a:endParaRPr>
          </a:p>
        </p:txBody>
      </p:sp>
      <p:sp>
        <p:nvSpPr>
          <p:cNvPr id="41" name="PlaceHolder 2"/>
          <p:cNvSpPr>
            <a:spLocks noGrp="1"/>
          </p:cNvSpPr>
          <p:nvPr>
            <p:ph type="body"/>
          </p:nvPr>
        </p:nvSpPr>
        <p:spPr>
          <a:xfrm>
            <a:off x="838080" y="1132920"/>
            <a:ext cx="10515240" cy="5043600"/>
          </a:xfrm>
          <a:prstGeom prst="rect">
            <a:avLst/>
          </a:prstGeom>
        </p:spPr>
        <p:txBody>
          <a:bodyPr>
            <a:noAutofit/>
          </a:bodyPr>
          <a:lstStyle/>
          <a:p>
            <a:pPr marL="228600" indent="-228240">
              <a:lnSpc>
                <a:spcPct val="90000"/>
              </a:lnSpc>
              <a:spcBef>
                <a:spcPts val="1001"/>
              </a:spcBef>
              <a:buClr>
                <a:srgbClr val="CB2236"/>
              </a:buClr>
              <a:buSzPct val="120000"/>
              <a:buFont typeface="Arial"/>
              <a:buChar char="•"/>
            </a:pPr>
            <a:r>
              <a:rPr lang="en-US" sz="2800" b="0" strike="noStrike" spc="-1">
                <a:solidFill>
                  <a:srgbClr val="323232"/>
                </a:solidFill>
                <a:latin typeface="Arial"/>
              </a:rPr>
              <a:t>Edit text</a:t>
            </a:r>
          </a:p>
          <a:p>
            <a:pPr marL="685800" lvl="1" indent="-228240">
              <a:lnSpc>
                <a:spcPct val="90000"/>
              </a:lnSpc>
              <a:spcBef>
                <a:spcPts val="499"/>
              </a:spcBef>
              <a:buClr>
                <a:srgbClr val="6D829F"/>
              </a:buClr>
              <a:buFont typeface="LucidaGrande"/>
              <a:buChar char="-"/>
            </a:pPr>
            <a:r>
              <a:rPr lang="en-US" sz="2400" b="0" strike="noStrike" spc="-1">
                <a:solidFill>
                  <a:srgbClr val="323232"/>
                </a:solidFill>
                <a:latin typeface="Arial"/>
              </a:rPr>
              <a:t>Second level</a:t>
            </a:r>
          </a:p>
          <a:p>
            <a:pPr marL="1143000" lvl="2" indent="-228240">
              <a:lnSpc>
                <a:spcPct val="90000"/>
              </a:lnSpc>
              <a:spcBef>
                <a:spcPts val="499"/>
              </a:spcBef>
              <a:buClr>
                <a:srgbClr val="6D829F"/>
              </a:buClr>
              <a:buFont typeface="Arial"/>
              <a:buChar char="•"/>
            </a:pPr>
            <a:r>
              <a:rPr lang="en-US" sz="2000" b="0" strike="noStrike" spc="-1">
                <a:solidFill>
                  <a:srgbClr val="323232"/>
                </a:solidFill>
                <a:latin typeface="Arial"/>
              </a:rPr>
              <a:t>Third level</a:t>
            </a:r>
            <a:endParaRPr lang="en-US" sz="2000" b="0" strike="noStrike" spc="-1">
              <a:solidFill>
                <a:srgbClr val="464646"/>
              </a:solidFill>
              <a:latin typeface="Arial"/>
            </a:endParaRPr>
          </a:p>
          <a:p>
            <a:pPr marL="1600200" lvl="3" indent="-228240">
              <a:lnSpc>
                <a:spcPct val="90000"/>
              </a:lnSpc>
              <a:spcBef>
                <a:spcPts val="499"/>
              </a:spcBef>
              <a:buClr>
                <a:srgbClr val="6D829F"/>
              </a:buClr>
              <a:buFont typeface="LucidaGrande"/>
              <a:buChar char="◇"/>
            </a:pPr>
            <a:r>
              <a:rPr lang="en-US" sz="1800" b="0" strike="noStrike" spc="-1">
                <a:solidFill>
                  <a:srgbClr val="464646"/>
                </a:solidFill>
                <a:latin typeface="Arial"/>
              </a:rPr>
              <a:t>Fourth level</a:t>
            </a:r>
          </a:p>
          <a:p>
            <a:pPr marL="2057400" lvl="4" indent="-228240">
              <a:lnSpc>
                <a:spcPct val="90000"/>
              </a:lnSpc>
              <a:spcBef>
                <a:spcPts val="499"/>
              </a:spcBef>
              <a:buClr>
                <a:srgbClr val="999999"/>
              </a:buClr>
              <a:buFont typeface="LucidaGrande"/>
              <a:buChar char="-"/>
            </a:pPr>
            <a:r>
              <a:rPr lang="en-US" sz="1800" b="0" strike="noStrike" spc="-1">
                <a:solidFill>
                  <a:srgbClr val="464646"/>
                </a:solidFill>
                <a:latin typeface="Arial"/>
              </a:rPr>
              <a:t>Fifth level</a:t>
            </a:r>
          </a:p>
        </p:txBody>
      </p:sp>
      <p:pic>
        <p:nvPicPr>
          <p:cNvPr id="42" name="Picture 7"/>
          <p:cNvPicPr/>
          <p:nvPr/>
        </p:nvPicPr>
        <p:blipFill>
          <a:blip r:embed="rId14" cstate="print"/>
          <a:stretch/>
        </p:blipFill>
        <p:spPr>
          <a:xfrm>
            <a:off x="0" y="-10080"/>
            <a:ext cx="961560" cy="5515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79" name="CustomShape 1"/>
          <p:cNvSpPr/>
          <p:nvPr/>
        </p:nvSpPr>
        <p:spPr>
          <a:xfrm>
            <a:off x="0" y="4850280"/>
            <a:ext cx="12191760" cy="2007360"/>
          </a:xfrm>
          <a:prstGeom prst="rect">
            <a:avLst/>
          </a:prstGeom>
          <a:solidFill>
            <a:srgbClr val="FFFFFF"/>
          </a:solidFill>
          <a:ln>
            <a:noFill/>
          </a:ln>
        </p:spPr>
        <p:style>
          <a:lnRef idx="2">
            <a:schemeClr val="accent1"/>
          </a:lnRef>
          <a:fillRef idx="1">
            <a:schemeClr val="lt1"/>
          </a:fillRef>
          <a:effectRef idx="0">
            <a:schemeClr val="accent1"/>
          </a:effectRef>
          <a:fontRef idx="minor"/>
        </p:style>
      </p:sp>
      <p:sp>
        <p:nvSpPr>
          <p:cNvPr id="80" name="PlaceHolder 2"/>
          <p:cNvSpPr>
            <a:spLocks noGrp="1"/>
          </p:cNvSpPr>
          <p:nvPr>
            <p:ph type="title"/>
          </p:nvPr>
        </p:nvSpPr>
        <p:spPr>
          <a:xfrm>
            <a:off x="912240" y="4850280"/>
            <a:ext cx="10515240" cy="1043280"/>
          </a:xfrm>
          <a:prstGeom prst="rect">
            <a:avLst/>
          </a:prstGeom>
        </p:spPr>
        <p:txBody>
          <a:bodyPr anchor="b">
            <a:normAutofit/>
          </a:bodyPr>
          <a:lstStyle/>
          <a:p>
            <a:pPr>
              <a:lnSpc>
                <a:spcPct val="90000"/>
              </a:lnSpc>
            </a:pPr>
            <a:r>
              <a:rPr lang="en-US" sz="4200" b="0" strike="noStrike" spc="-1">
                <a:solidFill>
                  <a:srgbClr val="CB2236"/>
                </a:solidFill>
                <a:latin typeface="Arial"/>
                <a:ea typeface="Arial"/>
              </a:rPr>
              <a:t>Click to edit title</a:t>
            </a:r>
            <a:endParaRPr lang="en-US" sz="4200" b="0" strike="noStrike" spc="-1">
              <a:solidFill>
                <a:srgbClr val="323232"/>
              </a:solidFill>
              <a:latin typeface="Arial"/>
            </a:endParaRPr>
          </a:p>
        </p:txBody>
      </p:sp>
      <p:sp>
        <p:nvSpPr>
          <p:cNvPr id="81" name="PlaceHolder 3"/>
          <p:cNvSpPr>
            <a:spLocks noGrp="1"/>
          </p:cNvSpPr>
          <p:nvPr>
            <p:ph type="body"/>
          </p:nvPr>
        </p:nvSpPr>
        <p:spPr>
          <a:xfrm>
            <a:off x="922320" y="5991480"/>
            <a:ext cx="10515240" cy="717120"/>
          </a:xfrm>
          <a:prstGeom prst="rect">
            <a:avLst/>
          </a:prstGeom>
        </p:spPr>
        <p:txBody>
          <a:bodyPr>
            <a:noAutofit/>
          </a:bodyPr>
          <a:lstStyle/>
          <a:p>
            <a:pPr>
              <a:lnSpc>
                <a:spcPct val="90000"/>
              </a:lnSpc>
              <a:spcBef>
                <a:spcPts val="1001"/>
              </a:spcBef>
              <a:tabLst>
                <a:tab pos="0" algn="l"/>
              </a:tabLst>
            </a:pPr>
            <a:r>
              <a:rPr lang="en-US" sz="2400" b="0" strike="noStrike" spc="-1">
                <a:solidFill>
                  <a:srgbClr val="6D829F"/>
                </a:solidFill>
                <a:latin typeface="Arial"/>
              </a:rPr>
              <a:t>Click to edit sub title</a:t>
            </a:r>
            <a:endParaRPr lang="en-US" sz="2400" b="0" strike="noStrike" spc="-1">
              <a:solidFill>
                <a:srgbClr val="323232"/>
              </a:solidFill>
              <a:latin typeface="Arial"/>
            </a:endParaRPr>
          </a:p>
        </p:txBody>
      </p:sp>
      <p:pic>
        <p:nvPicPr>
          <p:cNvPr id="82" name="Picture 6"/>
          <p:cNvPicPr/>
          <p:nvPr/>
        </p:nvPicPr>
        <p:blipFill>
          <a:blip r:embed="rId15" cstate="print"/>
          <a:stretch/>
        </p:blipFill>
        <p:spPr>
          <a:xfrm>
            <a:off x="0" y="4850280"/>
            <a:ext cx="961560" cy="551520"/>
          </a:xfrm>
          <a:prstGeom prst="rect">
            <a:avLst/>
          </a:prstGeom>
          <a:ln w="0">
            <a:noFill/>
          </a:ln>
        </p:spPr>
      </p:pic>
      <p:pic>
        <p:nvPicPr>
          <p:cNvPr id="83" name="Picture 9"/>
          <p:cNvPicPr/>
          <p:nvPr/>
        </p:nvPicPr>
        <p:blipFill>
          <a:blip r:embed="rId16" cstate="print"/>
          <a:stretch/>
        </p:blipFill>
        <p:spPr>
          <a:xfrm>
            <a:off x="10807200" y="135000"/>
            <a:ext cx="1261080" cy="934920"/>
          </a:xfrm>
          <a:prstGeom prst="rect">
            <a:avLst/>
          </a:prstGeom>
          <a:ln w="0">
            <a:noFill/>
          </a:ln>
        </p:spPr>
      </p:pic>
      <p:sp>
        <p:nvSpPr>
          <p:cNvPr id="84" name="CustomShape 4"/>
          <p:cNvSpPr/>
          <p:nvPr/>
        </p:nvSpPr>
        <p:spPr>
          <a:xfrm>
            <a:off x="0" y="4752720"/>
            <a:ext cx="12191760" cy="97200"/>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1013400" y="1888200"/>
            <a:ext cx="8177760" cy="2525760"/>
          </a:xfrm>
          <a:prstGeom prst="rect">
            <a:avLst/>
          </a:prstGeom>
          <a:noFill/>
          <a:ln w="0">
            <a:noFill/>
          </a:ln>
        </p:spPr>
        <p:txBody>
          <a:bodyPr anchor="b">
            <a:noAutofit/>
          </a:bodyPr>
          <a:lstStyle/>
          <a:p>
            <a:pPr>
              <a:lnSpc>
                <a:spcPct val="100000"/>
              </a:lnSpc>
            </a:pPr>
            <a:r>
              <a:rPr lang="en-US" sz="4800" b="0" strike="noStrike" spc="-1">
                <a:solidFill>
                  <a:srgbClr val="CB2236"/>
                </a:solidFill>
                <a:latin typeface="Arial"/>
                <a:ea typeface="Arial"/>
              </a:rPr>
              <a:t>Unit Testing with Junit 5</a:t>
            </a:r>
            <a:endParaRPr lang="en-US" sz="4800" b="0" strike="noStrike" spc="-1">
              <a:solidFill>
                <a:srgbClr val="323232"/>
              </a:solidFill>
              <a:latin typeface="Arial"/>
            </a:endParaRPr>
          </a:p>
        </p:txBody>
      </p:sp>
      <p:sp>
        <p:nvSpPr>
          <p:cNvPr id="122" name="TextShape 2"/>
          <p:cNvSpPr txBox="1"/>
          <p:nvPr/>
        </p:nvSpPr>
        <p:spPr>
          <a:xfrm>
            <a:off x="1013400" y="4690800"/>
            <a:ext cx="8177760" cy="1261426"/>
          </a:xfrm>
          <a:prstGeom prst="rect">
            <a:avLst/>
          </a:prstGeom>
          <a:noFill/>
          <a:ln w="0">
            <a:noFill/>
          </a:ln>
        </p:spPr>
        <p:txBody>
          <a:bodyPr>
            <a:normAutofit fontScale="63500" lnSpcReduction="20000"/>
          </a:bodyPr>
          <a:lstStyle/>
          <a:p>
            <a:pPr>
              <a:lnSpc>
                <a:spcPct val="90000"/>
              </a:lnSpc>
              <a:spcBef>
                <a:spcPts val="1001"/>
              </a:spcBef>
              <a:tabLst>
                <a:tab pos="0" algn="l"/>
              </a:tabLst>
            </a:pPr>
            <a:r>
              <a:rPr lang="en-US" sz="2800" b="0" strike="noStrike" spc="-1" dirty="0" err="1">
                <a:solidFill>
                  <a:srgbClr val="6D829F"/>
                </a:solidFill>
                <a:latin typeface="Arial"/>
              </a:rPr>
              <a:t>Hoa</a:t>
            </a:r>
            <a:r>
              <a:rPr lang="en-US" sz="2800" b="0" strike="noStrike" spc="-1" dirty="0">
                <a:solidFill>
                  <a:srgbClr val="6D829F"/>
                </a:solidFill>
                <a:latin typeface="Arial"/>
              </a:rPr>
              <a:t> Van </a:t>
            </a:r>
            <a:r>
              <a:rPr lang="en-US" sz="2800" b="0" strike="noStrike" spc="-1" dirty="0" err="1">
                <a:solidFill>
                  <a:srgbClr val="6D829F"/>
                </a:solidFill>
                <a:latin typeface="Arial"/>
              </a:rPr>
              <a:t>Huong</a:t>
            </a:r>
            <a:r>
              <a:rPr lang="en-US" sz="2800" b="0" strike="noStrike" spc="-1" dirty="0">
                <a:solidFill>
                  <a:srgbClr val="6D829F"/>
                </a:solidFill>
                <a:latin typeface="Arial"/>
              </a:rPr>
              <a:t> – PSE</a:t>
            </a:r>
            <a:endParaRPr lang="en-US" sz="2800" b="0" strike="noStrike" spc="-1" dirty="0">
              <a:latin typeface="Arial"/>
            </a:endParaRPr>
          </a:p>
          <a:p>
            <a:pPr>
              <a:lnSpc>
                <a:spcPct val="90000"/>
              </a:lnSpc>
              <a:spcBef>
                <a:spcPts val="1001"/>
              </a:spcBef>
              <a:tabLst>
                <a:tab pos="0" algn="l"/>
              </a:tabLst>
            </a:pPr>
            <a:r>
              <a:rPr lang="en-US" sz="2800" b="0" strike="noStrike" spc="-1" dirty="0" smtClean="0">
                <a:solidFill>
                  <a:srgbClr val="6D829F"/>
                </a:solidFill>
                <a:latin typeface="Arial"/>
              </a:rPr>
              <a:t>Do </a:t>
            </a:r>
            <a:r>
              <a:rPr lang="en-US" sz="2800" b="0" strike="noStrike" spc="-1" dirty="0" err="1" smtClean="0">
                <a:solidFill>
                  <a:srgbClr val="6D829F"/>
                </a:solidFill>
                <a:latin typeface="Arial"/>
              </a:rPr>
              <a:t>Xuan</a:t>
            </a:r>
            <a:r>
              <a:rPr lang="en-US" sz="2800" b="0" strike="noStrike" spc="-1" dirty="0" smtClean="0">
                <a:solidFill>
                  <a:srgbClr val="6D829F"/>
                </a:solidFill>
                <a:latin typeface="Arial"/>
              </a:rPr>
              <a:t> </a:t>
            </a:r>
            <a:r>
              <a:rPr lang="en-US" sz="2800" b="0" strike="noStrike" spc="-1" dirty="0" err="1" smtClean="0">
                <a:solidFill>
                  <a:srgbClr val="6D829F"/>
                </a:solidFill>
                <a:latin typeface="Arial"/>
              </a:rPr>
              <a:t>Toai</a:t>
            </a:r>
            <a:r>
              <a:rPr lang="en-US" sz="2800" b="0" strike="noStrike" spc="-1" dirty="0" smtClean="0">
                <a:solidFill>
                  <a:srgbClr val="6D829F"/>
                </a:solidFill>
                <a:latin typeface="Arial"/>
              </a:rPr>
              <a:t> – SSE</a:t>
            </a:r>
          </a:p>
          <a:p>
            <a:pPr>
              <a:lnSpc>
                <a:spcPct val="90000"/>
              </a:lnSpc>
              <a:spcBef>
                <a:spcPts val="1001"/>
              </a:spcBef>
              <a:tabLst>
                <a:tab pos="0" algn="l"/>
              </a:tabLst>
            </a:pPr>
            <a:r>
              <a:rPr lang="en-US" sz="2800" spc="-1" dirty="0" smtClean="0">
                <a:solidFill>
                  <a:srgbClr val="6D829F"/>
                </a:solidFill>
                <a:latin typeface="Arial"/>
              </a:rPr>
              <a:t>Do Le </a:t>
            </a:r>
            <a:r>
              <a:rPr lang="en-US" sz="2800" spc="-1" dirty="0" err="1" smtClean="0">
                <a:solidFill>
                  <a:srgbClr val="6D829F"/>
                </a:solidFill>
                <a:latin typeface="Arial"/>
              </a:rPr>
              <a:t>Thanh</a:t>
            </a:r>
            <a:r>
              <a:rPr lang="en-US" sz="2800" spc="-1" dirty="0" smtClean="0">
                <a:solidFill>
                  <a:srgbClr val="6D829F"/>
                </a:solidFill>
                <a:latin typeface="Arial"/>
              </a:rPr>
              <a:t> - SSE</a:t>
            </a:r>
            <a:endParaRPr lang="en-US" sz="2800" b="0" strike="noStrike" spc="-1" dirty="0" smtClean="0">
              <a:latin typeface="Arial"/>
            </a:endParaRPr>
          </a:p>
          <a:p>
            <a:pPr>
              <a:lnSpc>
                <a:spcPct val="90000"/>
              </a:lnSpc>
              <a:spcBef>
                <a:spcPts val="1001"/>
              </a:spcBef>
              <a:tabLst>
                <a:tab pos="0" algn="l"/>
              </a:tabLst>
            </a:pPr>
            <a:r>
              <a:rPr lang="en-US" sz="2800" b="0" strike="noStrike" spc="-1" dirty="0" smtClean="0">
                <a:solidFill>
                  <a:srgbClr val="6D829F"/>
                </a:solidFill>
                <a:latin typeface="Arial"/>
              </a:rPr>
              <a:t>Oct 2021</a:t>
            </a:r>
            <a:endParaRPr lang="en-US" sz="2800" b="0" strike="noStrike" spc="-1" dirty="0">
              <a:latin typeface="Arial"/>
            </a:endParaRPr>
          </a:p>
          <a:p>
            <a:pPr>
              <a:lnSpc>
                <a:spcPct val="90000"/>
              </a:lnSpc>
              <a:spcBef>
                <a:spcPts val="1001"/>
              </a:spcBef>
              <a:tabLst>
                <a:tab pos="0" algn="l"/>
              </a:tabLst>
            </a:pPr>
            <a:endParaRPr lang="en-US" sz="2800" b="0" strike="noStrike" spc="-1" dirty="0">
              <a:latin typeface="Arial"/>
            </a:endParaRPr>
          </a:p>
          <a:p>
            <a:pPr>
              <a:lnSpc>
                <a:spcPct val="90000"/>
              </a:lnSpc>
              <a:spcBef>
                <a:spcPts val="1001"/>
              </a:spcBef>
              <a:tabLst>
                <a:tab pos="0" algn="l"/>
              </a:tabLst>
            </a:pPr>
            <a:endParaRPr lang="en-US" sz="2800" b="0" strike="noStrike" spc="-1" dirty="0">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912240" y="4850280"/>
            <a:ext cx="10515240" cy="1043280"/>
          </a:xfrm>
          <a:prstGeom prst="rect">
            <a:avLst/>
          </a:prstGeom>
          <a:noFill/>
          <a:ln w="0">
            <a:noFill/>
          </a:ln>
        </p:spPr>
        <p:txBody>
          <a:bodyPr anchor="b">
            <a:noAutofit/>
          </a:bodyPr>
          <a:lstStyle/>
          <a:p>
            <a:pPr>
              <a:lnSpc>
                <a:spcPct val="90000"/>
              </a:lnSpc>
            </a:pPr>
            <a:r>
              <a:rPr lang="en-US" sz="4200" b="0" strike="noStrike" spc="-1">
                <a:solidFill>
                  <a:srgbClr val="CB2236"/>
                </a:solidFill>
                <a:latin typeface="Arial"/>
                <a:ea typeface="Arial"/>
              </a:rPr>
              <a:t>Junit 5</a:t>
            </a:r>
            <a:endParaRPr lang="en-US" sz="4200" b="0" strike="noStrike" spc="-1">
              <a:solidFill>
                <a:srgbClr val="323232"/>
              </a:solidFill>
              <a:latin typeface="Arial"/>
            </a:endParaRPr>
          </a:p>
        </p:txBody>
      </p:sp>
      <p:sp>
        <p:nvSpPr>
          <p:cNvPr id="132" name="TextShape 2"/>
          <p:cNvSpPr txBox="1"/>
          <p:nvPr/>
        </p:nvSpPr>
        <p:spPr>
          <a:xfrm>
            <a:off x="922320" y="5991480"/>
            <a:ext cx="10515240" cy="717120"/>
          </a:xfrm>
          <a:prstGeom prst="rect">
            <a:avLst/>
          </a:prstGeom>
          <a:noFill/>
          <a:ln w="0">
            <a:noFill/>
          </a:ln>
        </p:spPr>
        <p:txBody>
          <a:bodyPr>
            <a:noAutofit/>
          </a:bodyPr>
          <a:lstStyle/>
          <a:p>
            <a:pPr>
              <a:lnSpc>
                <a:spcPct val="90000"/>
              </a:lnSpc>
              <a:spcBef>
                <a:spcPts val="1001"/>
              </a:spcBef>
              <a:tabLst>
                <a:tab pos="0" algn="l"/>
              </a:tabLst>
            </a:pPr>
            <a:r>
              <a:rPr lang="en-US" sz="2400" b="0" strike="noStrike" spc="-1">
                <a:solidFill>
                  <a:srgbClr val="6D829F"/>
                </a:solidFill>
                <a:latin typeface="Arial"/>
              </a:rPr>
              <a:t>Introduction</a:t>
            </a:r>
            <a:endParaRPr lang="en-US" sz="2400" b="0" strike="noStrike" spc="-1">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GB" sz="3200" b="0" strike="noStrike" spc="-1">
                <a:solidFill>
                  <a:srgbClr val="6D829F"/>
                </a:solidFill>
                <a:latin typeface="Arial"/>
                <a:ea typeface="Arial"/>
              </a:rPr>
              <a:t>Junit 5  - Introduction	</a:t>
            </a:r>
            <a:endParaRPr lang="en-US" sz="3200" b="0" strike="noStrike" spc="-1">
              <a:solidFill>
                <a:srgbClr val="323232"/>
              </a:solidFill>
              <a:latin typeface="Arial"/>
            </a:endParaRPr>
          </a:p>
        </p:txBody>
      </p:sp>
      <p:sp>
        <p:nvSpPr>
          <p:cNvPr id="134" name="TextShape 2"/>
          <p:cNvSpPr txBox="1"/>
          <p:nvPr/>
        </p:nvSpPr>
        <p:spPr>
          <a:xfrm>
            <a:off x="838080" y="1132920"/>
            <a:ext cx="10515240" cy="5043600"/>
          </a:xfrm>
          <a:prstGeom prst="rect">
            <a:avLst/>
          </a:prstGeom>
          <a:noFill/>
          <a:ln w="0">
            <a:noFill/>
          </a:ln>
        </p:spPr>
        <p:txBody>
          <a:bodyPr>
            <a:normAutofit/>
          </a:bodyPr>
          <a:lstStyle/>
          <a:p>
            <a:pPr marL="228600" indent="-228240">
              <a:lnSpc>
                <a:spcPct val="90000"/>
              </a:lnSpc>
              <a:spcBef>
                <a:spcPts val="1001"/>
              </a:spcBef>
              <a:buClr>
                <a:srgbClr val="CB2236"/>
              </a:buClr>
              <a:buSzPct val="120000"/>
              <a:buFont typeface="Arial"/>
              <a:buChar char="•"/>
            </a:pPr>
            <a:r>
              <a:rPr lang="en-US" sz="2800" b="0" strike="noStrike" spc="-1" dirty="0">
                <a:solidFill>
                  <a:srgbClr val="323232"/>
                </a:solidFill>
                <a:latin typeface="Arial"/>
              </a:rPr>
              <a:t>JUnit </a:t>
            </a:r>
            <a:r>
              <a:rPr lang="en-US" sz="2800" b="0" strike="noStrike" spc="-1" dirty="0" smtClean="0">
                <a:solidFill>
                  <a:srgbClr val="323232"/>
                </a:solidFill>
                <a:latin typeface="Arial"/>
              </a:rPr>
              <a:t>is unit testing for java programing language , it has </a:t>
            </a:r>
            <a:r>
              <a:rPr lang="en-US" sz="2800" b="0" strike="noStrike" spc="-1" dirty="0">
                <a:solidFill>
                  <a:srgbClr val="323232"/>
                </a:solidFill>
                <a:latin typeface="Arial"/>
              </a:rPr>
              <a:t>been important in the development of test-driven development, and is one of a family of unit testing frameworks collectively known as xUnit, that originated with JUnit.</a:t>
            </a:r>
          </a:p>
          <a:p>
            <a:pPr marL="228600" indent="-228240">
              <a:lnSpc>
                <a:spcPct val="90000"/>
              </a:lnSpc>
              <a:spcBef>
                <a:spcPts val="1001"/>
              </a:spcBef>
              <a:buClr>
                <a:srgbClr val="CB2236"/>
              </a:buClr>
              <a:buSzPct val="120000"/>
              <a:buFont typeface="Arial"/>
              <a:buChar char="•"/>
            </a:pPr>
            <a:r>
              <a:rPr lang="en-US" sz="2800" b="0" strike="noStrike" spc="-1" dirty="0">
                <a:solidFill>
                  <a:srgbClr val="323232"/>
                </a:solidFill>
                <a:latin typeface="Arial"/>
              </a:rPr>
              <a:t>Junit was designed by Kent Beck, Erich Gamma.</a:t>
            </a:r>
          </a:p>
          <a:p>
            <a:pPr marL="360">
              <a:lnSpc>
                <a:spcPct val="90000"/>
              </a:lnSpc>
              <a:spcBef>
                <a:spcPts val="1001"/>
              </a:spcBef>
              <a:buClr>
                <a:srgbClr val="CB2236"/>
              </a:buClr>
              <a:buSzPct val="120000"/>
            </a:pPr>
            <a:endParaRPr lang="en-US" sz="2800" b="0" strike="noStrike" spc="-1" dirty="0">
              <a:solidFill>
                <a:srgbClr val="323232"/>
              </a:solidFill>
              <a:latin typeface="Arial"/>
            </a:endParaRPr>
          </a:p>
          <a:p>
            <a:pPr marL="228600" indent="-228240">
              <a:lnSpc>
                <a:spcPct val="90000"/>
              </a:lnSpc>
              <a:spcBef>
                <a:spcPts val="1001"/>
              </a:spcBef>
              <a:buClr>
                <a:srgbClr val="CB2236"/>
              </a:buClr>
              <a:buSzPct val="120000"/>
              <a:buFont typeface="Arial"/>
              <a:buChar char="•"/>
            </a:pPr>
            <a:r>
              <a:rPr lang="en-US" sz="2800" b="0" strike="noStrike" spc="-1" dirty="0">
                <a:solidFill>
                  <a:srgbClr val="323232"/>
                </a:solidFill>
                <a:latin typeface="Arial"/>
              </a:rPr>
              <a:t>Junit 5 Supported java version  : java 8 or higher</a:t>
            </a:r>
          </a:p>
          <a:p>
            <a:pPr>
              <a:lnSpc>
                <a:spcPct val="90000"/>
              </a:lnSpc>
              <a:spcBef>
                <a:spcPts val="1001"/>
              </a:spcBef>
              <a:tabLst>
                <a:tab pos="0" algn="l"/>
              </a:tabLst>
            </a:pPr>
            <a:endParaRPr lang="en-US" sz="2800" b="0" strike="noStrike" spc="-1" dirty="0">
              <a:solidFill>
                <a:srgbClr val="323232"/>
              </a:solidFill>
              <a:latin typeface="Arial"/>
            </a:endParaRPr>
          </a:p>
          <a:p>
            <a:pPr>
              <a:lnSpc>
                <a:spcPct val="90000"/>
              </a:lnSpc>
              <a:spcBef>
                <a:spcPts val="1001"/>
              </a:spcBef>
              <a:tabLst>
                <a:tab pos="0" algn="l"/>
              </a:tabLst>
            </a:pPr>
            <a:endParaRPr lang="en-US" sz="2800" b="0" strike="noStrike" spc="-1" dirty="0">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Why </a:t>
            </a:r>
            <a:r>
              <a:rPr lang="en-US" sz="3200" dirty="0" err="1" smtClean="0"/>
              <a:t>Junit</a:t>
            </a:r>
            <a:r>
              <a:rPr lang="en-US" sz="3200" dirty="0" smtClean="0"/>
              <a:t> 5?</a:t>
            </a:r>
            <a:endParaRPr lang="en-US" sz="3200" dirty="0"/>
          </a:p>
        </p:txBody>
      </p:sp>
      <p:sp>
        <p:nvSpPr>
          <p:cNvPr id="3" name="Subtitle 2"/>
          <p:cNvSpPr>
            <a:spLocks noGrp="1"/>
          </p:cNvSpPr>
          <p:nvPr>
            <p:ph type="subTitle"/>
          </p:nvPr>
        </p:nvSpPr>
        <p:spPr/>
        <p:txBody>
          <a:bodyPr/>
          <a:lstStyle/>
          <a:p>
            <a:r>
              <a:rPr lang="en-US" dirty="0" err="1" smtClean="0"/>
              <a:t>Junit</a:t>
            </a:r>
            <a:r>
              <a:rPr lang="en-US" dirty="0" smtClean="0"/>
              <a:t> 4: &gt; 10 years old</a:t>
            </a:r>
          </a:p>
          <a:p>
            <a:r>
              <a:rPr lang="en-US" dirty="0" smtClean="0"/>
              <a:t>Test pattern change</a:t>
            </a:r>
          </a:p>
          <a:p>
            <a:r>
              <a:rPr lang="en-US" dirty="0" smtClean="0"/>
              <a:t>New language features</a:t>
            </a:r>
          </a:p>
          <a:p>
            <a:r>
              <a:rPr lang="en-US" dirty="0" err="1" smtClean="0"/>
              <a:t>Junit</a:t>
            </a:r>
            <a:r>
              <a:rPr lang="en-US" dirty="0" smtClean="0"/>
              <a:t> 4: monolithic</a:t>
            </a:r>
          </a:p>
          <a:p>
            <a:r>
              <a:rPr lang="en-US" dirty="0" err="1" smtClean="0"/>
              <a:t>Junit</a:t>
            </a:r>
            <a:r>
              <a:rPr lang="en-US" dirty="0" smtClean="0"/>
              <a:t> 4: open source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12240" y="4850280"/>
            <a:ext cx="10515240" cy="1043280"/>
          </a:xfrm>
          <a:prstGeom prst="rect">
            <a:avLst/>
          </a:prstGeom>
          <a:noFill/>
          <a:ln w="0">
            <a:noFill/>
          </a:ln>
        </p:spPr>
        <p:txBody>
          <a:bodyPr anchor="b">
            <a:noAutofit/>
          </a:bodyPr>
          <a:lstStyle/>
          <a:p>
            <a:pPr>
              <a:lnSpc>
                <a:spcPct val="90000"/>
              </a:lnSpc>
            </a:pPr>
            <a:r>
              <a:rPr lang="en-US" sz="4200" b="0" strike="noStrike" spc="-1">
                <a:solidFill>
                  <a:srgbClr val="CB2236"/>
                </a:solidFill>
                <a:latin typeface="Arial"/>
                <a:ea typeface="Arial"/>
              </a:rPr>
              <a:t>Junit 5</a:t>
            </a:r>
            <a:endParaRPr lang="en-US" sz="4200" b="0" strike="noStrike" spc="-1">
              <a:solidFill>
                <a:srgbClr val="323232"/>
              </a:solidFill>
              <a:latin typeface="Arial"/>
            </a:endParaRPr>
          </a:p>
        </p:txBody>
      </p:sp>
      <p:sp>
        <p:nvSpPr>
          <p:cNvPr id="136" name="TextShape 2"/>
          <p:cNvSpPr txBox="1"/>
          <p:nvPr/>
        </p:nvSpPr>
        <p:spPr>
          <a:xfrm>
            <a:off x="922320" y="5991480"/>
            <a:ext cx="10515240" cy="717120"/>
          </a:xfrm>
          <a:prstGeom prst="rect">
            <a:avLst/>
          </a:prstGeom>
          <a:noFill/>
          <a:ln w="0">
            <a:noFill/>
          </a:ln>
        </p:spPr>
        <p:txBody>
          <a:bodyPr>
            <a:noAutofit/>
          </a:bodyPr>
          <a:lstStyle/>
          <a:p>
            <a:pPr>
              <a:lnSpc>
                <a:spcPct val="90000"/>
              </a:lnSpc>
              <a:spcBef>
                <a:spcPts val="1001"/>
              </a:spcBef>
              <a:tabLst>
                <a:tab pos="0" algn="l"/>
              </a:tabLst>
            </a:pPr>
            <a:r>
              <a:rPr lang="en-US" sz="2400" b="0" strike="noStrike" spc="-1">
                <a:solidFill>
                  <a:srgbClr val="6D829F"/>
                </a:solidFill>
                <a:latin typeface="Arial"/>
              </a:rPr>
              <a:t>Modules</a:t>
            </a:r>
            <a:endParaRPr lang="en-US" sz="2400" b="0" strike="noStrike" spc="-1">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GB" sz="3200" b="0" strike="noStrike" spc="-1">
                <a:solidFill>
                  <a:srgbClr val="6D829F"/>
                </a:solidFill>
                <a:latin typeface="Arial"/>
                <a:ea typeface="Arial"/>
              </a:rPr>
              <a:t>Junit 5  - Modules	</a:t>
            </a:r>
            <a:endParaRPr lang="en-US" sz="3200" b="0" strike="noStrike" spc="-1">
              <a:solidFill>
                <a:srgbClr val="323232"/>
              </a:solidFill>
              <a:latin typeface="Arial"/>
            </a:endParaRPr>
          </a:p>
        </p:txBody>
      </p:sp>
      <p:sp>
        <p:nvSpPr>
          <p:cNvPr id="138" name="TextShape 2"/>
          <p:cNvSpPr txBox="1"/>
          <p:nvPr/>
        </p:nvSpPr>
        <p:spPr>
          <a:xfrm>
            <a:off x="838080" y="1132920"/>
            <a:ext cx="10515240" cy="5043600"/>
          </a:xfrm>
          <a:prstGeom prst="rect">
            <a:avLst/>
          </a:prstGeom>
          <a:noFill/>
          <a:ln w="0">
            <a:noFill/>
          </a:ln>
        </p:spPr>
        <p:txBody>
          <a:bodyPr>
            <a:normAutofit fontScale="97000" lnSpcReduction="10000"/>
          </a:bodyPr>
          <a:lstStyle/>
          <a:p>
            <a:pPr marL="228600" indent="-228240">
              <a:lnSpc>
                <a:spcPct val="90000"/>
              </a:lnSpc>
              <a:spcBef>
                <a:spcPts val="1001"/>
              </a:spcBef>
              <a:buClr>
                <a:srgbClr val="CB2236"/>
              </a:buClr>
              <a:buSzPct val="120000"/>
              <a:buFont typeface="Arial"/>
              <a:buChar char="•"/>
            </a:pPr>
            <a:r>
              <a:rPr lang="en-US" sz="2800" b="1" strike="noStrike" spc="-1" dirty="0" err="1">
                <a:solidFill>
                  <a:srgbClr val="323232"/>
                </a:solidFill>
                <a:latin typeface="Arial"/>
              </a:rPr>
              <a:t>JUnit</a:t>
            </a:r>
            <a:r>
              <a:rPr lang="en-US" sz="2800" b="1" strike="noStrike" spc="-1" dirty="0">
                <a:solidFill>
                  <a:srgbClr val="323232"/>
                </a:solidFill>
                <a:latin typeface="Arial"/>
              </a:rPr>
              <a:t> 5 = </a:t>
            </a:r>
            <a:r>
              <a:rPr lang="en-US" sz="2800" b="1" i="1" strike="noStrike" spc="-1" dirty="0" err="1">
                <a:solidFill>
                  <a:srgbClr val="323232"/>
                </a:solidFill>
                <a:latin typeface="Arial"/>
              </a:rPr>
              <a:t>JUnit</a:t>
            </a:r>
            <a:r>
              <a:rPr lang="en-US" sz="2800" b="1" i="1" strike="noStrike" spc="-1" dirty="0">
                <a:solidFill>
                  <a:srgbClr val="323232"/>
                </a:solidFill>
                <a:latin typeface="Arial"/>
              </a:rPr>
              <a:t> Platform</a:t>
            </a:r>
            <a:r>
              <a:rPr lang="en-US" sz="2800" b="1" strike="noStrike" spc="-1" dirty="0">
                <a:solidFill>
                  <a:srgbClr val="323232"/>
                </a:solidFill>
                <a:latin typeface="Arial"/>
              </a:rPr>
              <a:t> + </a:t>
            </a:r>
            <a:r>
              <a:rPr lang="en-US" sz="2800" b="1" i="1" strike="noStrike" spc="-1" dirty="0" err="1">
                <a:solidFill>
                  <a:srgbClr val="323232"/>
                </a:solidFill>
                <a:latin typeface="Arial"/>
              </a:rPr>
              <a:t>JUnit</a:t>
            </a:r>
            <a:r>
              <a:rPr lang="en-US" sz="2800" b="1" i="1" strike="noStrike" spc="-1" dirty="0">
                <a:solidFill>
                  <a:srgbClr val="323232"/>
                </a:solidFill>
                <a:latin typeface="Arial"/>
              </a:rPr>
              <a:t> Jupiter</a:t>
            </a:r>
            <a:r>
              <a:rPr lang="en-US" sz="2800" b="1" strike="noStrike" spc="-1" dirty="0">
                <a:solidFill>
                  <a:srgbClr val="323232"/>
                </a:solidFill>
                <a:latin typeface="Arial"/>
              </a:rPr>
              <a:t> + </a:t>
            </a:r>
            <a:r>
              <a:rPr lang="en-US" sz="2800" b="1" i="1" strike="noStrike" spc="-1" dirty="0" err="1">
                <a:solidFill>
                  <a:srgbClr val="323232"/>
                </a:solidFill>
                <a:latin typeface="Arial"/>
              </a:rPr>
              <a:t>JUnit</a:t>
            </a:r>
            <a:r>
              <a:rPr lang="en-US" sz="2800" b="1" i="1" strike="noStrike" spc="-1" dirty="0">
                <a:solidFill>
                  <a:srgbClr val="323232"/>
                </a:solidFill>
                <a:latin typeface="Arial"/>
              </a:rPr>
              <a:t> Vintage</a:t>
            </a:r>
            <a:endParaRPr lang="en-US" sz="2800" b="0" strike="noStrike" spc="-1" dirty="0">
              <a:solidFill>
                <a:srgbClr val="323232"/>
              </a:solidFill>
              <a:latin typeface="Arial"/>
            </a:endParaRPr>
          </a:p>
          <a:p>
            <a:pPr>
              <a:lnSpc>
                <a:spcPct val="90000"/>
              </a:lnSpc>
              <a:spcBef>
                <a:spcPts val="1001"/>
              </a:spcBef>
            </a:pPr>
            <a:endParaRPr lang="en-US" sz="2800" b="0" strike="noStrike" spc="-1" dirty="0">
              <a:solidFill>
                <a:srgbClr val="323232"/>
              </a:solidFill>
              <a:latin typeface="Arial"/>
            </a:endParaRPr>
          </a:p>
          <a:p>
            <a:pPr marL="228600" indent="-228240">
              <a:lnSpc>
                <a:spcPct val="90000"/>
              </a:lnSpc>
              <a:spcBef>
                <a:spcPts val="1001"/>
              </a:spcBef>
              <a:buClr>
                <a:srgbClr val="CB2236"/>
              </a:buClr>
              <a:buSzPct val="120000"/>
              <a:buFont typeface="Arial"/>
              <a:buChar char="•"/>
            </a:pPr>
            <a:r>
              <a:rPr lang="en-US" sz="2800" b="0" strike="noStrike" spc="-1" dirty="0">
                <a:solidFill>
                  <a:srgbClr val="323232"/>
                </a:solidFill>
                <a:latin typeface="Arial"/>
              </a:rPr>
              <a:t>The </a:t>
            </a:r>
            <a:r>
              <a:rPr lang="en-US" sz="2800" b="0" strike="noStrike" spc="-1" dirty="0" err="1">
                <a:solidFill>
                  <a:srgbClr val="323232"/>
                </a:solidFill>
                <a:latin typeface="Arial"/>
              </a:rPr>
              <a:t>JUnit</a:t>
            </a:r>
            <a:r>
              <a:rPr lang="en-US" sz="2800" b="0" strike="noStrike" spc="-1" dirty="0">
                <a:solidFill>
                  <a:srgbClr val="323232"/>
                </a:solidFill>
                <a:latin typeface="Arial"/>
              </a:rPr>
              <a:t> Platform serves as a foundation for launching testing frameworks on the JVM.</a:t>
            </a:r>
          </a:p>
          <a:p>
            <a:pPr>
              <a:lnSpc>
                <a:spcPct val="90000"/>
              </a:lnSpc>
              <a:spcBef>
                <a:spcPts val="1001"/>
              </a:spcBef>
              <a:tabLst>
                <a:tab pos="0" algn="l"/>
              </a:tabLst>
            </a:pPr>
            <a:endParaRPr lang="en-US" sz="2800" b="0" strike="noStrike" spc="-1" dirty="0">
              <a:solidFill>
                <a:srgbClr val="323232"/>
              </a:solidFill>
              <a:latin typeface="Arial"/>
            </a:endParaRPr>
          </a:p>
          <a:p>
            <a:pPr marL="228600" indent="-228240">
              <a:lnSpc>
                <a:spcPct val="90000"/>
              </a:lnSpc>
              <a:spcBef>
                <a:spcPts val="1001"/>
              </a:spcBef>
              <a:buClr>
                <a:srgbClr val="CB2236"/>
              </a:buClr>
              <a:buSzPct val="120000"/>
              <a:buFont typeface="Arial"/>
              <a:buChar char="•"/>
              <a:tabLst>
                <a:tab pos="0" algn="l"/>
              </a:tabLst>
            </a:pPr>
            <a:r>
              <a:rPr lang="en-US" sz="2800" b="0" strike="noStrike" spc="-1" dirty="0" err="1">
                <a:solidFill>
                  <a:srgbClr val="323232"/>
                </a:solidFill>
                <a:latin typeface="Arial"/>
              </a:rPr>
              <a:t>JUnit</a:t>
            </a:r>
            <a:r>
              <a:rPr lang="en-US" sz="2800" b="0" strike="noStrike" spc="-1" dirty="0">
                <a:solidFill>
                  <a:srgbClr val="323232"/>
                </a:solidFill>
                <a:latin typeface="Arial"/>
              </a:rPr>
              <a:t> Jupiter is the combination of the new programming model and </a:t>
            </a:r>
            <a:r>
              <a:rPr lang="en-US" sz="2800" spc="-1" dirty="0" err="1" smtClean="0">
                <a:solidFill>
                  <a:srgbClr val="323232"/>
                </a:solidFill>
              </a:rPr>
              <a:t>extensionmodel</a:t>
            </a:r>
            <a:r>
              <a:rPr lang="en-US" sz="2800" spc="-1" dirty="0" smtClean="0">
                <a:solidFill>
                  <a:srgbClr val="323232"/>
                </a:solidFill>
              </a:rPr>
              <a:t> for writing tests and extensions in </a:t>
            </a:r>
            <a:r>
              <a:rPr lang="en-US" sz="2800" spc="-1" dirty="0" err="1" smtClean="0">
                <a:solidFill>
                  <a:srgbClr val="323232"/>
                </a:solidFill>
              </a:rPr>
              <a:t>JUnit</a:t>
            </a:r>
            <a:r>
              <a:rPr lang="en-US" sz="2800" spc="-1" dirty="0" smtClean="0">
                <a:solidFill>
                  <a:srgbClr val="323232"/>
                </a:solidFill>
              </a:rPr>
              <a:t> 5. The Jupiter sub-project provides a </a:t>
            </a:r>
            <a:r>
              <a:rPr lang="en-US" sz="2800" spc="-1" dirty="0" err="1" smtClean="0">
                <a:solidFill>
                  <a:srgbClr val="323232"/>
                </a:solidFill>
              </a:rPr>
              <a:t>TestEngine</a:t>
            </a:r>
            <a:r>
              <a:rPr lang="en-US" sz="2800" spc="-1" dirty="0" smtClean="0">
                <a:solidFill>
                  <a:srgbClr val="323232"/>
                </a:solidFill>
              </a:rPr>
              <a:t> for running Jupiter based tests on the platform.</a:t>
            </a:r>
          </a:p>
          <a:p>
            <a:pPr marL="228600" indent="-228240">
              <a:lnSpc>
                <a:spcPct val="90000"/>
              </a:lnSpc>
              <a:spcBef>
                <a:spcPts val="1001"/>
              </a:spcBef>
              <a:buClr>
                <a:srgbClr val="CB2236"/>
              </a:buClr>
              <a:buSzPct val="120000"/>
              <a:buFont typeface="Arial"/>
              <a:buChar char="•"/>
              <a:tabLst>
                <a:tab pos="0" algn="l"/>
              </a:tabLst>
            </a:pPr>
            <a:endParaRPr lang="en-US" sz="2800" b="0" strike="noStrike" spc="-1" dirty="0">
              <a:solidFill>
                <a:srgbClr val="323232"/>
              </a:solidFill>
              <a:latin typeface="Arial"/>
            </a:endParaRPr>
          </a:p>
          <a:p>
            <a:pPr marL="228600" indent="-228240">
              <a:lnSpc>
                <a:spcPct val="90000"/>
              </a:lnSpc>
              <a:spcBef>
                <a:spcPts val="1001"/>
              </a:spcBef>
              <a:buClr>
                <a:srgbClr val="CB2236"/>
              </a:buClr>
              <a:buSzPct val="120000"/>
              <a:buFont typeface="Arial"/>
              <a:buChar char="•"/>
              <a:tabLst>
                <a:tab pos="0" algn="l"/>
              </a:tabLst>
            </a:pPr>
            <a:r>
              <a:rPr lang="en-US" sz="2800" b="0" strike="noStrike" spc="-1" dirty="0" err="1">
                <a:solidFill>
                  <a:srgbClr val="323232"/>
                </a:solidFill>
                <a:latin typeface="Arial"/>
              </a:rPr>
              <a:t>JUnit</a:t>
            </a:r>
            <a:r>
              <a:rPr lang="en-US" sz="2800" b="0" strike="noStrike" spc="-1" dirty="0">
                <a:solidFill>
                  <a:srgbClr val="323232"/>
                </a:solidFill>
                <a:latin typeface="Arial"/>
              </a:rPr>
              <a:t> Vintage provides a </a:t>
            </a:r>
            <a:r>
              <a:rPr lang="en-US" sz="2800" b="0" strike="noStrike" spc="-1" dirty="0" err="1">
                <a:solidFill>
                  <a:srgbClr val="323232"/>
                </a:solidFill>
                <a:latin typeface="Arial"/>
              </a:rPr>
              <a:t>TestEngine</a:t>
            </a:r>
            <a:r>
              <a:rPr lang="en-US" sz="2800" b="0" strike="noStrike" spc="-1" dirty="0">
                <a:solidFill>
                  <a:srgbClr val="323232"/>
                </a:solidFill>
                <a:latin typeface="Arial"/>
              </a:rPr>
              <a:t> for running </a:t>
            </a:r>
            <a:r>
              <a:rPr lang="en-US" sz="2800" b="0" strike="noStrike" spc="-1" dirty="0" err="1">
                <a:solidFill>
                  <a:srgbClr val="323232"/>
                </a:solidFill>
                <a:latin typeface="Arial"/>
              </a:rPr>
              <a:t>JUnit</a:t>
            </a:r>
            <a:r>
              <a:rPr lang="en-US" sz="2800" b="0" strike="noStrike" spc="-1" dirty="0">
                <a:solidFill>
                  <a:srgbClr val="323232"/>
                </a:solidFill>
                <a:latin typeface="Arial"/>
              </a:rPr>
              <a:t> 3 and </a:t>
            </a:r>
            <a:r>
              <a:rPr lang="en-US" sz="2800" b="0" strike="noStrike" spc="-1" dirty="0" err="1">
                <a:solidFill>
                  <a:srgbClr val="323232"/>
                </a:solidFill>
                <a:latin typeface="Arial"/>
              </a:rPr>
              <a:t>JUnit</a:t>
            </a:r>
            <a:r>
              <a:rPr lang="en-US" sz="2800" b="0" strike="noStrike" spc="-1" dirty="0">
                <a:solidFill>
                  <a:srgbClr val="323232"/>
                </a:solidFill>
                <a:latin typeface="Arial"/>
              </a:rPr>
              <a:t> 4 based tests on the platform.</a:t>
            </a:r>
          </a:p>
          <a:p>
            <a:pPr>
              <a:lnSpc>
                <a:spcPct val="90000"/>
              </a:lnSpc>
              <a:spcBef>
                <a:spcPts val="1001"/>
              </a:spcBef>
              <a:tabLst>
                <a:tab pos="0" algn="l"/>
              </a:tabLst>
            </a:pPr>
            <a:endParaRPr lang="en-US" sz="2800" b="0" strike="noStrike" spc="-1" dirty="0">
              <a:solidFill>
                <a:srgbClr val="323232"/>
              </a:solidFill>
              <a:latin typeface="Arial"/>
            </a:endParaRPr>
          </a:p>
          <a:p>
            <a:pPr>
              <a:lnSpc>
                <a:spcPct val="90000"/>
              </a:lnSpc>
              <a:spcBef>
                <a:spcPts val="1001"/>
              </a:spcBef>
              <a:tabLst>
                <a:tab pos="0" algn="l"/>
              </a:tabLst>
            </a:pPr>
            <a:endParaRPr lang="en-US" sz="2800" b="0" strike="noStrike" spc="-1" dirty="0">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912240" y="4850280"/>
            <a:ext cx="10515240" cy="1043280"/>
          </a:xfrm>
          <a:prstGeom prst="rect">
            <a:avLst/>
          </a:prstGeom>
          <a:noFill/>
          <a:ln w="0">
            <a:noFill/>
          </a:ln>
        </p:spPr>
        <p:txBody>
          <a:bodyPr anchor="b">
            <a:noAutofit/>
          </a:bodyPr>
          <a:lstStyle/>
          <a:p>
            <a:pPr>
              <a:lnSpc>
                <a:spcPct val="90000"/>
              </a:lnSpc>
            </a:pPr>
            <a:r>
              <a:rPr lang="en-US" sz="4200" b="0" strike="noStrike" spc="-1">
                <a:solidFill>
                  <a:srgbClr val="CB2236"/>
                </a:solidFill>
                <a:latin typeface="Arial"/>
                <a:ea typeface="Arial"/>
              </a:rPr>
              <a:t>Junit 5</a:t>
            </a:r>
            <a:endParaRPr lang="en-US" sz="4200" b="0" strike="noStrike" spc="-1">
              <a:solidFill>
                <a:srgbClr val="323232"/>
              </a:solidFill>
              <a:latin typeface="Arial"/>
            </a:endParaRPr>
          </a:p>
        </p:txBody>
      </p:sp>
      <p:sp>
        <p:nvSpPr>
          <p:cNvPr id="140" name="TextShape 2"/>
          <p:cNvSpPr txBox="1"/>
          <p:nvPr/>
        </p:nvSpPr>
        <p:spPr>
          <a:xfrm>
            <a:off x="922320" y="5991480"/>
            <a:ext cx="10515240" cy="717120"/>
          </a:xfrm>
          <a:prstGeom prst="rect">
            <a:avLst/>
          </a:prstGeom>
          <a:noFill/>
          <a:ln w="0">
            <a:noFill/>
          </a:ln>
        </p:spPr>
        <p:txBody>
          <a:bodyPr>
            <a:noAutofit/>
          </a:bodyPr>
          <a:lstStyle/>
          <a:p>
            <a:pPr>
              <a:lnSpc>
                <a:spcPct val="90000"/>
              </a:lnSpc>
              <a:spcBef>
                <a:spcPts val="1001"/>
              </a:spcBef>
              <a:tabLst>
                <a:tab pos="0" algn="l"/>
              </a:tabLst>
            </a:pPr>
            <a:r>
              <a:rPr lang="en-US" sz="2400" b="0" strike="noStrike" spc="-1" dirty="0" smtClean="0">
                <a:solidFill>
                  <a:srgbClr val="6D829F"/>
                </a:solidFill>
                <a:latin typeface="Arial"/>
              </a:rPr>
              <a:t>API</a:t>
            </a:r>
            <a:endParaRPr lang="en-US" sz="2400" b="0" strike="noStrike" spc="-1" dirty="0">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GB" sz="3200" b="0" strike="noStrike" spc="-1" dirty="0">
                <a:solidFill>
                  <a:srgbClr val="6D829F"/>
                </a:solidFill>
                <a:latin typeface="Arial"/>
                <a:ea typeface="Arial"/>
              </a:rPr>
              <a:t>Junit 5 </a:t>
            </a:r>
            <a:r>
              <a:rPr lang="en-GB" sz="3200" b="0" strike="noStrike" spc="-1" dirty="0" smtClean="0">
                <a:solidFill>
                  <a:srgbClr val="6D829F"/>
                </a:solidFill>
                <a:latin typeface="Arial"/>
                <a:ea typeface="Arial"/>
              </a:rPr>
              <a:t>API</a:t>
            </a:r>
            <a:endParaRPr lang="en-US" sz="3200" b="0" strike="noStrike" spc="-1" dirty="0">
              <a:solidFill>
                <a:srgbClr val="323232"/>
              </a:solidFill>
              <a:latin typeface="Arial"/>
            </a:endParaRPr>
          </a:p>
        </p:txBody>
      </p:sp>
      <p:sp>
        <p:nvSpPr>
          <p:cNvPr id="142" name="TextShape 2"/>
          <p:cNvSpPr txBox="1"/>
          <p:nvPr/>
        </p:nvSpPr>
        <p:spPr>
          <a:xfrm>
            <a:off x="838080" y="1132920"/>
            <a:ext cx="10515240" cy="5043600"/>
          </a:xfrm>
          <a:prstGeom prst="rect">
            <a:avLst/>
          </a:prstGeom>
          <a:noFill/>
          <a:ln w="0">
            <a:noFill/>
          </a:ln>
        </p:spPr>
        <p:txBody>
          <a:bodyPr>
            <a:normAutofit fontScale="96000"/>
          </a:bodyPr>
          <a:lstStyle/>
          <a:p>
            <a:pPr>
              <a:lnSpc>
                <a:spcPct val="90000"/>
              </a:lnSpc>
              <a:spcBef>
                <a:spcPts val="1001"/>
              </a:spcBef>
              <a:tabLst>
                <a:tab pos="0" algn="l"/>
              </a:tabLst>
            </a:pPr>
            <a:endParaRPr lang="en-US" sz="2800" b="0" strike="noStrike" spc="-1" dirty="0">
              <a:solidFill>
                <a:srgbClr val="323232"/>
              </a:solidFill>
              <a:latin typeface="Arial"/>
            </a:endParaRPr>
          </a:p>
          <a:p>
            <a:pPr marL="228600" indent="-228240">
              <a:lnSpc>
                <a:spcPct val="90000"/>
              </a:lnSpc>
              <a:spcBef>
                <a:spcPts val="1001"/>
              </a:spcBef>
              <a:buClr>
                <a:srgbClr val="CB2236"/>
              </a:buClr>
              <a:buSzPct val="120000"/>
              <a:buFont typeface="Arial"/>
              <a:buChar char="•"/>
              <a:tabLst>
                <a:tab pos="0" algn="l"/>
              </a:tabLst>
            </a:pPr>
            <a:r>
              <a:rPr lang="en-US" sz="2400" b="1" strike="noStrike" spc="-1" dirty="0" smtClean="0">
                <a:solidFill>
                  <a:srgbClr val="323232"/>
                </a:solidFill>
                <a:latin typeface="Arial"/>
              </a:rPr>
              <a:t>Test Method : </a:t>
            </a:r>
            <a:r>
              <a:rPr lang="en-US" sz="2400" strike="noStrike" spc="-1" dirty="0" smtClean="0">
                <a:solidFill>
                  <a:srgbClr val="323232"/>
                </a:solidFill>
                <a:latin typeface="Arial"/>
              </a:rPr>
              <a:t>a method in test class which annotated with </a:t>
            </a:r>
            <a:r>
              <a:rPr lang="en-US" sz="2400" b="1" strike="noStrike" spc="-1" dirty="0" smtClean="0">
                <a:solidFill>
                  <a:srgbClr val="323232"/>
                </a:solidFill>
                <a:latin typeface="Arial"/>
              </a:rPr>
              <a:t>@Test</a:t>
            </a:r>
            <a:r>
              <a:rPr lang="en-US" sz="2400" strike="noStrike" spc="-1" dirty="0" smtClean="0">
                <a:solidFill>
                  <a:srgbClr val="323232"/>
                </a:solidFill>
                <a:latin typeface="Arial"/>
              </a:rPr>
              <a:t>, </a:t>
            </a:r>
            <a:r>
              <a:rPr lang="en-US" sz="2400" b="1" spc="-1" dirty="0">
                <a:solidFill>
                  <a:srgbClr val="323232"/>
                </a:solidFill>
              </a:rPr>
              <a:t>@</a:t>
            </a:r>
            <a:r>
              <a:rPr lang="en-US" sz="2400" b="1" spc="-1" dirty="0" err="1">
                <a:solidFill>
                  <a:srgbClr val="323232"/>
                </a:solidFill>
              </a:rPr>
              <a:t>RepeatedTest</a:t>
            </a:r>
            <a:r>
              <a:rPr lang="en-US" sz="2400" spc="-1" dirty="0">
                <a:solidFill>
                  <a:srgbClr val="323232"/>
                </a:solidFill>
              </a:rPr>
              <a:t>, </a:t>
            </a:r>
            <a:r>
              <a:rPr lang="en-US" sz="2400" b="1" spc="-1" dirty="0">
                <a:solidFill>
                  <a:srgbClr val="323232"/>
                </a:solidFill>
              </a:rPr>
              <a:t>@</a:t>
            </a:r>
            <a:r>
              <a:rPr lang="en-US" sz="2400" b="1" spc="-1" dirty="0" err="1">
                <a:solidFill>
                  <a:srgbClr val="323232"/>
                </a:solidFill>
              </a:rPr>
              <a:t>ParameterizedTest</a:t>
            </a:r>
            <a:r>
              <a:rPr lang="en-US" sz="2400" spc="-1" dirty="0">
                <a:solidFill>
                  <a:srgbClr val="323232"/>
                </a:solidFill>
              </a:rPr>
              <a:t> or </a:t>
            </a:r>
            <a:r>
              <a:rPr lang="en-US" sz="2400" b="1" spc="-1" dirty="0">
                <a:solidFill>
                  <a:srgbClr val="323232"/>
                </a:solidFill>
              </a:rPr>
              <a:t>@</a:t>
            </a:r>
            <a:r>
              <a:rPr lang="en-US" sz="2400" b="1" spc="-1" dirty="0" err="1">
                <a:solidFill>
                  <a:srgbClr val="323232"/>
                </a:solidFill>
              </a:rPr>
              <a:t>TestFactory</a:t>
            </a:r>
            <a:r>
              <a:rPr lang="en-US" sz="2400" strike="noStrike" spc="-1" dirty="0" smtClean="0">
                <a:solidFill>
                  <a:srgbClr val="323232"/>
                </a:solidFill>
                <a:latin typeface="Arial"/>
              </a:rPr>
              <a:t> annotation.</a:t>
            </a:r>
          </a:p>
          <a:p>
            <a:pPr marL="360">
              <a:lnSpc>
                <a:spcPct val="90000"/>
              </a:lnSpc>
              <a:spcBef>
                <a:spcPts val="1001"/>
              </a:spcBef>
              <a:buClr>
                <a:srgbClr val="CB2236"/>
              </a:buClr>
              <a:buSzPct val="120000"/>
              <a:tabLst>
                <a:tab pos="0" algn="l"/>
              </a:tabLst>
            </a:pPr>
            <a:endParaRPr lang="en-US" sz="2400" strike="noStrike" spc="-1" dirty="0" smtClean="0">
              <a:solidFill>
                <a:srgbClr val="323232"/>
              </a:solidFill>
              <a:latin typeface="Arial"/>
            </a:endParaRPr>
          </a:p>
          <a:p>
            <a:pPr marL="228600" indent="-228240">
              <a:lnSpc>
                <a:spcPct val="90000"/>
              </a:lnSpc>
              <a:spcBef>
                <a:spcPts val="1001"/>
              </a:spcBef>
              <a:buClr>
                <a:srgbClr val="CB2236"/>
              </a:buClr>
              <a:buSzPct val="120000"/>
              <a:buFont typeface="Arial"/>
              <a:buChar char="•"/>
              <a:tabLst>
                <a:tab pos="0" algn="l"/>
              </a:tabLst>
            </a:pPr>
            <a:r>
              <a:rPr lang="en-US" sz="2400" b="1" spc="-1" dirty="0">
                <a:solidFill>
                  <a:srgbClr val="323232"/>
                </a:solidFill>
              </a:rPr>
              <a:t>Test Fixture</a:t>
            </a:r>
            <a:r>
              <a:rPr lang="en-US" sz="2400" spc="-1" dirty="0">
                <a:solidFill>
                  <a:srgbClr val="323232"/>
                </a:solidFill>
              </a:rPr>
              <a:t> : The set of common resources or data that you need to run one or more </a:t>
            </a:r>
            <a:r>
              <a:rPr lang="en-US" sz="2400" spc="-1" dirty="0" smtClean="0">
                <a:solidFill>
                  <a:srgbClr val="323232"/>
                </a:solidFill>
              </a:rPr>
              <a:t>test methods.</a:t>
            </a:r>
          </a:p>
          <a:p>
            <a:pPr marL="360">
              <a:lnSpc>
                <a:spcPct val="90000"/>
              </a:lnSpc>
              <a:spcBef>
                <a:spcPts val="1001"/>
              </a:spcBef>
              <a:buClr>
                <a:srgbClr val="CB2236"/>
              </a:buClr>
              <a:buSzPct val="120000"/>
              <a:tabLst>
                <a:tab pos="0" algn="l"/>
              </a:tabLst>
            </a:pPr>
            <a:endParaRPr lang="en-US" sz="2400" b="1" strike="noStrike" spc="-1" dirty="0" smtClean="0">
              <a:solidFill>
                <a:srgbClr val="323232"/>
              </a:solidFill>
              <a:latin typeface="Arial"/>
            </a:endParaRPr>
          </a:p>
          <a:p>
            <a:pPr marL="228600" indent="-228240">
              <a:lnSpc>
                <a:spcPct val="90000"/>
              </a:lnSpc>
              <a:spcBef>
                <a:spcPts val="1001"/>
              </a:spcBef>
              <a:buClr>
                <a:srgbClr val="CB2236"/>
              </a:buClr>
              <a:buSzPct val="120000"/>
              <a:buFont typeface="Arial"/>
              <a:buChar char="•"/>
              <a:tabLst>
                <a:tab pos="0" algn="l"/>
              </a:tabLst>
            </a:pPr>
            <a:r>
              <a:rPr lang="en-US" sz="2400" b="1" strike="noStrike" spc="-1" dirty="0" smtClean="0">
                <a:solidFill>
                  <a:srgbClr val="323232"/>
                </a:solidFill>
                <a:latin typeface="Arial"/>
              </a:rPr>
              <a:t>Test </a:t>
            </a:r>
            <a:r>
              <a:rPr lang="en-US" sz="2400" b="1" strike="noStrike" spc="-1" dirty="0">
                <a:solidFill>
                  <a:srgbClr val="323232"/>
                </a:solidFill>
                <a:latin typeface="Arial"/>
              </a:rPr>
              <a:t>Case </a:t>
            </a:r>
            <a:r>
              <a:rPr lang="en-US" sz="2400" b="0" strike="noStrike" spc="-1" dirty="0">
                <a:solidFill>
                  <a:srgbClr val="323232"/>
                </a:solidFill>
                <a:latin typeface="Arial"/>
              </a:rPr>
              <a:t>: </a:t>
            </a:r>
            <a:r>
              <a:rPr lang="en-US" sz="2400" b="0" strike="noStrike" spc="-1" dirty="0" smtClean="0">
                <a:solidFill>
                  <a:srgbClr val="323232"/>
                </a:solidFill>
                <a:latin typeface="Arial"/>
              </a:rPr>
              <a:t>Group of  one or more related test methods, a test </a:t>
            </a:r>
            <a:r>
              <a:rPr lang="en-US" sz="2400" spc="-1" dirty="0">
                <a:solidFill>
                  <a:srgbClr val="323232"/>
                </a:solidFill>
              </a:rPr>
              <a:t>case </a:t>
            </a:r>
            <a:r>
              <a:rPr lang="en-US" sz="2400" spc="-1" dirty="0" smtClean="0">
                <a:solidFill>
                  <a:srgbClr val="323232"/>
                </a:solidFill>
              </a:rPr>
              <a:t>usually shares test fixture between test method</a:t>
            </a:r>
            <a:r>
              <a:rPr lang="en-US" sz="2400" spc="-1" dirty="0">
                <a:solidFill>
                  <a:srgbClr val="323232"/>
                </a:solidFill>
              </a:rPr>
              <a:t>s</a:t>
            </a:r>
            <a:r>
              <a:rPr lang="en-US" sz="2400" spc="-1" dirty="0" smtClean="0">
                <a:solidFill>
                  <a:srgbClr val="323232"/>
                </a:solidFill>
              </a:rPr>
              <a:t>. </a:t>
            </a:r>
          </a:p>
          <a:p>
            <a:pPr marL="360">
              <a:lnSpc>
                <a:spcPct val="90000"/>
              </a:lnSpc>
              <a:spcBef>
                <a:spcPts val="1001"/>
              </a:spcBef>
              <a:buClr>
                <a:srgbClr val="CB2236"/>
              </a:buClr>
              <a:buSzPct val="120000"/>
              <a:tabLst>
                <a:tab pos="0" algn="l"/>
              </a:tabLst>
            </a:pPr>
            <a:endParaRPr lang="en-US" sz="2400" b="0" strike="noStrike" spc="-1" dirty="0" smtClean="0">
              <a:solidFill>
                <a:srgbClr val="323232"/>
              </a:solidFill>
              <a:latin typeface="Arial"/>
            </a:endParaRPr>
          </a:p>
          <a:p>
            <a:pPr marL="228600" indent="-228240">
              <a:lnSpc>
                <a:spcPct val="90000"/>
              </a:lnSpc>
              <a:spcBef>
                <a:spcPts val="1001"/>
              </a:spcBef>
              <a:buClr>
                <a:srgbClr val="CB2236"/>
              </a:buClr>
              <a:buSzPct val="120000"/>
              <a:buFont typeface="Arial"/>
              <a:buChar char="•"/>
              <a:tabLst>
                <a:tab pos="0" algn="l"/>
              </a:tabLst>
            </a:pPr>
            <a:r>
              <a:rPr lang="en-US" sz="2400" b="1" strike="noStrike" spc="-1" dirty="0" smtClean="0">
                <a:solidFill>
                  <a:srgbClr val="323232"/>
                </a:solidFill>
                <a:latin typeface="Arial"/>
              </a:rPr>
              <a:t>Test Suite </a:t>
            </a:r>
            <a:r>
              <a:rPr lang="en-US" sz="2400" b="0" strike="noStrike" spc="-1" dirty="0" smtClean="0">
                <a:solidFill>
                  <a:srgbClr val="323232"/>
                </a:solidFill>
                <a:latin typeface="Arial"/>
              </a:rPr>
              <a:t>: a java class which contains many test cases or java classes to test together in a single run.</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GB" sz="3200" b="0" strike="noStrike" spc="-1" dirty="0">
                <a:solidFill>
                  <a:srgbClr val="6D829F"/>
                </a:solidFill>
                <a:latin typeface="Arial"/>
                <a:ea typeface="Arial"/>
              </a:rPr>
              <a:t>Junit 5 </a:t>
            </a:r>
            <a:r>
              <a:rPr lang="en-GB" sz="3200" b="0" strike="noStrike" spc="-1" dirty="0" smtClean="0">
                <a:solidFill>
                  <a:srgbClr val="6D829F"/>
                </a:solidFill>
                <a:latin typeface="Arial"/>
                <a:ea typeface="Arial"/>
              </a:rPr>
              <a:t>API</a:t>
            </a:r>
            <a:endParaRPr lang="en-US" sz="3200" b="0" strike="noStrike" spc="-1" dirty="0">
              <a:solidFill>
                <a:srgbClr val="323232"/>
              </a:solidFill>
              <a:latin typeface="Arial"/>
            </a:endParaRPr>
          </a:p>
        </p:txBody>
      </p:sp>
      <p:sp>
        <p:nvSpPr>
          <p:cNvPr id="142" name="TextShape 2"/>
          <p:cNvSpPr txBox="1"/>
          <p:nvPr/>
        </p:nvSpPr>
        <p:spPr>
          <a:xfrm>
            <a:off x="838080" y="1132920"/>
            <a:ext cx="10515240" cy="5043600"/>
          </a:xfrm>
          <a:prstGeom prst="rect">
            <a:avLst/>
          </a:prstGeom>
          <a:noFill/>
          <a:ln w="0">
            <a:noFill/>
          </a:ln>
        </p:spPr>
        <p:txBody>
          <a:bodyPr>
            <a:normAutofit fontScale="96000"/>
          </a:bodyPr>
          <a:lstStyle/>
          <a:p>
            <a:pPr>
              <a:lnSpc>
                <a:spcPct val="90000"/>
              </a:lnSpc>
              <a:spcBef>
                <a:spcPts val="1001"/>
              </a:spcBef>
              <a:tabLst>
                <a:tab pos="0" algn="l"/>
              </a:tabLst>
            </a:pPr>
            <a:endParaRPr lang="en-US" sz="2800" b="0" strike="noStrike" spc="-1" dirty="0">
              <a:solidFill>
                <a:srgbClr val="323232"/>
              </a:solidFill>
              <a:latin typeface="Arial"/>
            </a:endParaRPr>
          </a:p>
          <a:p>
            <a:pPr marL="228600" indent="-228240">
              <a:lnSpc>
                <a:spcPct val="90000"/>
              </a:lnSpc>
              <a:spcBef>
                <a:spcPts val="1001"/>
              </a:spcBef>
              <a:buClr>
                <a:srgbClr val="CB2236"/>
              </a:buClr>
              <a:buSzPct val="120000"/>
              <a:buFont typeface="Arial"/>
              <a:buChar char="•"/>
              <a:tabLst>
                <a:tab pos="0" algn="l"/>
              </a:tabLst>
            </a:pPr>
            <a:r>
              <a:rPr lang="en-US" sz="2400" b="1" spc="-1" dirty="0">
                <a:solidFill>
                  <a:srgbClr val="323232"/>
                </a:solidFill>
              </a:rPr>
              <a:t>Test Runner</a:t>
            </a:r>
            <a:r>
              <a:rPr lang="en-US" sz="2400" spc="-1" dirty="0">
                <a:solidFill>
                  <a:srgbClr val="323232"/>
                </a:solidFill>
              </a:rPr>
              <a:t> : to run Junit </a:t>
            </a:r>
            <a:r>
              <a:rPr lang="en-US" sz="2400" spc="-1" dirty="0" smtClean="0">
                <a:solidFill>
                  <a:srgbClr val="323232"/>
                </a:solidFill>
              </a:rPr>
              <a:t>test </a:t>
            </a:r>
            <a:r>
              <a:rPr lang="en-US" sz="2400" spc="-1" dirty="0">
                <a:solidFill>
                  <a:srgbClr val="323232"/>
                </a:solidFill>
              </a:rPr>
              <a:t>and report test result</a:t>
            </a:r>
            <a:r>
              <a:rPr lang="en-US" sz="2400" spc="-1" dirty="0" smtClean="0">
                <a:solidFill>
                  <a:srgbClr val="323232"/>
                </a:solidFill>
              </a:rPr>
              <a:t>.</a:t>
            </a:r>
          </a:p>
          <a:p>
            <a:pPr marL="360">
              <a:lnSpc>
                <a:spcPct val="90000"/>
              </a:lnSpc>
              <a:spcBef>
                <a:spcPts val="1001"/>
              </a:spcBef>
              <a:buClr>
                <a:srgbClr val="CB2236"/>
              </a:buClr>
              <a:buSzPct val="120000"/>
              <a:tabLst>
                <a:tab pos="0" algn="l"/>
              </a:tabLst>
            </a:pPr>
            <a:endParaRPr lang="en-US" sz="2400" spc="-1" dirty="0">
              <a:solidFill>
                <a:srgbClr val="323232"/>
              </a:solidFill>
            </a:endParaRPr>
          </a:p>
          <a:p>
            <a:pPr marL="228600" indent="-228240">
              <a:lnSpc>
                <a:spcPct val="90000"/>
              </a:lnSpc>
              <a:spcBef>
                <a:spcPts val="1001"/>
              </a:spcBef>
              <a:buClr>
                <a:srgbClr val="CB2236"/>
              </a:buClr>
              <a:buSzPct val="120000"/>
              <a:buFont typeface="Arial"/>
              <a:buChar char="•"/>
              <a:tabLst>
                <a:tab pos="0" algn="l"/>
              </a:tabLst>
            </a:pPr>
            <a:r>
              <a:rPr lang="en-US" sz="2400" b="1" spc="-1" dirty="0">
                <a:solidFill>
                  <a:srgbClr val="323232"/>
                </a:solidFill>
              </a:rPr>
              <a:t>Assumption</a:t>
            </a:r>
            <a:r>
              <a:rPr lang="en-US" sz="2400" spc="-1" dirty="0">
                <a:solidFill>
                  <a:srgbClr val="323232"/>
                </a:solidFill>
              </a:rPr>
              <a:t> :</a:t>
            </a:r>
            <a:r>
              <a:rPr lang="en-US" sz="2800" spc="-1" dirty="0">
                <a:solidFill>
                  <a:srgbClr val="323232"/>
                </a:solidFill>
              </a:rPr>
              <a:t> </a:t>
            </a:r>
            <a:r>
              <a:rPr lang="en-US" sz="2400" spc="-1" dirty="0" smtClean="0">
                <a:solidFill>
                  <a:srgbClr val="323232"/>
                </a:solidFill>
              </a:rPr>
              <a:t>Assumptions </a:t>
            </a:r>
            <a:r>
              <a:rPr lang="en-US" sz="2400" spc="-1" dirty="0">
                <a:solidFill>
                  <a:srgbClr val="323232"/>
                </a:solidFill>
              </a:rPr>
              <a:t>helps us in skipping a test for some specific </a:t>
            </a:r>
            <a:r>
              <a:rPr lang="en-US" sz="2400" spc="-1" dirty="0" smtClean="0">
                <a:solidFill>
                  <a:srgbClr val="323232"/>
                </a:solidFill>
              </a:rPr>
              <a:t>scenario such as inputs, operating system or any third party data ...</a:t>
            </a:r>
            <a:endParaRPr lang="en-US" sz="2400" spc="-1" dirty="0">
              <a:solidFill>
                <a:srgbClr val="323232"/>
              </a:solidFill>
            </a:endParaRPr>
          </a:p>
          <a:p>
            <a:pPr>
              <a:lnSpc>
                <a:spcPct val="90000"/>
              </a:lnSpc>
              <a:spcBef>
                <a:spcPts val="1001"/>
              </a:spcBef>
              <a:tabLst>
                <a:tab pos="0" algn="l"/>
              </a:tabLst>
            </a:pPr>
            <a:endParaRPr lang="en-US" sz="2400" b="0" strike="noStrike" spc="-1" dirty="0">
              <a:solidFill>
                <a:srgbClr val="323232"/>
              </a:solidFill>
              <a:latin typeface="Arial"/>
            </a:endParaRPr>
          </a:p>
        </p:txBody>
      </p:sp>
    </p:spTree>
    <p:extLst>
      <p:ext uri="{BB962C8B-B14F-4D97-AF65-F5344CB8AC3E}">
        <p14:creationId xmlns:p14="http://schemas.microsoft.com/office/powerpoint/2010/main" xmlns="" val="30817612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GB" sz="3200" b="0" strike="noStrike" spc="-1" dirty="0">
                <a:solidFill>
                  <a:srgbClr val="6D829F"/>
                </a:solidFill>
                <a:latin typeface="Arial"/>
                <a:ea typeface="Arial"/>
              </a:rPr>
              <a:t>Junit 5 </a:t>
            </a:r>
            <a:r>
              <a:rPr lang="en-GB" sz="3200" b="0" strike="noStrike" spc="-1" dirty="0" smtClean="0">
                <a:solidFill>
                  <a:srgbClr val="6D829F"/>
                </a:solidFill>
                <a:latin typeface="Arial"/>
                <a:ea typeface="Arial"/>
              </a:rPr>
              <a:t>API</a:t>
            </a:r>
            <a:endParaRPr lang="en-US" sz="3200" b="0" strike="noStrike" spc="-1" dirty="0">
              <a:solidFill>
                <a:srgbClr val="323232"/>
              </a:solidFill>
              <a:latin typeface="Arial"/>
            </a:endParaRPr>
          </a:p>
        </p:txBody>
      </p:sp>
      <p:sp>
        <p:nvSpPr>
          <p:cNvPr id="142" name="TextShape 2"/>
          <p:cNvSpPr txBox="1"/>
          <p:nvPr/>
        </p:nvSpPr>
        <p:spPr>
          <a:xfrm>
            <a:off x="838080" y="1132920"/>
            <a:ext cx="10515240" cy="5043600"/>
          </a:xfrm>
          <a:prstGeom prst="rect">
            <a:avLst/>
          </a:prstGeom>
          <a:noFill/>
          <a:ln w="0">
            <a:noFill/>
          </a:ln>
        </p:spPr>
        <p:txBody>
          <a:bodyPr>
            <a:normAutofit fontScale="96000"/>
          </a:bodyPr>
          <a:lstStyle/>
          <a:p>
            <a:pPr marL="228600" indent="-228240">
              <a:lnSpc>
                <a:spcPct val="90000"/>
              </a:lnSpc>
              <a:spcBef>
                <a:spcPts val="1001"/>
              </a:spcBef>
              <a:buClr>
                <a:srgbClr val="CB2236"/>
              </a:buClr>
              <a:buSzPct val="120000"/>
              <a:buFont typeface="Arial"/>
              <a:buChar char="•"/>
              <a:tabLst>
                <a:tab pos="0" algn="l"/>
              </a:tabLst>
            </a:pPr>
            <a:r>
              <a:rPr lang="en-US" sz="2400" b="1" spc="-1" dirty="0" smtClean="0">
                <a:solidFill>
                  <a:srgbClr val="323232"/>
                </a:solidFill>
              </a:rPr>
              <a:t>Assertion</a:t>
            </a:r>
            <a:r>
              <a:rPr lang="en-US" sz="2400" spc="-1" dirty="0" smtClean="0">
                <a:solidFill>
                  <a:srgbClr val="323232"/>
                </a:solidFill>
              </a:rPr>
              <a:t> </a:t>
            </a:r>
            <a:r>
              <a:rPr lang="en-US" sz="2400" spc="-1" dirty="0">
                <a:solidFill>
                  <a:srgbClr val="323232"/>
                </a:solidFill>
              </a:rPr>
              <a:t>: Used to determine the matching of actual output with expected value</a:t>
            </a:r>
            <a:r>
              <a:rPr lang="en-US" sz="2400" spc="-1">
                <a:solidFill>
                  <a:srgbClr val="323232"/>
                </a:solidFill>
              </a:rPr>
              <a:t>, </a:t>
            </a:r>
            <a:r>
              <a:rPr lang="en-US" sz="2400" spc="-1" smtClean="0">
                <a:solidFill>
                  <a:srgbClr val="323232"/>
                </a:solidFill>
              </a:rPr>
              <a:t>used </a:t>
            </a:r>
            <a:r>
              <a:rPr lang="en-US" sz="2400" spc="-1" dirty="0">
                <a:solidFill>
                  <a:srgbClr val="323232"/>
                </a:solidFill>
              </a:rPr>
              <a:t>to detect test case is pass or </a:t>
            </a:r>
            <a:r>
              <a:rPr lang="en-US" sz="2400" spc="-1">
                <a:solidFill>
                  <a:srgbClr val="323232"/>
                </a:solidFill>
              </a:rPr>
              <a:t>failed</a:t>
            </a:r>
            <a:r>
              <a:rPr lang="en-US" sz="2400" spc="-1" smtClean="0">
                <a:solidFill>
                  <a:srgbClr val="323232"/>
                </a:solidFill>
              </a:rPr>
              <a:t>.</a:t>
            </a:r>
            <a:endParaRPr lang="en-US" sz="2400" spc="-1" dirty="0">
              <a:solidFill>
                <a:srgbClr val="323232"/>
              </a:solidFill>
            </a:endParaRPr>
          </a:p>
          <a:p>
            <a:pPr marL="228600" indent="-228240">
              <a:lnSpc>
                <a:spcPct val="90000"/>
              </a:lnSpc>
              <a:spcBef>
                <a:spcPts val="1001"/>
              </a:spcBef>
              <a:buClr>
                <a:srgbClr val="CB2236"/>
              </a:buClr>
              <a:buSzPct val="120000"/>
              <a:buFont typeface="Arial"/>
              <a:buChar char="•"/>
              <a:tabLst>
                <a:tab pos="0" algn="l"/>
              </a:tabLst>
            </a:pPr>
            <a:endParaRPr lang="en-US" sz="2400" spc="-1" dirty="0">
              <a:solidFill>
                <a:srgbClr val="323232"/>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1153677824"/>
              </p:ext>
            </p:extLst>
          </p:nvPr>
        </p:nvGraphicFramePr>
        <p:xfrm>
          <a:off x="1170354" y="1941797"/>
          <a:ext cx="9793654" cy="3337560"/>
        </p:xfrm>
        <a:graphic>
          <a:graphicData uri="http://schemas.openxmlformats.org/drawingml/2006/table">
            <a:tbl>
              <a:tblPr firstRow="1" bandRow="1">
                <a:tableStyleId>{F5AB1C69-6EDB-4FF4-983F-18BD219EF322}</a:tableStyleId>
              </a:tblPr>
              <a:tblGrid>
                <a:gridCol w="2056423">
                  <a:extLst>
                    <a:ext uri="{9D8B030D-6E8A-4147-A177-3AD203B41FA5}">
                      <a16:colId xmlns:a16="http://schemas.microsoft.com/office/drawing/2014/main" xmlns="" val="3271680904"/>
                    </a:ext>
                  </a:extLst>
                </a:gridCol>
                <a:gridCol w="7737231">
                  <a:extLst>
                    <a:ext uri="{9D8B030D-6E8A-4147-A177-3AD203B41FA5}">
                      <a16:colId xmlns:a16="http://schemas.microsoft.com/office/drawing/2014/main" xmlns="" val="2122534869"/>
                    </a:ext>
                  </a:extLst>
                </a:gridCol>
              </a:tblGrid>
              <a:tr h="370840">
                <a:tc>
                  <a:txBody>
                    <a:bodyPr/>
                    <a:lstStyle/>
                    <a:p>
                      <a:r>
                        <a:rPr lang="en-US" dirty="0" smtClean="0"/>
                        <a:t>Method</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xmlns="" val="3539372351"/>
                  </a:ext>
                </a:extLst>
              </a:tr>
              <a:tr h="370840">
                <a:tc>
                  <a:txBody>
                    <a:bodyPr/>
                    <a:lstStyle/>
                    <a:p>
                      <a:r>
                        <a:rPr lang="en-US" dirty="0" err="1" smtClean="0"/>
                        <a:t>assertTrue</a:t>
                      </a:r>
                      <a:endParaRPr lang="en-US" dirty="0"/>
                    </a:p>
                  </a:txBody>
                  <a:tcPr/>
                </a:tc>
                <a:tc>
                  <a:txBody>
                    <a:bodyPr/>
                    <a:lstStyle/>
                    <a:p>
                      <a:r>
                        <a:rPr lang="en-US" dirty="0" smtClean="0"/>
                        <a:t>Asserts that condition</a:t>
                      </a:r>
                      <a:r>
                        <a:rPr lang="en-US" baseline="0" dirty="0" smtClean="0"/>
                        <a:t> is true.</a:t>
                      </a:r>
                      <a:endParaRPr lang="en-US" dirty="0"/>
                    </a:p>
                  </a:txBody>
                  <a:tcPr/>
                </a:tc>
                <a:extLst>
                  <a:ext uri="{0D108BD9-81ED-4DB2-BD59-A6C34878D82A}">
                    <a16:rowId xmlns:a16="http://schemas.microsoft.com/office/drawing/2014/main" xmlns="" val="3871118322"/>
                  </a:ext>
                </a:extLst>
              </a:tr>
              <a:tr h="370840">
                <a:tc>
                  <a:txBody>
                    <a:bodyPr/>
                    <a:lstStyle/>
                    <a:p>
                      <a:r>
                        <a:rPr lang="en-US" dirty="0" err="1" smtClean="0"/>
                        <a:t>assertFalse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Asserts that condition</a:t>
                      </a:r>
                      <a:r>
                        <a:rPr lang="en-US" baseline="0" dirty="0" smtClean="0"/>
                        <a:t> is false.</a:t>
                      </a:r>
                      <a:endParaRPr lang="en-US" dirty="0" smtClean="0"/>
                    </a:p>
                  </a:txBody>
                  <a:tcPr/>
                </a:tc>
                <a:extLst>
                  <a:ext uri="{0D108BD9-81ED-4DB2-BD59-A6C34878D82A}">
                    <a16:rowId xmlns:a16="http://schemas.microsoft.com/office/drawing/2014/main" xmlns="" val="3103683723"/>
                  </a:ext>
                </a:extLst>
              </a:tr>
              <a:tr h="370840">
                <a:tc>
                  <a:txBody>
                    <a:bodyPr/>
                    <a:lstStyle/>
                    <a:p>
                      <a:r>
                        <a:rPr lang="en-US" dirty="0" err="1" smtClean="0"/>
                        <a:t>assertEquals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Asserts two</a:t>
                      </a:r>
                      <a:r>
                        <a:rPr lang="en-US" baseline="0" dirty="0" smtClean="0"/>
                        <a:t> objects are equal.</a:t>
                      </a:r>
                      <a:endParaRPr lang="en-US" dirty="0" smtClean="0"/>
                    </a:p>
                  </a:txBody>
                  <a:tcPr/>
                </a:tc>
                <a:extLst>
                  <a:ext uri="{0D108BD9-81ED-4DB2-BD59-A6C34878D82A}">
                    <a16:rowId xmlns:a16="http://schemas.microsoft.com/office/drawing/2014/main" xmlns="" val="11852755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assertNotEquals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Asserts two</a:t>
                      </a:r>
                      <a:r>
                        <a:rPr lang="en-US" baseline="0" dirty="0" smtClean="0"/>
                        <a:t> objects are NOT equal.</a:t>
                      </a:r>
                      <a:endParaRPr lang="en-US" dirty="0" smtClean="0"/>
                    </a:p>
                  </a:txBody>
                  <a:tcPr/>
                </a:tc>
                <a:extLst>
                  <a:ext uri="{0D108BD9-81ED-4DB2-BD59-A6C34878D82A}">
                    <a16:rowId xmlns:a16="http://schemas.microsoft.com/office/drawing/2014/main" xmlns="" val="969700491"/>
                  </a:ext>
                </a:extLst>
              </a:tr>
              <a:tr h="370840">
                <a:tc>
                  <a:txBody>
                    <a:bodyPr/>
                    <a:lstStyle/>
                    <a:p>
                      <a:r>
                        <a:rPr lang="en-US" dirty="0" err="1" smtClean="0"/>
                        <a:t>assertNull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Asserts an object is null.</a:t>
                      </a:r>
                    </a:p>
                  </a:txBody>
                  <a:tcPr/>
                </a:tc>
                <a:extLst>
                  <a:ext uri="{0D108BD9-81ED-4DB2-BD59-A6C34878D82A}">
                    <a16:rowId xmlns:a16="http://schemas.microsoft.com/office/drawing/2014/main" xmlns="" val="1968997605"/>
                  </a:ext>
                </a:extLst>
              </a:tr>
              <a:tr h="370840">
                <a:tc>
                  <a:txBody>
                    <a:bodyPr/>
                    <a:lstStyle/>
                    <a:p>
                      <a:r>
                        <a:rPr lang="en-US" dirty="0" err="1" smtClean="0"/>
                        <a:t>assertNotNull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Asserts an</a:t>
                      </a:r>
                      <a:r>
                        <a:rPr lang="en-US" baseline="0" dirty="0" smtClean="0"/>
                        <a:t> object </a:t>
                      </a:r>
                      <a:r>
                        <a:rPr lang="en-US" dirty="0" smtClean="0"/>
                        <a:t>is</a:t>
                      </a:r>
                      <a:r>
                        <a:rPr lang="en-US" baseline="0" dirty="0" smtClean="0"/>
                        <a:t> NOT null.</a:t>
                      </a:r>
                      <a:endParaRPr lang="en-US" dirty="0" smtClean="0"/>
                    </a:p>
                  </a:txBody>
                  <a:tcPr/>
                </a:tc>
                <a:extLst>
                  <a:ext uri="{0D108BD9-81ED-4DB2-BD59-A6C34878D82A}">
                    <a16:rowId xmlns:a16="http://schemas.microsoft.com/office/drawing/2014/main" xmlns="" val="3195484653"/>
                  </a:ext>
                </a:extLst>
              </a:tr>
              <a:tr h="370840">
                <a:tc>
                  <a:txBody>
                    <a:bodyPr/>
                    <a:lstStyle/>
                    <a:p>
                      <a:r>
                        <a:rPr lang="en-US" dirty="0" err="1" smtClean="0"/>
                        <a:t>assertSame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Asserts two</a:t>
                      </a:r>
                      <a:r>
                        <a:rPr lang="en-US" baseline="0" dirty="0" smtClean="0"/>
                        <a:t> objects refer to same the object.</a:t>
                      </a:r>
                      <a:endParaRPr lang="en-US" dirty="0" smtClean="0"/>
                    </a:p>
                  </a:txBody>
                  <a:tcPr/>
                </a:tc>
                <a:extLst>
                  <a:ext uri="{0D108BD9-81ED-4DB2-BD59-A6C34878D82A}">
                    <a16:rowId xmlns:a16="http://schemas.microsoft.com/office/drawing/2014/main" xmlns="" val="1489199018"/>
                  </a:ext>
                </a:extLst>
              </a:tr>
              <a:tr h="370840">
                <a:tc>
                  <a:txBody>
                    <a:bodyPr/>
                    <a:lstStyle/>
                    <a:p>
                      <a:r>
                        <a:rPr lang="en-US" dirty="0" err="1" smtClean="0"/>
                        <a:t>assertNotSame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Asserts two</a:t>
                      </a:r>
                      <a:r>
                        <a:rPr lang="en-US" baseline="0" dirty="0" smtClean="0"/>
                        <a:t> objects do NOT refer to same the object.</a:t>
                      </a:r>
                      <a:endParaRPr lang="en-US" dirty="0" smtClean="0"/>
                    </a:p>
                  </a:txBody>
                  <a:tcPr/>
                </a:tc>
                <a:extLst>
                  <a:ext uri="{0D108BD9-81ED-4DB2-BD59-A6C34878D82A}">
                    <a16:rowId xmlns:a16="http://schemas.microsoft.com/office/drawing/2014/main" xmlns="" val="2622394981"/>
                  </a:ext>
                </a:extLst>
              </a:tr>
            </a:tbl>
          </a:graphicData>
        </a:graphic>
      </p:graphicFrame>
    </p:spTree>
    <p:extLst>
      <p:ext uri="{BB962C8B-B14F-4D97-AF65-F5344CB8AC3E}">
        <p14:creationId xmlns:p14="http://schemas.microsoft.com/office/powerpoint/2010/main" xmlns="" val="38881065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912240" y="4850280"/>
            <a:ext cx="10515240" cy="1043280"/>
          </a:xfrm>
          <a:prstGeom prst="rect">
            <a:avLst/>
          </a:prstGeom>
          <a:noFill/>
          <a:ln w="0">
            <a:noFill/>
          </a:ln>
        </p:spPr>
        <p:txBody>
          <a:bodyPr anchor="b">
            <a:noAutofit/>
          </a:bodyPr>
          <a:lstStyle/>
          <a:p>
            <a:pPr>
              <a:lnSpc>
                <a:spcPct val="90000"/>
              </a:lnSpc>
            </a:pPr>
            <a:r>
              <a:rPr lang="en-US" sz="4200" b="0" strike="noStrike" spc="-1">
                <a:solidFill>
                  <a:srgbClr val="CB2236"/>
                </a:solidFill>
                <a:latin typeface="Arial"/>
                <a:ea typeface="Arial"/>
              </a:rPr>
              <a:t>Junit 5</a:t>
            </a:r>
            <a:endParaRPr lang="en-US" sz="4200" b="0" strike="noStrike" spc="-1">
              <a:solidFill>
                <a:srgbClr val="323232"/>
              </a:solidFill>
              <a:latin typeface="Arial"/>
            </a:endParaRPr>
          </a:p>
        </p:txBody>
      </p:sp>
      <p:sp>
        <p:nvSpPr>
          <p:cNvPr id="144" name="TextShape 2"/>
          <p:cNvSpPr txBox="1"/>
          <p:nvPr/>
        </p:nvSpPr>
        <p:spPr>
          <a:xfrm>
            <a:off x="922320" y="5991480"/>
            <a:ext cx="10515240" cy="717120"/>
          </a:xfrm>
          <a:prstGeom prst="rect">
            <a:avLst/>
          </a:prstGeom>
          <a:noFill/>
          <a:ln w="0">
            <a:noFill/>
          </a:ln>
        </p:spPr>
        <p:txBody>
          <a:bodyPr>
            <a:noAutofit/>
          </a:bodyPr>
          <a:lstStyle/>
          <a:p>
            <a:pPr>
              <a:lnSpc>
                <a:spcPct val="90000"/>
              </a:lnSpc>
              <a:spcBef>
                <a:spcPts val="1001"/>
              </a:spcBef>
              <a:tabLst>
                <a:tab pos="0" algn="l"/>
              </a:tabLst>
            </a:pPr>
            <a:r>
              <a:rPr lang="en-GB" sz="2400" b="0" strike="noStrike" spc="-1">
                <a:solidFill>
                  <a:srgbClr val="6D829F"/>
                </a:solidFill>
                <a:latin typeface="Arial"/>
              </a:rPr>
              <a:t>Life Cycle</a:t>
            </a:r>
            <a:endParaRPr lang="en-US" sz="2400" b="0" strike="noStrike" spc="-1">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US" sz="3200" b="0" strike="noStrike" spc="-1">
                <a:solidFill>
                  <a:srgbClr val="6D829F"/>
                </a:solidFill>
                <a:latin typeface="Arial"/>
                <a:ea typeface="Arial"/>
              </a:rPr>
              <a:t>Agenda</a:t>
            </a:r>
            <a:endParaRPr lang="en-US" sz="3200" b="0" strike="noStrike" spc="-1">
              <a:solidFill>
                <a:srgbClr val="323232"/>
              </a:solidFill>
              <a:latin typeface="Arial"/>
            </a:endParaRPr>
          </a:p>
        </p:txBody>
      </p:sp>
      <p:sp>
        <p:nvSpPr>
          <p:cNvPr id="124" name="TextShape 2"/>
          <p:cNvSpPr txBox="1"/>
          <p:nvPr/>
        </p:nvSpPr>
        <p:spPr>
          <a:xfrm>
            <a:off x="838080" y="1141200"/>
            <a:ext cx="10515240" cy="5043600"/>
          </a:xfrm>
          <a:prstGeom prst="rect">
            <a:avLst/>
          </a:prstGeom>
          <a:noFill/>
          <a:ln w="0">
            <a:noFill/>
          </a:ln>
        </p:spPr>
        <p:txBody>
          <a:bodyPr>
            <a:normAutofit fontScale="55500" lnSpcReduction="20000"/>
          </a:bodyPr>
          <a:lstStyle/>
          <a:p>
            <a:pPr marL="914400" lvl="1" indent="-853560">
              <a:lnSpc>
                <a:spcPct val="150000"/>
              </a:lnSpc>
              <a:spcBef>
                <a:spcPts val="499"/>
              </a:spcBef>
              <a:buClr>
                <a:srgbClr val="6D829F"/>
              </a:buClr>
              <a:buFont typeface="Wingdings" charset="2"/>
              <a:buChar char=""/>
            </a:pPr>
            <a:r>
              <a:rPr lang="en-US" sz="2400" b="0" strike="noStrike" spc="-1" dirty="0">
                <a:solidFill>
                  <a:srgbClr val="323232"/>
                </a:solidFill>
                <a:latin typeface="Arial"/>
              </a:rPr>
              <a:t>Unit testing</a:t>
            </a:r>
          </a:p>
          <a:p>
            <a:pPr marL="914400" lvl="1" indent="-853560">
              <a:lnSpc>
                <a:spcPct val="150000"/>
              </a:lnSpc>
              <a:spcBef>
                <a:spcPts val="499"/>
              </a:spcBef>
              <a:buClr>
                <a:srgbClr val="6D829F"/>
              </a:buClr>
              <a:buFont typeface="Wingdings" charset="2"/>
              <a:buChar char=""/>
            </a:pPr>
            <a:r>
              <a:rPr lang="en-GB" sz="2400" b="0" strike="noStrike" spc="-1" dirty="0">
                <a:solidFill>
                  <a:srgbClr val="323232"/>
                </a:solidFill>
                <a:latin typeface="Arial"/>
              </a:rPr>
              <a:t>JUnit 5</a:t>
            </a:r>
            <a:endParaRPr lang="en-US" sz="2400" b="0" strike="noStrike" spc="-1" dirty="0">
              <a:solidFill>
                <a:srgbClr val="323232"/>
              </a:solidFill>
              <a:latin typeface="Arial"/>
            </a:endParaRPr>
          </a:p>
          <a:p>
            <a:pPr marL="1371600" lvl="2" indent="-853560">
              <a:lnSpc>
                <a:spcPct val="150000"/>
              </a:lnSpc>
              <a:spcBef>
                <a:spcPts val="499"/>
              </a:spcBef>
              <a:buClr>
                <a:srgbClr val="6D829F"/>
              </a:buClr>
              <a:buFont typeface="Wingdings" charset="2"/>
              <a:buChar char=""/>
            </a:pPr>
            <a:r>
              <a:rPr lang="en-GB" sz="2000" b="1" strike="noStrike" spc="-1" dirty="0">
                <a:solidFill>
                  <a:srgbClr val="323232"/>
                </a:solidFill>
                <a:latin typeface="Arial"/>
              </a:rPr>
              <a:t>Introduction</a:t>
            </a:r>
            <a:r>
              <a:rPr lang="en-GB" sz="2000" b="0" strike="noStrike" spc="-1" dirty="0">
                <a:solidFill>
                  <a:srgbClr val="323232"/>
                </a:solidFill>
                <a:latin typeface="Arial"/>
              </a:rPr>
              <a:t>	</a:t>
            </a:r>
            <a:endParaRPr lang="en-US" sz="2000" b="0" strike="noStrike" spc="-1" dirty="0">
              <a:solidFill>
                <a:srgbClr val="464646"/>
              </a:solidFill>
              <a:latin typeface="Arial"/>
            </a:endParaRPr>
          </a:p>
          <a:p>
            <a:pPr marL="1371600" lvl="2" indent="-853560">
              <a:lnSpc>
                <a:spcPct val="150000"/>
              </a:lnSpc>
              <a:spcBef>
                <a:spcPts val="499"/>
              </a:spcBef>
              <a:buClr>
                <a:srgbClr val="6D829F"/>
              </a:buClr>
              <a:buFont typeface="Wingdings" charset="2"/>
              <a:buChar char=""/>
            </a:pPr>
            <a:r>
              <a:rPr lang="en-GB" sz="2000" b="1" strike="noStrike" spc="-1" dirty="0">
                <a:solidFill>
                  <a:srgbClr val="323232"/>
                </a:solidFill>
                <a:latin typeface="Arial"/>
              </a:rPr>
              <a:t>Modules</a:t>
            </a:r>
            <a:endParaRPr lang="en-US" sz="20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GB" sz="1800" b="0" strike="noStrike" spc="-1" dirty="0">
                <a:solidFill>
                  <a:srgbClr val="464646"/>
                </a:solidFill>
                <a:latin typeface="Arial"/>
              </a:rPr>
              <a:t>Junit Platform</a:t>
            </a:r>
            <a:endParaRPr lang="en-US" sz="18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GB" sz="1800" b="0" strike="noStrike" spc="-1" dirty="0">
                <a:solidFill>
                  <a:srgbClr val="464646"/>
                </a:solidFill>
                <a:latin typeface="Arial"/>
              </a:rPr>
              <a:t>Junit Jupiter</a:t>
            </a:r>
            <a:endParaRPr lang="en-US" sz="18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GB" sz="1800" b="0" strike="noStrike" spc="-1" dirty="0">
                <a:solidFill>
                  <a:srgbClr val="464646"/>
                </a:solidFill>
                <a:latin typeface="Arial"/>
              </a:rPr>
              <a:t>Junit Vintage</a:t>
            </a:r>
            <a:endParaRPr lang="en-US" sz="1800" b="0" strike="noStrike" spc="-1" dirty="0">
              <a:solidFill>
                <a:srgbClr val="464646"/>
              </a:solidFill>
              <a:latin typeface="Arial"/>
            </a:endParaRPr>
          </a:p>
          <a:p>
            <a:pPr marL="1371600" lvl="2" indent="-853560">
              <a:lnSpc>
                <a:spcPct val="150000"/>
              </a:lnSpc>
              <a:spcBef>
                <a:spcPts val="499"/>
              </a:spcBef>
              <a:buClr>
                <a:srgbClr val="6D829F"/>
              </a:buClr>
              <a:buFont typeface="Wingdings" charset="2"/>
              <a:buChar char=""/>
            </a:pPr>
            <a:r>
              <a:rPr lang="en-GB" sz="2000" b="1" strike="noStrike" spc="-1" dirty="0" smtClean="0">
                <a:solidFill>
                  <a:srgbClr val="323232"/>
                </a:solidFill>
                <a:latin typeface="Arial"/>
              </a:rPr>
              <a:t>API</a:t>
            </a:r>
            <a:r>
              <a:rPr lang="en-GB" sz="2000" b="0" strike="noStrike" spc="-1" dirty="0" smtClean="0">
                <a:solidFill>
                  <a:srgbClr val="323232"/>
                </a:solidFill>
                <a:latin typeface="Arial"/>
              </a:rPr>
              <a:t> </a:t>
            </a:r>
            <a:endParaRPr lang="en-US" sz="20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GB" sz="1800" b="0" strike="noStrike" spc="-1" dirty="0" smtClean="0">
                <a:solidFill>
                  <a:srgbClr val="464646"/>
                </a:solidFill>
                <a:latin typeface="Arial"/>
              </a:rPr>
              <a:t>Test Method</a:t>
            </a:r>
            <a:endParaRPr lang="en-US" sz="18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GB" sz="1800" b="0" strike="noStrike" spc="-1" dirty="0">
                <a:solidFill>
                  <a:srgbClr val="464646"/>
                </a:solidFill>
                <a:latin typeface="Arial"/>
              </a:rPr>
              <a:t>Test </a:t>
            </a:r>
            <a:r>
              <a:rPr lang="en-US" spc="-1" dirty="0" smtClean="0">
                <a:solidFill>
                  <a:srgbClr val="464646"/>
                </a:solidFill>
                <a:latin typeface="Arial"/>
              </a:rPr>
              <a:t>Fixture</a:t>
            </a:r>
            <a:endParaRPr lang="en-US" sz="18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GB" sz="1800" b="0" strike="noStrike" spc="-1" dirty="0">
                <a:solidFill>
                  <a:srgbClr val="464646"/>
                </a:solidFill>
                <a:latin typeface="Arial"/>
              </a:rPr>
              <a:t>Test </a:t>
            </a:r>
            <a:r>
              <a:rPr lang="en-US" sz="1800" b="0" strike="noStrike" spc="-1" dirty="0" smtClean="0">
                <a:solidFill>
                  <a:srgbClr val="464646"/>
                </a:solidFill>
                <a:latin typeface="Arial"/>
              </a:rPr>
              <a:t>Case</a:t>
            </a:r>
            <a:endParaRPr lang="en-US" sz="18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US" sz="1800" b="0" strike="noStrike" spc="-1" dirty="0" smtClean="0">
                <a:solidFill>
                  <a:srgbClr val="464646"/>
                </a:solidFill>
                <a:latin typeface="Arial"/>
              </a:rPr>
              <a:t>Test Suite</a:t>
            </a:r>
            <a:endParaRPr lang="en-US" sz="18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GB" sz="1800" b="0" strike="noStrike" spc="-1" dirty="0" smtClean="0">
                <a:solidFill>
                  <a:srgbClr val="464646"/>
                </a:solidFill>
                <a:latin typeface="Arial"/>
              </a:rPr>
              <a:t>Test Runner</a:t>
            </a:r>
          </a:p>
          <a:p>
            <a:pPr marL="1828800" lvl="3" indent="-853560">
              <a:lnSpc>
                <a:spcPct val="150000"/>
              </a:lnSpc>
              <a:spcBef>
                <a:spcPts val="499"/>
              </a:spcBef>
              <a:buClr>
                <a:srgbClr val="6D829F"/>
              </a:buClr>
              <a:buFont typeface="Wingdings" charset="2"/>
              <a:buChar char=""/>
            </a:pPr>
            <a:r>
              <a:rPr lang="en-US" spc="-1" smtClean="0">
                <a:solidFill>
                  <a:srgbClr val="464646"/>
                </a:solidFill>
              </a:rPr>
              <a:t>Assumption</a:t>
            </a:r>
            <a:endParaRPr lang="en-US" sz="18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US" sz="1800" b="0" strike="noStrike" spc="-1" dirty="0" smtClean="0">
                <a:solidFill>
                  <a:srgbClr val="464646"/>
                </a:solidFill>
                <a:latin typeface="Arial"/>
              </a:rPr>
              <a:t>Assertion</a:t>
            </a:r>
          </a:p>
          <a:p>
            <a:pPr marL="1371600" lvl="2" indent="-853560">
              <a:lnSpc>
                <a:spcPct val="150000"/>
              </a:lnSpc>
              <a:spcBef>
                <a:spcPts val="499"/>
              </a:spcBef>
              <a:buClr>
                <a:srgbClr val="6D829F"/>
              </a:buClr>
              <a:buFont typeface="Wingdings" charset="2"/>
              <a:buChar char=""/>
            </a:pPr>
            <a:r>
              <a:rPr lang="en-GB" sz="2000" b="1" strike="noStrike" spc="-1" dirty="0" smtClean="0">
                <a:solidFill>
                  <a:srgbClr val="323232"/>
                </a:solidFill>
                <a:latin typeface="Arial"/>
              </a:rPr>
              <a:t>Life </a:t>
            </a:r>
            <a:r>
              <a:rPr lang="en-GB" sz="2000" b="1" strike="noStrike" spc="-1" dirty="0">
                <a:solidFill>
                  <a:srgbClr val="323232"/>
                </a:solidFill>
                <a:latin typeface="Arial"/>
              </a:rPr>
              <a:t>Cycle</a:t>
            </a:r>
            <a:endParaRPr lang="en-US" sz="20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GB" sz="1800" b="0" strike="noStrike" spc="-1" dirty="0">
                <a:solidFill>
                  <a:srgbClr val="464646"/>
                </a:solidFill>
                <a:latin typeface="Arial"/>
              </a:rPr>
              <a:t>Test Instance per method (default)</a:t>
            </a:r>
            <a:endParaRPr lang="en-US" sz="1800" b="0" strike="noStrike" spc="-1" dirty="0">
              <a:solidFill>
                <a:srgbClr val="464646"/>
              </a:solidFill>
              <a:latin typeface="Arial"/>
            </a:endParaRPr>
          </a:p>
          <a:p>
            <a:pPr marL="1828800" lvl="3" indent="-853560">
              <a:lnSpc>
                <a:spcPct val="150000"/>
              </a:lnSpc>
              <a:spcBef>
                <a:spcPts val="499"/>
              </a:spcBef>
              <a:buClr>
                <a:srgbClr val="6D829F"/>
              </a:buClr>
              <a:buFont typeface="Wingdings" charset="2"/>
              <a:buChar char=""/>
            </a:pPr>
            <a:r>
              <a:rPr lang="en-GB" sz="1800" b="0" strike="noStrike" spc="-1" dirty="0">
                <a:solidFill>
                  <a:srgbClr val="464646"/>
                </a:solidFill>
                <a:latin typeface="Arial"/>
              </a:rPr>
              <a:t>Test Instance per class</a:t>
            </a:r>
            <a:endParaRPr lang="en-US" sz="1800" b="0" strike="noStrike" spc="-1" dirty="0">
              <a:solidFill>
                <a:srgbClr val="464646"/>
              </a:solidFill>
              <a:latin typeface="Arial"/>
            </a:endParaRPr>
          </a:p>
          <a:p>
            <a:endParaRPr lang="en-US" sz="1800" b="0" strike="noStrike" spc="-1" dirty="0">
              <a:solidFill>
                <a:srgbClr val="323232"/>
              </a:solidFill>
              <a:latin typeface="Arial"/>
            </a:endParaRPr>
          </a:p>
          <a:p>
            <a:endParaRPr lang="en-US" sz="1800" b="0" strike="noStrike" spc="-1" dirty="0">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GB" sz="3200" b="0" strike="noStrike" spc="-1">
                <a:solidFill>
                  <a:srgbClr val="6D829F"/>
                </a:solidFill>
                <a:latin typeface="Arial"/>
                <a:ea typeface="Arial"/>
              </a:rPr>
              <a:t>Junit 5 Life Cycle</a:t>
            </a:r>
            <a:endParaRPr lang="en-US" sz="3200" b="0" strike="noStrike" spc="-1">
              <a:solidFill>
                <a:srgbClr val="323232"/>
              </a:solidFill>
              <a:latin typeface="Arial"/>
            </a:endParaRPr>
          </a:p>
        </p:txBody>
      </p:sp>
      <p:sp>
        <p:nvSpPr>
          <p:cNvPr id="146" name="TextShape 2"/>
          <p:cNvSpPr txBox="1"/>
          <p:nvPr/>
        </p:nvSpPr>
        <p:spPr>
          <a:xfrm>
            <a:off x="838080" y="1132920"/>
            <a:ext cx="10515240" cy="5043600"/>
          </a:xfrm>
          <a:prstGeom prst="rect">
            <a:avLst/>
          </a:prstGeom>
          <a:noFill/>
          <a:ln w="0">
            <a:noFill/>
          </a:ln>
        </p:spPr>
        <p:txBody>
          <a:bodyPr>
            <a:normAutofit fontScale="86500" lnSpcReduction="20000"/>
          </a:bodyPr>
          <a:lstStyle/>
          <a:p>
            <a:pPr marL="228600" indent="-228240">
              <a:lnSpc>
                <a:spcPct val="90000"/>
              </a:lnSpc>
              <a:spcBef>
                <a:spcPts val="1001"/>
              </a:spcBef>
              <a:buClr>
                <a:srgbClr val="CB2236"/>
              </a:buClr>
              <a:buSzPct val="120000"/>
              <a:buFont typeface="Arial"/>
              <a:buChar char="•"/>
            </a:pPr>
            <a:r>
              <a:rPr lang="en-US" sz="2800" b="1" strike="noStrike" spc="-1" dirty="0">
                <a:solidFill>
                  <a:srgbClr val="323232"/>
                </a:solidFill>
                <a:latin typeface="Arial"/>
              </a:rPr>
              <a:t>@Test </a:t>
            </a:r>
            <a:r>
              <a:rPr lang="en-US" sz="2800" b="0" strike="noStrike" spc="-1" dirty="0">
                <a:solidFill>
                  <a:srgbClr val="323232"/>
                </a:solidFill>
                <a:latin typeface="Arial"/>
              </a:rPr>
              <a:t>: Denote that a method is a test method. Unlike </a:t>
            </a:r>
            <a:r>
              <a:rPr lang="en-US" sz="2800" b="0" strike="noStrike" spc="-1" dirty="0" err="1">
                <a:solidFill>
                  <a:srgbClr val="323232"/>
                </a:solidFill>
                <a:latin typeface="Arial"/>
              </a:rPr>
              <a:t>junit</a:t>
            </a:r>
            <a:r>
              <a:rPr lang="en-US" sz="2800" b="0" strike="noStrike" spc="-1" dirty="0">
                <a:solidFill>
                  <a:srgbClr val="323232"/>
                </a:solidFill>
                <a:latin typeface="Arial"/>
              </a:rPr>
              <a:t> 4’s @Test annotation, this annotation does not declare any attributes. </a:t>
            </a:r>
          </a:p>
          <a:p>
            <a:pPr>
              <a:lnSpc>
                <a:spcPct val="90000"/>
              </a:lnSpc>
              <a:spcBef>
                <a:spcPts val="1001"/>
              </a:spcBef>
            </a:pPr>
            <a:endParaRPr lang="en-US" sz="2800" b="0" strike="noStrike" spc="-1" dirty="0">
              <a:solidFill>
                <a:srgbClr val="323232"/>
              </a:solidFill>
              <a:latin typeface="Arial"/>
            </a:endParaRPr>
          </a:p>
          <a:p>
            <a:pPr marL="228600" indent="-228240">
              <a:lnSpc>
                <a:spcPct val="90000"/>
              </a:lnSpc>
              <a:spcBef>
                <a:spcPts val="1001"/>
              </a:spcBef>
              <a:buClr>
                <a:srgbClr val="CB2236"/>
              </a:buClr>
              <a:buSzPct val="120000"/>
              <a:buFont typeface="Arial"/>
              <a:buChar char="•"/>
            </a:pPr>
            <a:r>
              <a:rPr lang="en-US" sz="2800" b="1" strike="noStrike" spc="-1" dirty="0">
                <a:solidFill>
                  <a:srgbClr val="323232"/>
                </a:solidFill>
                <a:latin typeface="Arial"/>
              </a:rPr>
              <a:t>@</a:t>
            </a:r>
            <a:r>
              <a:rPr lang="en-US" sz="2800" b="1" strike="noStrike" spc="-1" dirty="0" err="1">
                <a:solidFill>
                  <a:srgbClr val="323232"/>
                </a:solidFill>
                <a:latin typeface="Arial"/>
              </a:rPr>
              <a:t>BeforeEach</a:t>
            </a:r>
            <a:r>
              <a:rPr lang="en-US" sz="2800" b="1" strike="noStrike" spc="-1" dirty="0">
                <a:solidFill>
                  <a:srgbClr val="323232"/>
                </a:solidFill>
                <a:latin typeface="Arial"/>
              </a:rPr>
              <a:t> </a:t>
            </a:r>
            <a:r>
              <a:rPr lang="en-US" sz="2800" b="0" strike="noStrike" spc="-1" dirty="0">
                <a:solidFill>
                  <a:srgbClr val="323232"/>
                </a:solidFill>
                <a:latin typeface="Arial"/>
              </a:rPr>
              <a:t>: Denote that annotated method should be executed </a:t>
            </a:r>
            <a:r>
              <a:rPr lang="en-US" sz="2800" b="1" strike="noStrike" spc="-1" dirty="0">
                <a:solidFill>
                  <a:srgbClr val="323232"/>
                </a:solidFill>
                <a:latin typeface="Arial"/>
              </a:rPr>
              <a:t>before</a:t>
            </a:r>
            <a:r>
              <a:rPr lang="en-US" sz="2800" b="0" strike="noStrike" spc="-1" dirty="0">
                <a:solidFill>
                  <a:srgbClr val="323232"/>
                </a:solidFill>
                <a:latin typeface="Arial"/>
              </a:rPr>
              <a:t> </a:t>
            </a:r>
            <a:r>
              <a:rPr lang="en-US" sz="2800" b="0" strike="noStrike" spc="-1" dirty="0" smtClean="0">
                <a:solidFill>
                  <a:srgbClr val="323232"/>
                </a:solidFill>
                <a:latin typeface="Arial"/>
              </a:rPr>
              <a:t>each test method </a:t>
            </a:r>
            <a:r>
              <a:rPr lang="en-US" sz="2800" b="0" strike="noStrike" spc="-1" dirty="0">
                <a:solidFill>
                  <a:srgbClr val="323232"/>
                </a:solidFill>
                <a:latin typeface="Arial"/>
              </a:rPr>
              <a:t>in current class.</a:t>
            </a:r>
          </a:p>
          <a:p>
            <a:pPr>
              <a:lnSpc>
                <a:spcPct val="90000"/>
              </a:lnSpc>
              <a:spcBef>
                <a:spcPts val="1001"/>
              </a:spcBef>
            </a:pPr>
            <a:endParaRPr lang="en-US" sz="2800" b="0" strike="noStrike" spc="-1" dirty="0">
              <a:solidFill>
                <a:srgbClr val="323232"/>
              </a:solidFill>
              <a:latin typeface="Arial"/>
            </a:endParaRPr>
          </a:p>
          <a:p>
            <a:pPr marL="228600" indent="-228240">
              <a:lnSpc>
                <a:spcPct val="90000"/>
              </a:lnSpc>
              <a:spcBef>
                <a:spcPts val="1001"/>
              </a:spcBef>
              <a:buClr>
                <a:srgbClr val="CB2236"/>
              </a:buClr>
              <a:buSzPct val="120000"/>
              <a:buFont typeface="Arial"/>
              <a:buChar char="•"/>
            </a:pPr>
            <a:r>
              <a:rPr lang="en-US" sz="2800" b="1" strike="noStrike" spc="-1" dirty="0">
                <a:solidFill>
                  <a:srgbClr val="323232"/>
                </a:solidFill>
                <a:latin typeface="Arial"/>
              </a:rPr>
              <a:t>@</a:t>
            </a:r>
            <a:r>
              <a:rPr lang="en-US" sz="2800" b="1" strike="noStrike" spc="-1" dirty="0" err="1">
                <a:solidFill>
                  <a:srgbClr val="323232"/>
                </a:solidFill>
                <a:latin typeface="Arial"/>
              </a:rPr>
              <a:t>AfterEach</a:t>
            </a:r>
            <a:r>
              <a:rPr lang="en-US" sz="2800" b="1" strike="noStrike" spc="-1" dirty="0">
                <a:solidFill>
                  <a:srgbClr val="323232"/>
                </a:solidFill>
                <a:latin typeface="Arial"/>
              </a:rPr>
              <a:t> </a:t>
            </a:r>
            <a:r>
              <a:rPr lang="en-US" sz="2800" b="0" strike="noStrike" spc="-1" dirty="0">
                <a:solidFill>
                  <a:srgbClr val="323232"/>
                </a:solidFill>
                <a:latin typeface="Arial"/>
              </a:rPr>
              <a:t>: Denote that annotated method should be executed </a:t>
            </a:r>
            <a:r>
              <a:rPr lang="en-US" sz="2800" b="1" strike="noStrike" spc="-1" dirty="0">
                <a:solidFill>
                  <a:srgbClr val="323232"/>
                </a:solidFill>
                <a:latin typeface="Arial"/>
              </a:rPr>
              <a:t>after</a:t>
            </a:r>
            <a:r>
              <a:rPr lang="en-US" sz="2800" b="0" strike="noStrike" spc="-1" dirty="0">
                <a:solidFill>
                  <a:srgbClr val="323232"/>
                </a:solidFill>
                <a:latin typeface="Arial"/>
              </a:rPr>
              <a:t> </a:t>
            </a:r>
            <a:r>
              <a:rPr lang="en-US" sz="2800" b="0" strike="noStrike" spc="-1" dirty="0" smtClean="0">
                <a:solidFill>
                  <a:srgbClr val="323232"/>
                </a:solidFill>
                <a:latin typeface="Arial"/>
              </a:rPr>
              <a:t>test method </a:t>
            </a:r>
            <a:r>
              <a:rPr lang="en-US" sz="2800" b="0" strike="noStrike" spc="-1" dirty="0">
                <a:solidFill>
                  <a:srgbClr val="323232"/>
                </a:solidFill>
                <a:latin typeface="Arial"/>
              </a:rPr>
              <a:t>in current class. </a:t>
            </a:r>
          </a:p>
          <a:p>
            <a:pPr>
              <a:lnSpc>
                <a:spcPct val="90000"/>
              </a:lnSpc>
              <a:spcBef>
                <a:spcPts val="1001"/>
              </a:spcBef>
            </a:pPr>
            <a:endParaRPr lang="en-US" sz="2800" b="0" strike="noStrike" spc="-1" dirty="0">
              <a:solidFill>
                <a:srgbClr val="323232"/>
              </a:solidFill>
              <a:latin typeface="Arial"/>
            </a:endParaRPr>
          </a:p>
          <a:p>
            <a:pPr marL="228600" indent="-228240">
              <a:lnSpc>
                <a:spcPct val="90000"/>
              </a:lnSpc>
              <a:spcBef>
                <a:spcPts val="1001"/>
              </a:spcBef>
              <a:buClr>
                <a:srgbClr val="CB2236"/>
              </a:buClr>
              <a:buSzPct val="120000"/>
              <a:buFont typeface="Arial"/>
              <a:buChar char="•"/>
            </a:pPr>
            <a:r>
              <a:rPr lang="en-US" sz="2800" b="1" strike="noStrike" spc="-1" dirty="0">
                <a:solidFill>
                  <a:srgbClr val="323232"/>
                </a:solidFill>
                <a:latin typeface="Arial"/>
              </a:rPr>
              <a:t>@</a:t>
            </a:r>
            <a:r>
              <a:rPr lang="en-US" sz="2800" b="1" strike="noStrike" spc="-1" dirty="0" err="1">
                <a:solidFill>
                  <a:srgbClr val="323232"/>
                </a:solidFill>
                <a:latin typeface="Arial"/>
              </a:rPr>
              <a:t>BeforeAll</a:t>
            </a:r>
            <a:r>
              <a:rPr lang="en-US" sz="2800" b="1" strike="noStrike" spc="-1" dirty="0">
                <a:solidFill>
                  <a:srgbClr val="323232"/>
                </a:solidFill>
                <a:latin typeface="Arial"/>
              </a:rPr>
              <a:t> : </a:t>
            </a:r>
            <a:r>
              <a:rPr lang="en-US" sz="2800" b="0" strike="noStrike" spc="-1" dirty="0">
                <a:solidFill>
                  <a:srgbClr val="323232"/>
                </a:solidFill>
                <a:latin typeface="Arial"/>
              </a:rPr>
              <a:t>Denote that annotated method should be executed </a:t>
            </a:r>
            <a:r>
              <a:rPr lang="en-US" sz="2800" b="1" strike="noStrike" spc="-1" dirty="0">
                <a:solidFill>
                  <a:srgbClr val="323232"/>
                </a:solidFill>
                <a:latin typeface="Arial"/>
              </a:rPr>
              <a:t>before</a:t>
            </a:r>
            <a:r>
              <a:rPr lang="en-US" sz="2800" b="0" strike="noStrike" spc="-1" dirty="0">
                <a:solidFill>
                  <a:srgbClr val="323232"/>
                </a:solidFill>
                <a:latin typeface="Arial"/>
              </a:rPr>
              <a:t> all </a:t>
            </a:r>
            <a:r>
              <a:rPr lang="en-US" sz="2800" b="0" strike="noStrike" spc="-1" dirty="0" smtClean="0">
                <a:solidFill>
                  <a:srgbClr val="323232"/>
                </a:solidFill>
                <a:latin typeface="Arial"/>
              </a:rPr>
              <a:t>test method </a:t>
            </a:r>
            <a:r>
              <a:rPr lang="en-US" sz="2800" b="0" strike="noStrike" spc="-1" dirty="0">
                <a:solidFill>
                  <a:srgbClr val="323232"/>
                </a:solidFill>
                <a:latin typeface="Arial"/>
              </a:rPr>
              <a:t>in current class.</a:t>
            </a:r>
          </a:p>
          <a:p>
            <a:pPr>
              <a:lnSpc>
                <a:spcPct val="90000"/>
              </a:lnSpc>
              <a:spcBef>
                <a:spcPts val="1001"/>
              </a:spcBef>
            </a:pPr>
            <a:endParaRPr lang="en-US" sz="2800" b="0" strike="noStrike" spc="-1" dirty="0">
              <a:solidFill>
                <a:srgbClr val="323232"/>
              </a:solidFill>
              <a:latin typeface="Arial"/>
            </a:endParaRPr>
          </a:p>
          <a:p>
            <a:pPr marL="228600" indent="-228240">
              <a:lnSpc>
                <a:spcPct val="90000"/>
              </a:lnSpc>
              <a:spcBef>
                <a:spcPts val="1001"/>
              </a:spcBef>
              <a:buClr>
                <a:srgbClr val="CB2236"/>
              </a:buClr>
              <a:buSzPct val="120000"/>
              <a:buFont typeface="Arial"/>
              <a:buChar char="•"/>
            </a:pPr>
            <a:r>
              <a:rPr lang="en-US" sz="2800" b="1" strike="noStrike" spc="-1" dirty="0">
                <a:solidFill>
                  <a:srgbClr val="323232"/>
                </a:solidFill>
                <a:latin typeface="Arial"/>
              </a:rPr>
              <a:t>@</a:t>
            </a:r>
            <a:r>
              <a:rPr lang="en-US" sz="2800" b="1" strike="noStrike" spc="-1" dirty="0" err="1">
                <a:solidFill>
                  <a:srgbClr val="323232"/>
                </a:solidFill>
                <a:latin typeface="Arial"/>
              </a:rPr>
              <a:t>AfterAll</a:t>
            </a:r>
            <a:r>
              <a:rPr lang="en-US" sz="2800" b="1" strike="noStrike" spc="-1" dirty="0">
                <a:solidFill>
                  <a:srgbClr val="323232"/>
                </a:solidFill>
                <a:latin typeface="Arial"/>
              </a:rPr>
              <a:t>: </a:t>
            </a:r>
            <a:r>
              <a:rPr lang="en-US" sz="2800" b="0" strike="noStrike" spc="-1" dirty="0">
                <a:solidFill>
                  <a:srgbClr val="323232"/>
                </a:solidFill>
                <a:latin typeface="Arial"/>
              </a:rPr>
              <a:t>Denote that annotated method should be executed </a:t>
            </a:r>
            <a:r>
              <a:rPr lang="en-US" sz="2800" b="1" strike="noStrike" spc="-1" dirty="0">
                <a:solidFill>
                  <a:srgbClr val="323232"/>
                </a:solidFill>
                <a:latin typeface="Arial"/>
              </a:rPr>
              <a:t>after</a:t>
            </a:r>
            <a:r>
              <a:rPr lang="en-US" sz="2800" b="0" strike="noStrike" spc="-1" dirty="0">
                <a:solidFill>
                  <a:srgbClr val="323232"/>
                </a:solidFill>
                <a:latin typeface="Arial"/>
              </a:rPr>
              <a:t> all </a:t>
            </a:r>
            <a:r>
              <a:rPr lang="en-US" sz="2800" b="0" strike="noStrike" spc="-1" dirty="0" smtClean="0">
                <a:solidFill>
                  <a:srgbClr val="323232"/>
                </a:solidFill>
                <a:latin typeface="Arial"/>
              </a:rPr>
              <a:t>test method </a:t>
            </a:r>
            <a:r>
              <a:rPr lang="en-US" sz="2800" b="0" strike="noStrike" spc="-1" dirty="0">
                <a:solidFill>
                  <a:srgbClr val="323232"/>
                </a:solidFill>
                <a:latin typeface="Arial"/>
              </a:rPr>
              <a:t>in current class.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GB" sz="3200" b="0" strike="noStrike" spc="-1">
                <a:solidFill>
                  <a:srgbClr val="6D829F"/>
                </a:solidFill>
                <a:latin typeface="Arial"/>
                <a:ea typeface="Arial"/>
              </a:rPr>
              <a:t>Life Cycle – Instance per method (default)</a:t>
            </a:r>
            <a:endParaRPr lang="en-US" sz="3200" b="0" strike="noStrike" spc="-1">
              <a:solidFill>
                <a:srgbClr val="323232"/>
              </a:solidFill>
              <a:latin typeface="Arial"/>
            </a:endParaRPr>
          </a:p>
        </p:txBody>
      </p:sp>
      <p:pic>
        <p:nvPicPr>
          <p:cNvPr id="148" name="Content Placeholder 2"/>
          <p:cNvPicPr/>
          <p:nvPr/>
        </p:nvPicPr>
        <p:blipFill>
          <a:blip r:embed="rId2" cstate="print"/>
          <a:stretch/>
        </p:blipFill>
        <p:spPr>
          <a:xfrm>
            <a:off x="4197240" y="1133640"/>
            <a:ext cx="3797280" cy="5043240"/>
          </a:xfrm>
          <a:prstGeom prst="rect">
            <a:avLst/>
          </a:prstGeom>
          <a:ln w="0">
            <a:noFill/>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GB" sz="3200" b="0" strike="noStrike" spc="-1">
                <a:solidFill>
                  <a:srgbClr val="6D829F"/>
                </a:solidFill>
                <a:latin typeface="Arial"/>
                <a:ea typeface="Arial"/>
              </a:rPr>
              <a:t>Life Cycle – Instance per class</a:t>
            </a:r>
            <a:endParaRPr lang="en-US" sz="3200" b="0" strike="noStrike" spc="-1">
              <a:solidFill>
                <a:srgbClr val="323232"/>
              </a:solidFill>
              <a:latin typeface="Arial"/>
            </a:endParaRPr>
          </a:p>
        </p:txBody>
      </p:sp>
      <p:pic>
        <p:nvPicPr>
          <p:cNvPr id="150" name="Content Placeholder 7"/>
          <p:cNvPicPr/>
          <p:nvPr/>
        </p:nvPicPr>
        <p:blipFill>
          <a:blip r:embed="rId2" cstate="print"/>
          <a:stretch/>
        </p:blipFill>
        <p:spPr>
          <a:xfrm>
            <a:off x="4259520" y="1133640"/>
            <a:ext cx="3672720" cy="5043240"/>
          </a:xfrm>
          <a:prstGeom prst="rect">
            <a:avLst/>
          </a:prstGeom>
          <a:ln w="0">
            <a:noFill/>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912240" y="4850280"/>
            <a:ext cx="10515240" cy="1043280"/>
          </a:xfrm>
          <a:prstGeom prst="rect">
            <a:avLst/>
          </a:prstGeom>
          <a:noFill/>
          <a:ln w="0">
            <a:noFill/>
          </a:ln>
        </p:spPr>
        <p:txBody>
          <a:bodyPr anchor="b">
            <a:noAutofit/>
          </a:bodyPr>
          <a:lstStyle/>
          <a:p>
            <a:pPr>
              <a:lnSpc>
                <a:spcPct val="90000"/>
              </a:lnSpc>
            </a:pPr>
            <a:r>
              <a:rPr lang="en-US" sz="4200" b="0" strike="noStrike" spc="-1">
                <a:solidFill>
                  <a:srgbClr val="CB2236"/>
                </a:solidFill>
                <a:latin typeface="Arial"/>
                <a:ea typeface="Arial"/>
              </a:rPr>
              <a:t>JUnit</a:t>
            </a:r>
            <a:endParaRPr lang="en-US" sz="4200" b="0" strike="noStrike" spc="-1">
              <a:solidFill>
                <a:srgbClr val="323232"/>
              </a:solidFill>
              <a:latin typeface="Arial"/>
            </a:endParaRPr>
          </a:p>
        </p:txBody>
      </p:sp>
      <p:sp>
        <p:nvSpPr>
          <p:cNvPr id="152" name="TextShape 2"/>
          <p:cNvSpPr txBox="1"/>
          <p:nvPr/>
        </p:nvSpPr>
        <p:spPr>
          <a:xfrm>
            <a:off x="922320" y="5991480"/>
            <a:ext cx="10515240" cy="717120"/>
          </a:xfrm>
          <a:prstGeom prst="rect">
            <a:avLst/>
          </a:prstGeom>
          <a:noFill/>
          <a:ln w="0">
            <a:noFill/>
          </a:ln>
        </p:spPr>
        <p:txBody>
          <a:bodyPr>
            <a:noAutofit/>
          </a:bodyPr>
          <a:lstStyle/>
          <a:p>
            <a:pPr>
              <a:lnSpc>
                <a:spcPct val="90000"/>
              </a:lnSpc>
              <a:spcBef>
                <a:spcPts val="1001"/>
              </a:spcBef>
              <a:tabLst>
                <a:tab pos="0" algn="l"/>
              </a:tabLst>
            </a:pPr>
            <a:r>
              <a:rPr lang="en-GB" sz="2400" b="1" strike="noStrike" spc="-1">
                <a:solidFill>
                  <a:srgbClr val="6D829F"/>
                </a:solidFill>
                <a:latin typeface="Arial"/>
              </a:rPr>
              <a:t>Writing tests by example</a:t>
            </a:r>
            <a:endParaRPr lang="en-US" sz="2400" b="0" strike="noStrike" spc="-1">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GB" sz="3200" b="1" strike="noStrike" spc="-1">
                <a:solidFill>
                  <a:srgbClr val="6D829F"/>
                </a:solidFill>
                <a:latin typeface="Arial"/>
                <a:ea typeface="Arial"/>
              </a:rPr>
              <a:t>Writing tests by example </a:t>
            </a:r>
            <a:r>
              <a:rPr lang="en-GB" sz="3200" b="0" strike="noStrike" spc="-1">
                <a:solidFill>
                  <a:srgbClr val="6D829F"/>
                </a:solidFill>
                <a:latin typeface="Arial"/>
                <a:ea typeface="Arial"/>
              </a:rPr>
              <a:t>	</a:t>
            </a:r>
            <a:endParaRPr lang="en-US" sz="3200" b="0" strike="noStrike" spc="-1">
              <a:solidFill>
                <a:srgbClr val="323232"/>
              </a:solidFill>
              <a:latin typeface="Arial"/>
            </a:endParaRPr>
          </a:p>
        </p:txBody>
      </p:sp>
      <p:sp>
        <p:nvSpPr>
          <p:cNvPr id="154" name="TextShape 2"/>
          <p:cNvSpPr txBox="1"/>
          <p:nvPr/>
        </p:nvSpPr>
        <p:spPr>
          <a:xfrm>
            <a:off x="838080" y="1132920"/>
            <a:ext cx="10515240" cy="5043600"/>
          </a:xfrm>
          <a:prstGeom prst="rect">
            <a:avLst/>
          </a:prstGeom>
          <a:noFill/>
          <a:ln w="0">
            <a:noFill/>
          </a:ln>
        </p:spPr>
        <p:txBody>
          <a:bodyPr>
            <a:normAutofit/>
          </a:bodyPr>
          <a:lstStyle/>
          <a:p>
            <a:pPr marL="228600" indent="-228240">
              <a:lnSpc>
                <a:spcPct val="90000"/>
              </a:lnSpc>
              <a:spcBef>
                <a:spcPts val="1001"/>
              </a:spcBef>
              <a:buClr>
                <a:srgbClr val="CB2236"/>
              </a:buClr>
              <a:buSzPct val="120000"/>
              <a:buFont typeface="Arial"/>
              <a:buChar char="•"/>
            </a:pPr>
            <a:r>
              <a:rPr lang="en-US" sz="2800" b="0" strike="noStrike" spc="-1" dirty="0">
                <a:solidFill>
                  <a:srgbClr val="323232"/>
                </a:solidFill>
                <a:latin typeface="Arial"/>
              </a:rPr>
              <a:t>Source code : </a:t>
            </a:r>
          </a:p>
          <a:p>
            <a:pPr marL="228600" indent="-228240">
              <a:lnSpc>
                <a:spcPct val="90000"/>
              </a:lnSpc>
              <a:spcBef>
                <a:spcPts val="1001"/>
              </a:spcBef>
              <a:buClr>
                <a:srgbClr val="CB2236"/>
              </a:buClr>
              <a:buSzPct val="120000"/>
              <a:buFont typeface="Arial"/>
              <a:buChar char="•"/>
            </a:pPr>
            <a:r>
              <a:rPr lang="en-US" sz="2800" b="0" strike="noStrike" spc="-1" dirty="0" err="1">
                <a:solidFill>
                  <a:srgbClr val="323232"/>
                </a:solidFill>
                <a:latin typeface="Arial"/>
              </a:rPr>
              <a:t>git</a:t>
            </a:r>
            <a:r>
              <a:rPr lang="en-US" sz="2800" b="0" strike="noStrike" spc="-1" dirty="0">
                <a:solidFill>
                  <a:srgbClr val="323232"/>
                </a:solidFill>
                <a:latin typeface="Arial"/>
              </a:rPr>
              <a:t> </a:t>
            </a:r>
            <a:r>
              <a:rPr lang="en-US" sz="2800" b="0" strike="noStrike" spc="-1">
                <a:solidFill>
                  <a:srgbClr val="323232"/>
                </a:solidFill>
                <a:latin typeface="Arial"/>
              </a:rPr>
              <a:t>clone </a:t>
            </a:r>
            <a:r>
              <a:rPr lang="en-US" sz="2800" u="sng" spc="-1">
                <a:solidFill>
                  <a:srgbClr val="CB2236"/>
                </a:solidFill>
              </a:rPr>
              <a:t>https://kakama89@bitbucket.org/kakama89/junit5.git</a:t>
            </a:r>
            <a:endParaRPr lang="en-US" sz="2800" b="0" strike="noStrike" spc="-1" dirty="0">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US" sz="3200" b="0" strike="noStrike" spc="-1">
                <a:solidFill>
                  <a:srgbClr val="6D829F"/>
                </a:solidFill>
                <a:latin typeface="Arial"/>
                <a:ea typeface="Arial"/>
              </a:rPr>
              <a:t>Agenda</a:t>
            </a:r>
            <a:endParaRPr lang="en-US" sz="3200" b="0" strike="noStrike" spc="-1">
              <a:solidFill>
                <a:srgbClr val="323232"/>
              </a:solidFill>
              <a:latin typeface="Arial"/>
            </a:endParaRPr>
          </a:p>
        </p:txBody>
      </p:sp>
      <p:sp>
        <p:nvSpPr>
          <p:cNvPr id="126" name="TextShape 2"/>
          <p:cNvSpPr txBox="1"/>
          <p:nvPr/>
        </p:nvSpPr>
        <p:spPr>
          <a:xfrm>
            <a:off x="838080" y="1132920"/>
            <a:ext cx="10515240" cy="5043600"/>
          </a:xfrm>
          <a:prstGeom prst="rect">
            <a:avLst/>
          </a:prstGeom>
          <a:noFill/>
          <a:ln w="0">
            <a:noFill/>
          </a:ln>
        </p:spPr>
        <p:txBody>
          <a:bodyPr>
            <a:normAutofit fontScale="90000" lnSpcReduction="20000"/>
          </a:bodyPr>
          <a:lstStyle/>
          <a:p>
            <a:pPr marL="914400" lvl="1" indent="-853560">
              <a:lnSpc>
                <a:spcPct val="150000"/>
              </a:lnSpc>
              <a:spcBef>
                <a:spcPts val="499"/>
              </a:spcBef>
              <a:buClr>
                <a:srgbClr val="6D829F"/>
              </a:buClr>
              <a:buFont typeface="Wingdings" charset="2"/>
              <a:buChar char=""/>
            </a:pPr>
            <a:r>
              <a:rPr lang="en-GB" sz="2400" b="0" strike="noStrike" spc="-1" dirty="0">
                <a:solidFill>
                  <a:srgbClr val="323232"/>
                </a:solidFill>
                <a:latin typeface="Arial"/>
              </a:rPr>
              <a:t>JUnit 5</a:t>
            </a:r>
            <a:endParaRPr lang="en-US" sz="2400" b="0" strike="noStrike" spc="-1" dirty="0">
              <a:solidFill>
                <a:srgbClr val="323232"/>
              </a:solidFill>
              <a:latin typeface="Arial"/>
            </a:endParaRPr>
          </a:p>
          <a:p>
            <a:pPr marL="1371600" lvl="2" indent="-853560">
              <a:lnSpc>
                <a:spcPct val="150000"/>
              </a:lnSpc>
              <a:spcBef>
                <a:spcPts val="499"/>
              </a:spcBef>
              <a:buClr>
                <a:srgbClr val="6D829F"/>
              </a:buClr>
              <a:buFont typeface="Wingdings" charset="2"/>
              <a:buChar char=""/>
            </a:pPr>
            <a:r>
              <a:rPr lang="en-GB" sz="2000" b="1" strike="noStrike" spc="-1" dirty="0">
                <a:solidFill>
                  <a:srgbClr val="323232"/>
                </a:solidFill>
                <a:latin typeface="Arial"/>
              </a:rPr>
              <a:t>Writing tests by example</a:t>
            </a:r>
            <a:endParaRPr lang="en-US" sz="2000" b="0" strike="noStrike" spc="-1" dirty="0">
              <a:solidFill>
                <a:srgbClr val="464646"/>
              </a:solidFill>
              <a:latin typeface="Arial"/>
            </a:endParaRPr>
          </a:p>
          <a:p>
            <a:pPr marL="1317600" lvl="3" indent="-342720">
              <a:lnSpc>
                <a:spcPct val="150000"/>
              </a:lnSpc>
              <a:spcBef>
                <a:spcPts val="499"/>
              </a:spcBef>
              <a:buClr>
                <a:srgbClr val="6D829F"/>
              </a:buClr>
              <a:buFont typeface="Wingdings" charset="2"/>
              <a:buChar char=""/>
            </a:pPr>
            <a:r>
              <a:rPr lang="en-GB" sz="1800" b="0" strike="noStrike" spc="-1" dirty="0">
                <a:solidFill>
                  <a:srgbClr val="464646"/>
                </a:solidFill>
                <a:latin typeface="Arial"/>
              </a:rPr>
              <a:t>Display Names</a:t>
            </a:r>
            <a:endParaRPr lang="en-US" sz="1800" b="0" strike="noStrike" spc="-1" dirty="0">
              <a:solidFill>
                <a:srgbClr val="464646"/>
              </a:solidFill>
              <a:latin typeface="Arial"/>
            </a:endParaRPr>
          </a:p>
          <a:p>
            <a:pPr marL="1317600" lvl="3" indent="-342720">
              <a:lnSpc>
                <a:spcPct val="150000"/>
              </a:lnSpc>
              <a:spcBef>
                <a:spcPts val="499"/>
              </a:spcBef>
              <a:buClr>
                <a:srgbClr val="6D829F"/>
              </a:buClr>
              <a:buFont typeface="Wingdings" charset="2"/>
              <a:buChar char=""/>
            </a:pPr>
            <a:r>
              <a:rPr lang="en-GB" sz="1800" b="0" strike="noStrike" spc="-1" dirty="0">
                <a:solidFill>
                  <a:srgbClr val="464646"/>
                </a:solidFill>
                <a:latin typeface="Arial"/>
              </a:rPr>
              <a:t>Assertions</a:t>
            </a:r>
            <a:endParaRPr lang="en-US" sz="1800" b="0" strike="noStrike" spc="-1" dirty="0">
              <a:solidFill>
                <a:srgbClr val="464646"/>
              </a:solidFill>
              <a:latin typeface="Arial"/>
            </a:endParaRPr>
          </a:p>
          <a:p>
            <a:pPr marL="1317600" lvl="3" indent="-342720">
              <a:lnSpc>
                <a:spcPct val="150000"/>
              </a:lnSpc>
              <a:spcBef>
                <a:spcPts val="499"/>
              </a:spcBef>
              <a:buClr>
                <a:srgbClr val="6D829F"/>
              </a:buClr>
              <a:buFont typeface="Wingdings" charset="2"/>
              <a:buChar char=""/>
            </a:pPr>
            <a:r>
              <a:rPr lang="en-GB" sz="1800" b="0" strike="noStrike" spc="-1" dirty="0">
                <a:solidFill>
                  <a:srgbClr val="464646"/>
                </a:solidFill>
                <a:latin typeface="Arial"/>
              </a:rPr>
              <a:t>Assumption</a:t>
            </a:r>
            <a:endParaRPr lang="en-US" sz="1800" b="0" strike="noStrike" spc="-1" dirty="0">
              <a:solidFill>
                <a:srgbClr val="464646"/>
              </a:solidFill>
              <a:latin typeface="Arial"/>
            </a:endParaRPr>
          </a:p>
          <a:p>
            <a:pPr marL="1317600" lvl="3" indent="-342720">
              <a:lnSpc>
                <a:spcPct val="150000"/>
              </a:lnSpc>
              <a:spcBef>
                <a:spcPts val="499"/>
              </a:spcBef>
              <a:buClr>
                <a:srgbClr val="6D829F"/>
              </a:buClr>
              <a:buFont typeface="Wingdings" charset="2"/>
              <a:buChar char=""/>
            </a:pPr>
            <a:r>
              <a:rPr lang="en-GB" sz="1800" b="0" strike="noStrike" spc="-1" dirty="0" smtClean="0">
                <a:solidFill>
                  <a:srgbClr val="464646"/>
                </a:solidFill>
                <a:latin typeface="Arial"/>
              </a:rPr>
              <a:t>Condition </a:t>
            </a:r>
            <a:r>
              <a:rPr lang="en-GB" sz="1800" b="0" strike="noStrike" spc="-1" dirty="0">
                <a:solidFill>
                  <a:srgbClr val="464646"/>
                </a:solidFill>
                <a:latin typeface="Arial"/>
              </a:rPr>
              <a:t>Tests</a:t>
            </a:r>
            <a:endParaRPr lang="en-US" sz="1800" b="0" strike="noStrike" spc="-1" dirty="0">
              <a:solidFill>
                <a:srgbClr val="464646"/>
              </a:solidFill>
              <a:latin typeface="Arial"/>
            </a:endParaRPr>
          </a:p>
          <a:p>
            <a:pPr marL="1317600" lvl="3" indent="-342720">
              <a:lnSpc>
                <a:spcPct val="150000"/>
              </a:lnSpc>
              <a:spcBef>
                <a:spcPts val="499"/>
              </a:spcBef>
              <a:buClr>
                <a:srgbClr val="6D829F"/>
              </a:buClr>
              <a:buFont typeface="Wingdings" charset="2"/>
              <a:buChar char=""/>
            </a:pPr>
            <a:r>
              <a:rPr lang="en-GB" sz="1800" b="0" strike="noStrike" spc="-1" dirty="0">
                <a:solidFill>
                  <a:srgbClr val="464646"/>
                </a:solidFill>
                <a:latin typeface="Arial"/>
              </a:rPr>
              <a:t>Tagging</a:t>
            </a:r>
            <a:endParaRPr lang="en-US" sz="1800" b="0" strike="noStrike" spc="-1" dirty="0">
              <a:solidFill>
                <a:srgbClr val="464646"/>
              </a:solidFill>
              <a:latin typeface="Arial"/>
            </a:endParaRPr>
          </a:p>
          <a:p>
            <a:pPr marL="1317600" lvl="3" indent="-342720">
              <a:lnSpc>
                <a:spcPct val="150000"/>
              </a:lnSpc>
              <a:spcBef>
                <a:spcPts val="499"/>
              </a:spcBef>
              <a:buClr>
                <a:srgbClr val="6D829F"/>
              </a:buClr>
              <a:buFont typeface="Wingdings" charset="2"/>
              <a:buChar char=""/>
            </a:pPr>
            <a:r>
              <a:rPr lang="en-GB" sz="1800" b="0" strike="noStrike" spc="-1" dirty="0">
                <a:solidFill>
                  <a:srgbClr val="464646"/>
                </a:solidFill>
                <a:latin typeface="Arial"/>
              </a:rPr>
              <a:t>Test Execution Order</a:t>
            </a:r>
            <a:endParaRPr lang="en-US" sz="1800" b="0" strike="noStrike" spc="-1" dirty="0">
              <a:solidFill>
                <a:srgbClr val="464646"/>
              </a:solidFill>
              <a:latin typeface="Arial"/>
            </a:endParaRPr>
          </a:p>
          <a:p>
            <a:pPr marL="1317600" lvl="3" indent="-342720">
              <a:lnSpc>
                <a:spcPct val="150000"/>
              </a:lnSpc>
              <a:spcBef>
                <a:spcPts val="499"/>
              </a:spcBef>
              <a:buClr>
                <a:srgbClr val="6D829F"/>
              </a:buClr>
              <a:buFont typeface="Wingdings" charset="2"/>
              <a:buChar char=""/>
            </a:pPr>
            <a:r>
              <a:rPr lang="en-GB" sz="1800" b="0" strike="noStrike" spc="-1" dirty="0">
                <a:solidFill>
                  <a:srgbClr val="464646"/>
                </a:solidFill>
                <a:latin typeface="Arial"/>
              </a:rPr>
              <a:t>Repeated Test</a:t>
            </a:r>
            <a:endParaRPr lang="en-US" sz="1800" b="0" strike="noStrike" spc="-1" dirty="0">
              <a:solidFill>
                <a:srgbClr val="464646"/>
              </a:solidFill>
              <a:latin typeface="Arial"/>
            </a:endParaRPr>
          </a:p>
          <a:p>
            <a:pPr marL="1317600" lvl="3" indent="-342720">
              <a:lnSpc>
                <a:spcPct val="150000"/>
              </a:lnSpc>
              <a:spcBef>
                <a:spcPts val="499"/>
              </a:spcBef>
              <a:buClr>
                <a:srgbClr val="6D829F"/>
              </a:buClr>
              <a:buFont typeface="Wingdings" charset="2"/>
              <a:buChar char=""/>
            </a:pPr>
            <a:r>
              <a:rPr lang="en-GB" sz="1800" b="0" strike="noStrike" spc="-1" dirty="0">
                <a:solidFill>
                  <a:srgbClr val="464646"/>
                </a:solidFill>
                <a:latin typeface="Arial"/>
              </a:rPr>
              <a:t>Parameterized Test</a:t>
            </a:r>
            <a:endParaRPr lang="en-US" sz="1800" b="0" strike="noStrike" spc="-1" dirty="0">
              <a:solidFill>
                <a:srgbClr val="464646"/>
              </a:solidFill>
              <a:latin typeface="Arial"/>
            </a:endParaRPr>
          </a:p>
          <a:p>
            <a:pPr marL="1317600" lvl="3" indent="-342720">
              <a:lnSpc>
                <a:spcPct val="150000"/>
              </a:lnSpc>
              <a:spcBef>
                <a:spcPts val="499"/>
              </a:spcBef>
              <a:buClr>
                <a:srgbClr val="6D829F"/>
              </a:buClr>
              <a:buFont typeface="Wingdings" charset="2"/>
              <a:buChar char=""/>
            </a:pPr>
            <a:r>
              <a:rPr lang="en-GB" sz="1800" b="0" strike="noStrike" spc="-1" dirty="0">
                <a:solidFill>
                  <a:srgbClr val="464646"/>
                </a:solidFill>
                <a:latin typeface="Arial"/>
              </a:rPr>
              <a:t>Dynamic Test</a:t>
            </a:r>
            <a:endParaRPr lang="en-US" sz="1800" b="0" strike="noStrike" spc="-1" dirty="0">
              <a:solidFill>
                <a:srgbClr val="464646"/>
              </a:solidFill>
              <a:latin typeface="Arial"/>
            </a:endParaRPr>
          </a:p>
          <a:p>
            <a:pPr marL="1317600" lvl="3" indent="-342720">
              <a:lnSpc>
                <a:spcPct val="150000"/>
              </a:lnSpc>
              <a:spcBef>
                <a:spcPts val="499"/>
              </a:spcBef>
              <a:buClr>
                <a:srgbClr val="6D829F"/>
              </a:buClr>
              <a:buFont typeface="Wingdings" charset="2"/>
              <a:buChar char=""/>
            </a:pPr>
            <a:r>
              <a:rPr lang="en-GB" sz="1800" b="0" strike="noStrike" spc="-1" dirty="0">
                <a:solidFill>
                  <a:srgbClr val="464646"/>
                </a:solidFill>
                <a:latin typeface="Arial"/>
              </a:rPr>
              <a:t>Timeout</a:t>
            </a:r>
            <a:endParaRPr lang="en-US" sz="1800" b="0" strike="noStrike" spc="-1" dirty="0">
              <a:solidFill>
                <a:srgbClr val="464646"/>
              </a:solidFill>
              <a:latin typeface="Arial"/>
            </a:endParaRPr>
          </a:p>
          <a:p>
            <a:endParaRPr lang="en-US" sz="1800" b="0" strike="noStrike" spc="-1" dirty="0">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Developer’s working process</a:t>
            </a:r>
            <a:endParaRPr lang="en-US" dirty="0"/>
          </a:p>
        </p:txBody>
      </p:sp>
      <p:pic>
        <p:nvPicPr>
          <p:cNvPr id="4" name="Picture 3" descr="developerFlow.drawio.png"/>
          <p:cNvPicPr>
            <a:picLocks noChangeAspect="1"/>
          </p:cNvPicPr>
          <p:nvPr/>
        </p:nvPicPr>
        <p:blipFill>
          <a:blip r:embed="rId2" cstate="print"/>
          <a:stretch>
            <a:fillRect/>
          </a:stretch>
        </p:blipFill>
        <p:spPr>
          <a:xfrm>
            <a:off x="790394" y="2198567"/>
            <a:ext cx="10633369" cy="5532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912240" y="4850280"/>
            <a:ext cx="10515240" cy="1043280"/>
          </a:xfrm>
          <a:prstGeom prst="rect">
            <a:avLst/>
          </a:prstGeom>
          <a:noFill/>
          <a:ln w="0">
            <a:noFill/>
          </a:ln>
        </p:spPr>
        <p:txBody>
          <a:bodyPr anchor="b">
            <a:noAutofit/>
          </a:bodyPr>
          <a:lstStyle/>
          <a:p>
            <a:pPr>
              <a:lnSpc>
                <a:spcPct val="90000"/>
              </a:lnSpc>
            </a:pPr>
            <a:r>
              <a:rPr lang="en-US" sz="4200" b="0" strike="noStrike" spc="-1">
                <a:solidFill>
                  <a:srgbClr val="CB2236"/>
                </a:solidFill>
                <a:latin typeface="Arial"/>
                <a:ea typeface="Arial"/>
              </a:rPr>
              <a:t>Unit testing </a:t>
            </a:r>
            <a:endParaRPr lang="en-US" sz="4200" b="0" strike="noStrike" spc="-1">
              <a:solidFill>
                <a:srgbClr val="323232"/>
              </a:solidFill>
              <a:latin typeface="Arial"/>
            </a:endParaRPr>
          </a:p>
        </p:txBody>
      </p:sp>
      <p:sp>
        <p:nvSpPr>
          <p:cNvPr id="128" name="TextShape 2"/>
          <p:cNvSpPr txBox="1"/>
          <p:nvPr/>
        </p:nvSpPr>
        <p:spPr>
          <a:xfrm>
            <a:off x="922320" y="5991480"/>
            <a:ext cx="10515240" cy="717120"/>
          </a:xfrm>
          <a:prstGeom prst="rect">
            <a:avLst/>
          </a:prstGeom>
          <a:noFill/>
          <a:ln w="0">
            <a:noFill/>
          </a:ln>
        </p:spPr>
        <p:txBody>
          <a:bodyPr>
            <a:noAutofit/>
          </a:bodyPr>
          <a:lstStyle/>
          <a:p>
            <a:endParaRPr lang="en-US" sz="2800" b="0" strike="noStrike" spc="-1">
              <a:solidFill>
                <a:srgbClr val="323232"/>
              </a:solidFill>
              <a:latin typeface="Aria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US" sz="3200" b="0" strike="noStrike" spc="-1">
                <a:solidFill>
                  <a:srgbClr val="6D829F"/>
                </a:solidFill>
                <a:latin typeface="Arial"/>
                <a:ea typeface="Arial"/>
              </a:rPr>
              <a:t>Unit testing</a:t>
            </a:r>
            <a:endParaRPr lang="en-US" sz="3200" b="0" strike="noStrike" spc="-1">
              <a:solidFill>
                <a:srgbClr val="323232"/>
              </a:solidFill>
              <a:latin typeface="Arial"/>
            </a:endParaRPr>
          </a:p>
        </p:txBody>
      </p:sp>
      <p:sp>
        <p:nvSpPr>
          <p:cNvPr id="130" name="TextShape 2"/>
          <p:cNvSpPr txBox="1"/>
          <p:nvPr/>
        </p:nvSpPr>
        <p:spPr>
          <a:xfrm>
            <a:off x="838080" y="1132920"/>
            <a:ext cx="10515240" cy="5043600"/>
          </a:xfrm>
          <a:prstGeom prst="rect">
            <a:avLst/>
          </a:prstGeom>
          <a:noFill/>
          <a:ln w="0">
            <a:noFill/>
          </a:ln>
        </p:spPr>
        <p:txBody>
          <a:bodyPr>
            <a:noAutofit/>
          </a:bodyPr>
          <a:lstStyle/>
          <a:p>
            <a:pPr marL="228600" indent="-228240">
              <a:lnSpc>
                <a:spcPct val="90000"/>
              </a:lnSpc>
              <a:spcBef>
                <a:spcPts val="1001"/>
              </a:spcBef>
              <a:buClr>
                <a:srgbClr val="CB2236"/>
              </a:buClr>
              <a:buSzPct val="120000"/>
              <a:buFont typeface="Arial"/>
              <a:buChar char="•"/>
            </a:pPr>
            <a:r>
              <a:rPr lang="en-US" b="1" strike="noStrike" spc="-1" dirty="0" smtClean="0">
                <a:solidFill>
                  <a:srgbClr val="323232"/>
                </a:solidFill>
                <a:latin typeface="Arial"/>
              </a:rPr>
              <a:t>Black Box Testing</a:t>
            </a:r>
            <a:r>
              <a:rPr lang="en-US" b="0" strike="noStrike" spc="-1" dirty="0" smtClean="0">
                <a:solidFill>
                  <a:srgbClr val="323232"/>
                </a:solidFill>
                <a:latin typeface="Arial"/>
              </a:rPr>
              <a:t> </a:t>
            </a:r>
            <a:r>
              <a:rPr lang="en-US" dirty="0" smtClean="0"/>
              <a:t>is </a:t>
            </a:r>
            <a:r>
              <a:rPr lang="en-US" dirty="0"/>
              <a:t>a software testing method in which the functionalities of software applications are tested without having knowledge of internal code structure, implementation details and internal paths. Black Box Testing mainly focuses on input and output of software applications and it is entirely based on software requirements and specifications. It is also known as Behavioral Testing</a:t>
            </a:r>
            <a:r>
              <a:rPr lang="en-US" dirty="0" smtClean="0"/>
              <a:t>.</a:t>
            </a: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26648" y="2641390"/>
            <a:ext cx="4962525" cy="2524125"/>
          </a:xfrm>
          <a:prstGeom prst="rect">
            <a:avLst/>
          </a:prstGeom>
        </p:spPr>
      </p:pic>
      <p:sp>
        <p:nvSpPr>
          <p:cNvPr id="5" name="TextBox 4"/>
          <p:cNvSpPr txBox="1"/>
          <p:nvPr/>
        </p:nvSpPr>
        <p:spPr>
          <a:xfrm>
            <a:off x="5227608" y="2536166"/>
            <a:ext cx="810883" cy="369332"/>
          </a:xfrm>
          <a:prstGeom prst="rect">
            <a:avLst/>
          </a:prstGeom>
          <a:solidFill>
            <a:schemeClr val="bg1"/>
          </a:solidFill>
        </p:spPr>
        <p:txBody>
          <a:bodyPr wrap="square" rtlCol="0">
            <a:spAutoFit/>
          </a:bodyPr>
          <a:lstStyle/>
          <a:p>
            <a:r>
              <a:rPr lang="en-US" b="1" dirty="0" smtClean="0"/>
              <a:t>Black</a:t>
            </a:r>
            <a:endParaRPr lang="en-US" b="1"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US" sz="3200" b="0" strike="noStrike" spc="-1">
                <a:solidFill>
                  <a:srgbClr val="6D829F"/>
                </a:solidFill>
                <a:latin typeface="Arial"/>
                <a:ea typeface="Arial"/>
              </a:rPr>
              <a:t>Unit testing</a:t>
            </a:r>
            <a:endParaRPr lang="en-US" sz="3200" b="0" strike="noStrike" spc="-1">
              <a:solidFill>
                <a:srgbClr val="323232"/>
              </a:solidFill>
              <a:latin typeface="Arial"/>
            </a:endParaRPr>
          </a:p>
        </p:txBody>
      </p:sp>
      <p:sp>
        <p:nvSpPr>
          <p:cNvPr id="130" name="TextShape 2"/>
          <p:cNvSpPr txBox="1"/>
          <p:nvPr/>
        </p:nvSpPr>
        <p:spPr>
          <a:xfrm>
            <a:off x="838080" y="1124128"/>
            <a:ext cx="10515240" cy="5043600"/>
          </a:xfrm>
          <a:prstGeom prst="rect">
            <a:avLst/>
          </a:prstGeom>
          <a:noFill/>
          <a:ln w="0">
            <a:noFill/>
          </a:ln>
        </p:spPr>
        <p:txBody>
          <a:bodyPr>
            <a:noAutofit/>
          </a:bodyPr>
          <a:lstStyle/>
          <a:p>
            <a:pPr marL="228600" indent="-228240">
              <a:lnSpc>
                <a:spcPct val="90000"/>
              </a:lnSpc>
              <a:spcBef>
                <a:spcPts val="1001"/>
              </a:spcBef>
              <a:buClr>
                <a:srgbClr val="CB2236"/>
              </a:buClr>
              <a:buSzPct val="120000"/>
              <a:buFont typeface="Arial"/>
              <a:buChar char="•"/>
            </a:pPr>
            <a:r>
              <a:rPr lang="en-US" b="1" dirty="0" smtClean="0"/>
              <a:t>White </a:t>
            </a:r>
            <a:r>
              <a:rPr lang="en-US" b="1" dirty="0"/>
              <a:t>Box Testing</a:t>
            </a:r>
            <a:r>
              <a:rPr lang="en-US" dirty="0"/>
              <a:t> is software testing technique in which internal structure, design and coding of software are tested to verify flow of input-output and to improve design, usability and security. In white box testing, code is visible to testers so it is also called Clear box testing, Open box testing, Transparent box testing, Code-based testing and Glass box testing</a:t>
            </a:r>
            <a:r>
              <a:rPr lang="en-US" dirty="0" smtClean="0"/>
              <a:t>.</a:t>
            </a:r>
          </a:p>
          <a:p>
            <a:pPr marL="228600" indent="-228240">
              <a:lnSpc>
                <a:spcPct val="90000"/>
              </a:lnSpc>
              <a:spcBef>
                <a:spcPts val="1001"/>
              </a:spcBef>
              <a:buClr>
                <a:srgbClr val="CB2236"/>
              </a:buClr>
              <a:buSzPct val="120000"/>
              <a:buFont typeface="Arial"/>
              <a:buChar char="•"/>
            </a:pPr>
            <a:endParaRPr lang="en-US" b="0" strike="noStrike" spc="-1" dirty="0" smtClean="0">
              <a:solidFill>
                <a:srgbClr val="323232"/>
              </a:solidFill>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09228" y="2606553"/>
            <a:ext cx="4962525" cy="2524125"/>
          </a:xfrm>
          <a:prstGeom prst="rect">
            <a:avLst/>
          </a:prstGeom>
        </p:spPr>
      </p:pic>
    </p:spTree>
    <p:extLst>
      <p:ext uri="{BB962C8B-B14F-4D97-AF65-F5344CB8AC3E}">
        <p14:creationId xmlns:p14="http://schemas.microsoft.com/office/powerpoint/2010/main" xmlns="" val="22255409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US" sz="3200" b="0" strike="noStrike" spc="-1">
                <a:solidFill>
                  <a:srgbClr val="6D829F"/>
                </a:solidFill>
                <a:latin typeface="Arial"/>
                <a:ea typeface="Arial"/>
              </a:rPr>
              <a:t>Unit testing</a:t>
            </a:r>
            <a:endParaRPr lang="en-US" sz="3200" b="0" strike="noStrike" spc="-1">
              <a:solidFill>
                <a:srgbClr val="323232"/>
              </a:solidFill>
              <a:latin typeface="Arial"/>
            </a:endParaRPr>
          </a:p>
        </p:txBody>
      </p:sp>
      <p:sp>
        <p:nvSpPr>
          <p:cNvPr id="130" name="TextShape 2"/>
          <p:cNvSpPr txBox="1"/>
          <p:nvPr/>
        </p:nvSpPr>
        <p:spPr>
          <a:xfrm>
            <a:off x="838080" y="1132920"/>
            <a:ext cx="10515240" cy="5043600"/>
          </a:xfrm>
          <a:prstGeom prst="rect">
            <a:avLst/>
          </a:prstGeom>
          <a:noFill/>
          <a:ln w="0">
            <a:noFill/>
          </a:ln>
        </p:spPr>
        <p:txBody>
          <a:bodyPr>
            <a:noAutofit/>
          </a:bodyPr>
          <a:lstStyle/>
          <a:p>
            <a:pPr marL="228600" indent="-228240">
              <a:lnSpc>
                <a:spcPct val="90000"/>
              </a:lnSpc>
              <a:spcBef>
                <a:spcPts val="1001"/>
              </a:spcBef>
              <a:buClr>
                <a:srgbClr val="CB2236"/>
              </a:buClr>
              <a:buSzPct val="120000"/>
              <a:buFont typeface="Arial"/>
              <a:buChar char="•"/>
            </a:pPr>
            <a:r>
              <a:rPr lang="en-US" b="1" dirty="0" smtClean="0"/>
              <a:t>Unit Tests</a:t>
            </a:r>
            <a:r>
              <a:rPr lang="en-US" dirty="0" smtClean="0"/>
              <a:t> </a:t>
            </a:r>
            <a:r>
              <a:rPr lang="en-US" dirty="0"/>
              <a:t>is a type of software testing where individual units or components of a software are tested. The purpose is to validate that each unit of the software code performs as expected. Unit Testing is done during the development (coding phase) of an application by the developers. Unit Tests isolate a section of code and verify its correctness. A unit may be an individual function, method, procedure, module, or object.</a:t>
            </a:r>
            <a:endParaRPr lang="en-US" dirty="0" smtClean="0"/>
          </a:p>
          <a:p>
            <a:pPr marL="228600" indent="-228240">
              <a:lnSpc>
                <a:spcPct val="90000"/>
              </a:lnSpc>
              <a:spcBef>
                <a:spcPts val="1001"/>
              </a:spcBef>
              <a:buClr>
                <a:srgbClr val="CB2236"/>
              </a:buClr>
              <a:buSzPct val="120000"/>
              <a:buFont typeface="Arial"/>
              <a:buChar char="•"/>
            </a:pPr>
            <a:r>
              <a:rPr lang="en-US" b="1" spc="-1" dirty="0">
                <a:solidFill>
                  <a:srgbClr val="323232"/>
                </a:solidFill>
              </a:rPr>
              <a:t>Integration </a:t>
            </a:r>
            <a:r>
              <a:rPr lang="en-US" b="1" spc="-1" dirty="0" smtClean="0">
                <a:solidFill>
                  <a:srgbClr val="323232"/>
                </a:solidFill>
              </a:rPr>
              <a:t>Testing</a:t>
            </a:r>
            <a:r>
              <a:rPr lang="en-US" spc="-1" dirty="0" smtClean="0">
                <a:solidFill>
                  <a:srgbClr val="323232"/>
                </a:solidFill>
              </a:rPr>
              <a:t> is a type of software testing which individual software modules are combined and tested as a group. It is done after unit testing.</a:t>
            </a:r>
          </a:p>
          <a:p>
            <a:pPr marL="228600" indent="-228240">
              <a:lnSpc>
                <a:spcPct val="90000"/>
              </a:lnSpc>
              <a:spcBef>
                <a:spcPts val="1001"/>
              </a:spcBef>
              <a:buClr>
                <a:srgbClr val="CB2236"/>
              </a:buClr>
              <a:buSzPct val="120000"/>
              <a:buFont typeface="Arial"/>
              <a:buChar char="•"/>
            </a:pPr>
            <a:r>
              <a:rPr lang="en-US" b="1" dirty="0" smtClean="0"/>
              <a:t>Acceptance testing </a:t>
            </a:r>
            <a:r>
              <a:rPr lang="en-US" dirty="0"/>
              <a:t> </a:t>
            </a:r>
            <a:r>
              <a:rPr lang="en-US" spc="-1" dirty="0">
                <a:solidFill>
                  <a:srgbClr val="323232"/>
                </a:solidFill>
              </a:rPr>
              <a:t>is </a:t>
            </a:r>
            <a:r>
              <a:rPr lang="en-US" spc="-1" dirty="0" smtClean="0">
                <a:solidFill>
                  <a:srgbClr val="323232"/>
                </a:solidFill>
              </a:rPr>
              <a:t>a testing </a:t>
            </a:r>
            <a:r>
              <a:rPr lang="en-US" spc="-1" dirty="0">
                <a:solidFill>
                  <a:srgbClr val="323232"/>
                </a:solidFill>
              </a:rPr>
              <a:t>technique performed to determine whether or not the software system has met the requirement specifications</a:t>
            </a:r>
            <a:r>
              <a:rPr lang="en-US" spc="-1" dirty="0" smtClean="0">
                <a:solidFill>
                  <a:srgbClr val="323232"/>
                </a:solidFill>
              </a:rPr>
              <a:t>.</a:t>
            </a:r>
            <a:endParaRPr lang="en-US" spc="-1" dirty="0">
              <a:solidFill>
                <a:srgbClr val="323232"/>
              </a:solidFill>
            </a:endParaRPr>
          </a:p>
          <a:p>
            <a:pPr marL="360">
              <a:lnSpc>
                <a:spcPct val="90000"/>
              </a:lnSpc>
              <a:spcBef>
                <a:spcPts val="1001"/>
              </a:spcBef>
              <a:buClr>
                <a:srgbClr val="CB2236"/>
              </a:buClr>
              <a:buSzPct val="120000"/>
            </a:pPr>
            <a:endParaRPr lang="en-US" b="0" strike="noStrike" spc="-1" dirty="0" smtClean="0">
              <a:solidFill>
                <a:srgbClr val="323232"/>
              </a:solidFill>
              <a:latin typeface="Arial"/>
            </a:endParaRPr>
          </a:p>
        </p:txBody>
      </p:sp>
    </p:spTree>
    <p:extLst>
      <p:ext uri="{BB962C8B-B14F-4D97-AF65-F5344CB8AC3E}">
        <p14:creationId xmlns:p14="http://schemas.microsoft.com/office/powerpoint/2010/main" xmlns="" val="38861747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158040"/>
            <a:ext cx="10515240" cy="538200"/>
          </a:xfrm>
          <a:prstGeom prst="rect">
            <a:avLst/>
          </a:prstGeom>
          <a:noFill/>
          <a:ln w="0">
            <a:noFill/>
          </a:ln>
        </p:spPr>
        <p:txBody>
          <a:bodyPr>
            <a:noAutofit/>
          </a:bodyPr>
          <a:lstStyle/>
          <a:p>
            <a:pPr algn="ctr">
              <a:lnSpc>
                <a:spcPct val="90000"/>
              </a:lnSpc>
            </a:pPr>
            <a:r>
              <a:rPr lang="en-US" sz="3200" b="0" strike="noStrike" spc="-1">
                <a:solidFill>
                  <a:srgbClr val="6D829F"/>
                </a:solidFill>
                <a:latin typeface="Arial"/>
                <a:ea typeface="Arial"/>
              </a:rPr>
              <a:t>Unit testing</a:t>
            </a:r>
            <a:endParaRPr lang="en-US" sz="3200" b="0" strike="noStrike" spc="-1">
              <a:solidFill>
                <a:srgbClr val="323232"/>
              </a:solidFill>
              <a:latin typeface="Arial"/>
            </a:endParaRPr>
          </a:p>
        </p:txBody>
      </p:sp>
      <p:sp>
        <p:nvSpPr>
          <p:cNvPr id="130" name="TextShape 2"/>
          <p:cNvSpPr txBox="1"/>
          <p:nvPr/>
        </p:nvSpPr>
        <p:spPr>
          <a:xfrm>
            <a:off x="838080" y="1132920"/>
            <a:ext cx="10515240" cy="5043600"/>
          </a:xfrm>
          <a:prstGeom prst="rect">
            <a:avLst/>
          </a:prstGeom>
          <a:noFill/>
          <a:ln w="0">
            <a:noFill/>
          </a:ln>
        </p:spPr>
        <p:txBody>
          <a:bodyPr>
            <a:noAutofit/>
          </a:bodyPr>
          <a:lstStyle/>
          <a:p>
            <a:pPr marL="228600" indent="-228240">
              <a:lnSpc>
                <a:spcPct val="90000"/>
              </a:lnSpc>
              <a:spcBef>
                <a:spcPts val="1001"/>
              </a:spcBef>
              <a:buClr>
                <a:srgbClr val="CB2236"/>
              </a:buClr>
              <a:buSzPct val="120000"/>
              <a:buFont typeface="Arial"/>
              <a:buChar char="•"/>
            </a:pPr>
            <a:r>
              <a:rPr lang="en-US" b="0" strike="noStrike" spc="-1" dirty="0" smtClean="0">
                <a:solidFill>
                  <a:srgbClr val="323232"/>
                </a:solidFill>
                <a:latin typeface="Arial"/>
              </a:rPr>
              <a:t>Unit testing is particularly important when software requirements change frequently</a:t>
            </a:r>
            <a:endParaRPr lang="en-US" b="0" strike="noStrike" spc="-1" dirty="0">
              <a:solidFill>
                <a:srgbClr val="323232"/>
              </a:solidFill>
              <a:latin typeface="Arial"/>
            </a:endParaRPr>
          </a:p>
          <a:p>
            <a:pPr marL="685800" lvl="1" indent="-228240">
              <a:lnSpc>
                <a:spcPct val="90000"/>
              </a:lnSpc>
              <a:spcBef>
                <a:spcPts val="499"/>
              </a:spcBef>
              <a:buClr>
                <a:srgbClr val="6D829F"/>
              </a:buClr>
              <a:buFont typeface="Wingdings" charset="2"/>
              <a:buChar char=""/>
            </a:pPr>
            <a:r>
              <a:rPr lang="en-US" b="0" strike="noStrike" spc="-1" dirty="0">
                <a:solidFill>
                  <a:srgbClr val="323232"/>
                </a:solidFill>
                <a:latin typeface="Arial"/>
              </a:rPr>
              <a:t>Code often has to be refactored to incorporate the changes</a:t>
            </a:r>
          </a:p>
          <a:p>
            <a:pPr marL="685800" lvl="1" indent="-228240">
              <a:lnSpc>
                <a:spcPct val="90000"/>
              </a:lnSpc>
              <a:spcBef>
                <a:spcPts val="499"/>
              </a:spcBef>
              <a:buClr>
                <a:srgbClr val="6D829F"/>
              </a:buClr>
              <a:buFont typeface="Wingdings" charset="2"/>
              <a:buChar char=""/>
            </a:pPr>
            <a:r>
              <a:rPr lang="en-US" b="0" strike="noStrike" spc="-1" dirty="0">
                <a:solidFill>
                  <a:srgbClr val="323232"/>
                </a:solidFill>
                <a:latin typeface="Arial"/>
              </a:rPr>
              <a:t>Unit testing helps </a:t>
            </a:r>
            <a:r>
              <a:rPr lang="en-US" b="0" strike="noStrike" spc="-1" dirty="0" smtClean="0">
                <a:solidFill>
                  <a:srgbClr val="323232"/>
                </a:solidFill>
                <a:latin typeface="Arial"/>
              </a:rPr>
              <a:t>us ensure </a:t>
            </a:r>
            <a:r>
              <a:rPr lang="en-US" b="0" strike="noStrike" spc="-1" dirty="0">
                <a:solidFill>
                  <a:srgbClr val="323232"/>
                </a:solidFill>
                <a:latin typeface="Arial"/>
              </a:rPr>
              <a:t>that the refactored code continues to </a:t>
            </a:r>
            <a:r>
              <a:rPr lang="en-US" b="0" strike="noStrike" spc="-1" dirty="0" smtClean="0">
                <a:solidFill>
                  <a:srgbClr val="323232"/>
                </a:solidFill>
                <a:latin typeface="Arial"/>
              </a:rPr>
              <a:t>work.</a:t>
            </a:r>
          </a:p>
          <a:p>
            <a:pPr marL="685800" lvl="1" indent="-228240">
              <a:lnSpc>
                <a:spcPct val="90000"/>
              </a:lnSpc>
              <a:spcBef>
                <a:spcPts val="499"/>
              </a:spcBef>
              <a:buClr>
                <a:srgbClr val="6D829F"/>
              </a:buClr>
              <a:buFont typeface="Wingdings" charset="2"/>
              <a:buChar char=""/>
            </a:pPr>
            <a:r>
              <a:rPr lang="en-US" b="0" strike="noStrike" spc="-1" dirty="0" smtClean="0">
                <a:solidFill>
                  <a:srgbClr val="323232"/>
                </a:solidFill>
                <a:latin typeface="Arial"/>
              </a:rPr>
              <a:t>Reduce code complexity.</a:t>
            </a:r>
          </a:p>
          <a:p>
            <a:pPr marL="685800" lvl="1" indent="-228240">
              <a:lnSpc>
                <a:spcPct val="90000"/>
              </a:lnSpc>
              <a:spcBef>
                <a:spcPts val="499"/>
              </a:spcBef>
              <a:buClr>
                <a:srgbClr val="6D829F"/>
              </a:buClr>
              <a:buFont typeface="Wingdings" charset="2"/>
              <a:buChar char=""/>
            </a:pPr>
            <a:r>
              <a:rPr lang="en-US" spc="-1" dirty="0" smtClean="0">
                <a:solidFill>
                  <a:srgbClr val="323232"/>
                </a:solidFill>
              </a:rPr>
              <a:t>It </a:t>
            </a:r>
            <a:r>
              <a:rPr lang="en-US" spc="-1" dirty="0">
                <a:solidFill>
                  <a:srgbClr val="323232"/>
                </a:solidFill>
              </a:rPr>
              <a:t>increases the productivity of the </a:t>
            </a:r>
            <a:r>
              <a:rPr lang="en-US" spc="-1" dirty="0" smtClean="0">
                <a:solidFill>
                  <a:srgbClr val="323232"/>
                </a:solidFill>
              </a:rPr>
              <a:t>programmer </a:t>
            </a:r>
            <a:r>
              <a:rPr lang="en-US" spc="-1" dirty="0">
                <a:solidFill>
                  <a:srgbClr val="323232"/>
                </a:solidFill>
              </a:rPr>
              <a:t>and the </a:t>
            </a:r>
            <a:r>
              <a:rPr lang="en-US" spc="-1" dirty="0" smtClean="0">
                <a:solidFill>
                  <a:srgbClr val="323232"/>
                </a:solidFill>
              </a:rPr>
              <a:t>stability, quality </a:t>
            </a:r>
            <a:r>
              <a:rPr lang="en-US" spc="-1" dirty="0">
                <a:solidFill>
                  <a:srgbClr val="323232"/>
                </a:solidFill>
              </a:rPr>
              <a:t>of program code, which in turn reduces the stress on the programmer and the time spent on debugging</a:t>
            </a:r>
            <a:r>
              <a:rPr lang="en-US" spc="-1" dirty="0" smtClean="0">
                <a:solidFill>
                  <a:srgbClr val="323232"/>
                </a:solidFill>
              </a:rPr>
              <a:t>.</a:t>
            </a:r>
            <a:endParaRPr lang="en-US" b="0" strike="noStrike" spc="-1" dirty="0" smtClean="0">
              <a:solidFill>
                <a:srgbClr val="323232"/>
              </a:solidFill>
              <a:latin typeface="Arial"/>
            </a:endParaRPr>
          </a:p>
          <a:p>
            <a:pPr marL="228600" indent="-228240">
              <a:lnSpc>
                <a:spcPct val="90000"/>
              </a:lnSpc>
              <a:spcBef>
                <a:spcPts val="1001"/>
              </a:spcBef>
              <a:buClr>
                <a:srgbClr val="CB2236"/>
              </a:buClr>
              <a:buSzPct val="120000"/>
              <a:buFont typeface="Arial"/>
              <a:buChar char="•"/>
            </a:pPr>
            <a:endParaRPr lang="en-US" b="0" strike="noStrike" spc="-1" dirty="0" smtClean="0">
              <a:solidFill>
                <a:srgbClr val="323232"/>
              </a:solidFill>
              <a:latin typeface="Arial"/>
            </a:endParaRPr>
          </a:p>
          <a:p>
            <a:pPr marL="228600" indent="-228240">
              <a:lnSpc>
                <a:spcPct val="90000"/>
              </a:lnSpc>
              <a:spcBef>
                <a:spcPts val="1001"/>
              </a:spcBef>
              <a:buClr>
                <a:srgbClr val="CB2236"/>
              </a:buClr>
              <a:buSzPct val="120000"/>
              <a:buFont typeface="Arial"/>
              <a:buChar char="•"/>
            </a:pPr>
            <a:r>
              <a:rPr lang="en-US" spc="-1" dirty="0" smtClean="0">
                <a:solidFill>
                  <a:srgbClr val="323232"/>
                </a:solidFill>
                <a:latin typeface="Arial"/>
              </a:rPr>
              <a:t>What make a good unit test :</a:t>
            </a:r>
          </a:p>
          <a:p>
            <a:pPr marL="743310" lvl="1" indent="-285750">
              <a:lnSpc>
                <a:spcPct val="90000"/>
              </a:lnSpc>
              <a:spcBef>
                <a:spcPts val="1001"/>
              </a:spcBef>
              <a:buClr>
                <a:srgbClr val="CB2236"/>
              </a:buClr>
              <a:buSzPct val="120000"/>
              <a:buFont typeface="Wingdings" panose="05000000000000000000" pitchFamily="2" charset="2"/>
              <a:buChar char="§"/>
            </a:pPr>
            <a:r>
              <a:rPr lang="en-US" b="0" strike="noStrike" spc="-1" dirty="0" smtClean="0">
                <a:solidFill>
                  <a:srgbClr val="323232"/>
                </a:solidFill>
                <a:latin typeface="Arial"/>
              </a:rPr>
              <a:t>Easy to write</a:t>
            </a:r>
          </a:p>
          <a:p>
            <a:pPr marL="743310" lvl="1" indent="-285750">
              <a:lnSpc>
                <a:spcPct val="90000"/>
              </a:lnSpc>
              <a:spcBef>
                <a:spcPts val="1001"/>
              </a:spcBef>
              <a:buClr>
                <a:srgbClr val="CB2236"/>
              </a:buClr>
              <a:buSzPct val="120000"/>
              <a:buFont typeface="Wingdings" panose="05000000000000000000" pitchFamily="2" charset="2"/>
              <a:buChar char="§"/>
            </a:pPr>
            <a:r>
              <a:rPr lang="en-US" spc="-1" dirty="0" smtClean="0">
                <a:solidFill>
                  <a:srgbClr val="323232"/>
                </a:solidFill>
                <a:latin typeface="Arial"/>
              </a:rPr>
              <a:t>Readable</a:t>
            </a:r>
            <a:endParaRPr lang="en-US" b="0" strike="noStrike" spc="-1" dirty="0" smtClean="0">
              <a:solidFill>
                <a:srgbClr val="323232"/>
              </a:solidFill>
              <a:latin typeface="Arial"/>
            </a:endParaRPr>
          </a:p>
          <a:p>
            <a:pPr marL="743310" lvl="1" indent="-285750">
              <a:lnSpc>
                <a:spcPct val="90000"/>
              </a:lnSpc>
              <a:spcBef>
                <a:spcPts val="1001"/>
              </a:spcBef>
              <a:buClr>
                <a:srgbClr val="CB2236"/>
              </a:buClr>
              <a:buSzPct val="120000"/>
              <a:buFont typeface="Wingdings" panose="05000000000000000000" pitchFamily="2" charset="2"/>
              <a:buChar char="§"/>
            </a:pPr>
            <a:r>
              <a:rPr lang="en-US" spc="-1" dirty="0" smtClean="0">
                <a:solidFill>
                  <a:srgbClr val="323232"/>
                </a:solidFill>
                <a:latin typeface="Arial"/>
              </a:rPr>
              <a:t>Reliable</a:t>
            </a:r>
          </a:p>
          <a:p>
            <a:pPr marL="743310" lvl="1" indent="-285750">
              <a:lnSpc>
                <a:spcPct val="90000"/>
              </a:lnSpc>
              <a:spcBef>
                <a:spcPts val="1001"/>
              </a:spcBef>
              <a:buClr>
                <a:srgbClr val="CB2236"/>
              </a:buClr>
              <a:buSzPct val="120000"/>
              <a:buFont typeface="Wingdings" panose="05000000000000000000" pitchFamily="2" charset="2"/>
              <a:buChar char="§"/>
            </a:pPr>
            <a:r>
              <a:rPr lang="en-US" b="0" strike="noStrike" spc="-1" dirty="0" smtClean="0">
                <a:solidFill>
                  <a:srgbClr val="323232"/>
                </a:solidFill>
                <a:latin typeface="Arial"/>
              </a:rPr>
              <a:t>Fast</a:t>
            </a:r>
          </a:p>
          <a:p>
            <a:pPr marL="743310" lvl="1" indent="-285750">
              <a:lnSpc>
                <a:spcPct val="90000"/>
              </a:lnSpc>
              <a:spcBef>
                <a:spcPts val="1001"/>
              </a:spcBef>
              <a:buClr>
                <a:srgbClr val="CB2236"/>
              </a:buClr>
              <a:buSzPct val="120000"/>
              <a:buFont typeface="Wingdings" panose="05000000000000000000" pitchFamily="2" charset="2"/>
              <a:buChar char="§"/>
            </a:pPr>
            <a:r>
              <a:rPr lang="en-US" spc="-1" dirty="0" smtClean="0">
                <a:solidFill>
                  <a:srgbClr val="323232"/>
                </a:solidFill>
                <a:latin typeface="Arial"/>
              </a:rPr>
              <a:t>Isolation</a:t>
            </a:r>
            <a:endParaRPr lang="en-US" b="0" strike="noStrike" spc="-1" dirty="0" smtClean="0">
              <a:solidFill>
                <a:srgbClr val="323232"/>
              </a:solidFill>
              <a:latin typeface="Arial"/>
            </a:endParaRPr>
          </a:p>
        </p:txBody>
      </p:sp>
    </p:spTree>
    <p:extLst>
      <p:ext uri="{BB962C8B-B14F-4D97-AF65-F5344CB8AC3E}">
        <p14:creationId xmlns:p14="http://schemas.microsoft.com/office/powerpoint/2010/main" xmlns="" val="19072914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B5188"/>
      </a:dk2>
      <a:lt2>
        <a:srgbClr val="F26E32"/>
      </a:lt2>
      <a:accent1>
        <a:srgbClr val="EBEBEB"/>
      </a:accent1>
      <a:accent2>
        <a:srgbClr val="6D829F"/>
      </a:accent2>
      <a:accent3>
        <a:srgbClr val="7DB4D0"/>
      </a:accent3>
      <a:accent4>
        <a:srgbClr val="CB2236"/>
      </a:accent4>
      <a:accent5>
        <a:srgbClr val="8EB63E"/>
      </a:accent5>
      <a:accent6>
        <a:srgbClr val="F9DB5B"/>
      </a:accent6>
      <a:hlink>
        <a:srgbClr val="CB2236"/>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NashTech Powerpoint template</Template>
  <TotalTime>3526</TotalTime>
  <Words>797</Words>
  <Application>Microsoft Office PowerPoint</Application>
  <PresentationFormat>Custom</PresentationFormat>
  <Paragraphs>139</Paragraphs>
  <Slides>24</Slides>
  <Notes>0</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Office Theme</vt:lpstr>
      <vt:lpstr>Office Theme</vt:lpstr>
      <vt:lpstr>Office Theme</vt:lpstr>
      <vt:lpstr>Slide 1</vt:lpstr>
      <vt:lpstr>Slide 2</vt:lpstr>
      <vt:lpstr>Slide 3</vt:lpstr>
      <vt:lpstr>Developer’s working process</vt:lpstr>
      <vt:lpstr>Slide 5</vt:lpstr>
      <vt:lpstr>Slide 6</vt:lpstr>
      <vt:lpstr>Slide 7</vt:lpstr>
      <vt:lpstr>Slide 8</vt:lpstr>
      <vt:lpstr>Slide 9</vt:lpstr>
      <vt:lpstr>Slide 10</vt:lpstr>
      <vt:lpstr>Slide 11</vt:lpstr>
      <vt:lpstr>Why Junit 5?</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subject/>
  <dc:creator>Anh Vu Khanh Mai</dc:creator>
  <dc:description/>
  <cp:lastModifiedBy>Le Thanh Do</cp:lastModifiedBy>
  <cp:revision>262</cp:revision>
  <dcterms:created xsi:type="dcterms:W3CDTF">2016-10-27T10:47:53Z</dcterms:created>
  <dcterms:modified xsi:type="dcterms:W3CDTF">2021-10-11T06:19:28Z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0x01010014E6E379757D964AA0CE700605AB5B88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17</vt:i4>
  </property>
</Properties>
</file>