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1"/>
  </p:normalViewPr>
  <p:slideViewPr>
    <p:cSldViewPr snapToGrid="0">
      <p:cViewPr varScale="1">
        <p:scale>
          <a:sx n="192" d="100"/>
          <a:sy n="192" d="100"/>
        </p:scale>
        <p:origin x="184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43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06375" y="1873200"/>
            <a:ext cx="1488900" cy="238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56" idx="2"/>
          </p:cNvCxnSpPr>
          <p:nvPr/>
        </p:nvCxnSpPr>
        <p:spPr>
          <a:xfrm rot="10800000" flipH="1">
            <a:off x="1606375" y="2708900"/>
            <a:ext cx="3670800" cy="262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56" idx="1"/>
          </p:cNvCxnSpPr>
          <p:nvPr/>
        </p:nvCxnSpPr>
        <p:spPr>
          <a:xfrm>
            <a:off x="3749363" y="2410225"/>
            <a:ext cx="873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33775" y="15521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3933444" y="314961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 flipV="1">
            <a:off x="1606375" y="1552100"/>
            <a:ext cx="1181400" cy="321100"/>
          </a:xfrm>
          <a:prstGeom prst="bentConnector4">
            <a:avLst>
              <a:gd name="adj1" fmla="val 22321"/>
              <a:gd name="adj2" fmla="val 1711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30" idx="1"/>
          </p:cNvCxnSpPr>
          <p:nvPr/>
        </p:nvCxnSpPr>
        <p:spPr>
          <a:xfrm>
            <a:off x="1606375" y="2971100"/>
            <a:ext cx="459135" cy="47107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11" idx="0"/>
          </p:cNvCxnSpPr>
          <p:nvPr/>
        </p:nvCxnSpPr>
        <p:spPr>
          <a:xfrm flipV="1">
            <a:off x="3441775" y="1574400"/>
            <a:ext cx="1074083" cy="276500"/>
          </a:xfrm>
          <a:prstGeom prst="bentConnector4">
            <a:avLst>
              <a:gd name="adj1" fmla="val 19555"/>
              <a:gd name="adj2" fmla="val 19074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 flipV="1">
            <a:off x="5241444" y="2410225"/>
            <a:ext cx="1563731" cy="10381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7;p13">
            <a:extLst>
              <a:ext uri="{FF2B5EF4-FFF2-40B4-BE49-F238E27FC236}">
                <a16:creationId xmlns:a16="http://schemas.microsoft.com/office/drawing/2014/main" id="{144D73F8-1C5C-E341-AD51-15CF9654B1F4}"/>
              </a:ext>
            </a:extLst>
          </p:cNvPr>
          <p:cNvSpPr/>
          <p:nvPr/>
        </p:nvSpPr>
        <p:spPr>
          <a:xfrm>
            <a:off x="3861858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IAM/container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I</a:t>
            </a:r>
            <a:r>
              <a:rPr lang="en" sz="1000" dirty="0"/>
              <a:t>mage scan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(Using: </a:t>
            </a:r>
            <a:r>
              <a:rPr lang="en" sz="1000" dirty="0" err="1"/>
              <a:t>Anchore</a:t>
            </a:r>
            <a:r>
              <a:rPr lang="en" sz="1000" dirty="0"/>
              <a:t>)</a:t>
            </a:r>
            <a:endParaRPr sz="1000" dirty="0"/>
          </a:p>
        </p:txBody>
      </p:sp>
      <p:cxnSp>
        <p:nvCxnSpPr>
          <p:cNvPr id="24" name="Google Shape;61;p13">
            <a:extLst>
              <a:ext uri="{FF2B5EF4-FFF2-40B4-BE49-F238E27FC236}">
                <a16:creationId xmlns:a16="http://schemas.microsoft.com/office/drawing/2014/main" id="{CAFC4C6F-0162-B941-B5F1-9E0A2DD042D3}"/>
              </a:ext>
            </a:extLst>
          </p:cNvPr>
          <p:cNvCxnSpPr>
            <a:cxnSpLocks/>
            <a:stCxn id="11" idx="2"/>
            <a:endCxn id="56" idx="0"/>
          </p:cNvCxnSpPr>
          <p:nvPr/>
        </p:nvCxnSpPr>
        <p:spPr>
          <a:xfrm rot="16200000" flipH="1">
            <a:off x="4062842" y="2625016"/>
            <a:ext cx="977618" cy="715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56;p13">
            <a:extLst>
              <a:ext uri="{FF2B5EF4-FFF2-40B4-BE49-F238E27FC236}">
                <a16:creationId xmlns:a16="http://schemas.microsoft.com/office/drawing/2014/main" id="{171C75B9-4256-CF4C-85B5-C0557D03EB62}"/>
              </a:ext>
            </a:extLst>
          </p:cNvPr>
          <p:cNvSpPr/>
          <p:nvPr/>
        </p:nvSpPr>
        <p:spPr>
          <a:xfrm>
            <a:off x="2065510" y="314337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as code compliance scan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(Using: </a:t>
            </a:r>
            <a:r>
              <a:rPr lang="en" sz="1000" dirty="0" err="1"/>
              <a:t>Terrascan</a:t>
            </a:r>
            <a:r>
              <a:rPr lang="en" sz="1000" dirty="0"/>
              <a:t>)</a:t>
            </a:r>
            <a:endParaRPr sz="1000" dirty="0"/>
          </a:p>
        </p:txBody>
      </p:sp>
      <p:cxnSp>
        <p:nvCxnSpPr>
          <p:cNvPr id="41" name="Google Shape;60;p13">
            <a:extLst>
              <a:ext uri="{FF2B5EF4-FFF2-40B4-BE49-F238E27FC236}">
                <a16:creationId xmlns:a16="http://schemas.microsoft.com/office/drawing/2014/main" id="{18BB4EE2-F301-DB47-84E3-7006C691C4A9}"/>
              </a:ext>
            </a:extLst>
          </p:cNvPr>
          <p:cNvCxnSpPr>
            <a:cxnSpLocks/>
            <a:stCxn id="30" idx="2"/>
            <a:endCxn id="56" idx="1"/>
          </p:cNvCxnSpPr>
          <p:nvPr/>
        </p:nvCxnSpPr>
        <p:spPr>
          <a:xfrm rot="5400000" flipH="1" flipV="1">
            <a:off x="3180196" y="2987732"/>
            <a:ext cx="292561" cy="1213934"/>
          </a:xfrm>
          <a:prstGeom prst="bentConnector4">
            <a:avLst>
              <a:gd name="adj1" fmla="val -78138"/>
              <a:gd name="adj2" fmla="val 7693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" name="Google Shape;55;p13">
            <a:extLst>
              <a:ext uri="{FF2B5EF4-FFF2-40B4-BE49-F238E27FC236}">
                <a16:creationId xmlns:a16="http://schemas.microsoft.com/office/drawing/2014/main" id="{EFD7ECD9-E500-B444-9A4A-8A616E9D0B15}"/>
              </a:ext>
            </a:extLst>
          </p:cNvPr>
          <p:cNvSpPr/>
          <p:nvPr/>
        </p:nvSpPr>
        <p:spPr>
          <a:xfrm>
            <a:off x="7078490" y="3143379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Post-deployment compliance scan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(Using: AWS Inspector)</a:t>
            </a:r>
            <a:endParaRPr sz="1000" dirty="0"/>
          </a:p>
        </p:txBody>
      </p:sp>
      <p:cxnSp>
        <p:nvCxnSpPr>
          <p:cNvPr id="49" name="Google Shape;62;p13">
            <a:extLst>
              <a:ext uri="{FF2B5EF4-FFF2-40B4-BE49-F238E27FC236}">
                <a16:creationId xmlns:a16="http://schemas.microsoft.com/office/drawing/2014/main" id="{DB5F3430-B3EB-3C4F-97DD-246932DEC378}"/>
              </a:ext>
            </a:extLst>
          </p:cNvPr>
          <p:cNvCxnSpPr>
            <a:cxnSpLocks/>
            <a:stCxn id="55" idx="2"/>
            <a:endCxn id="48" idx="0"/>
          </p:cNvCxnSpPr>
          <p:nvPr/>
        </p:nvCxnSpPr>
        <p:spPr>
          <a:xfrm rot="16200000" flipH="1">
            <a:off x="7557905" y="2789544"/>
            <a:ext cx="434354" cy="27331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280562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Macintosh PowerPoint</Application>
  <PresentationFormat>On-screen Show (16:9)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2023-06-21T15:34:14Z</dcterms:modified>
</cp:coreProperties>
</file>