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59" r:id="rId8"/>
    <p:sldId id="260" r:id="rId9"/>
    <p:sldId id="264" r:id="rId10"/>
    <p:sldId id="265" r:id="rId11"/>
    <p:sldId id="266" r:id="rId12"/>
    <p:sldId id="267" r:id="rId13"/>
    <p:sldId id="268" r:id="rId14"/>
    <p:sldId id="269" r:id="rId1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56" d="100"/>
          <a:sy n="56" d="100"/>
        </p:scale>
        <p:origin x="52"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CB46F-5EE0-49E6-A84E-838E8CDB292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498581A-F356-42C9-A9A3-7B97B0991F3C}">
      <dgm:prSet/>
      <dgm:spPr/>
      <dgm:t>
        <a:bodyPr/>
        <a:lstStyle/>
        <a:p>
          <a:r>
            <a:rPr lang="vi-VN" b="0" i="0" baseline="0" dirty="0"/>
            <a:t>Khái niệm: Tổng quan về hệ thống chăm bón tự động.</a:t>
          </a:r>
          <a:endParaRPr lang="en-US" dirty="0"/>
        </a:p>
      </dgm:t>
    </dgm:pt>
    <dgm:pt modelId="{95652E57-56F7-492E-B3CC-24CA329D2A25}" type="parTrans" cxnId="{AE5FAAA3-5431-4CA3-8C63-DB8A22AB04C8}">
      <dgm:prSet/>
      <dgm:spPr/>
      <dgm:t>
        <a:bodyPr/>
        <a:lstStyle/>
        <a:p>
          <a:endParaRPr lang="en-US"/>
        </a:p>
      </dgm:t>
    </dgm:pt>
    <dgm:pt modelId="{FC411E30-C5AA-4F02-9BBC-DE50D4B23839}" type="sibTrans" cxnId="{AE5FAAA3-5431-4CA3-8C63-DB8A22AB04C8}">
      <dgm:prSet/>
      <dgm:spPr/>
      <dgm:t>
        <a:bodyPr/>
        <a:lstStyle/>
        <a:p>
          <a:endParaRPr lang="en-US"/>
        </a:p>
      </dgm:t>
    </dgm:pt>
    <dgm:pt modelId="{63078E4F-DC75-4AF9-AF6F-1772D3DAE727}">
      <dgm:prSet/>
      <dgm:spPr/>
      <dgm:t>
        <a:bodyPr/>
        <a:lstStyle/>
        <a:p>
          <a:r>
            <a:rPr lang="vi-VN" b="0" i="0" baseline="0"/>
            <a:t>Mục tiêu: Tối ưu hóa môi trường trồng rau bằng công nghệ. </a:t>
          </a:r>
          <a:endParaRPr lang="en-US"/>
        </a:p>
      </dgm:t>
    </dgm:pt>
    <dgm:pt modelId="{1AA549D9-79EA-4036-99C6-3B67D7C18C4E}" type="parTrans" cxnId="{A83548A7-A1CC-4CF2-BF84-8C8C90D2CBAA}">
      <dgm:prSet/>
      <dgm:spPr/>
      <dgm:t>
        <a:bodyPr/>
        <a:lstStyle/>
        <a:p>
          <a:endParaRPr lang="en-US"/>
        </a:p>
      </dgm:t>
    </dgm:pt>
    <dgm:pt modelId="{7D0893F6-490A-4A99-A073-3D3E4F971B7B}" type="sibTrans" cxnId="{A83548A7-A1CC-4CF2-BF84-8C8C90D2CBAA}">
      <dgm:prSet/>
      <dgm:spPr/>
      <dgm:t>
        <a:bodyPr/>
        <a:lstStyle/>
        <a:p>
          <a:endParaRPr lang="en-US"/>
        </a:p>
      </dgm:t>
    </dgm:pt>
    <dgm:pt modelId="{4D6B539D-2735-4346-8553-A857EB24D1A9}" type="pres">
      <dgm:prSet presAssocID="{20ACB46F-5EE0-49E6-A84E-838E8CDB2927}" presName="linear" presStyleCnt="0">
        <dgm:presLayoutVars>
          <dgm:animLvl val="lvl"/>
          <dgm:resizeHandles val="exact"/>
        </dgm:presLayoutVars>
      </dgm:prSet>
      <dgm:spPr/>
    </dgm:pt>
    <dgm:pt modelId="{B305EC62-1BAF-4F5D-A75A-36AC28B17DF5}" type="pres">
      <dgm:prSet presAssocID="{D498581A-F356-42C9-A9A3-7B97B0991F3C}" presName="parentText" presStyleLbl="node1" presStyleIdx="0" presStyleCnt="2">
        <dgm:presLayoutVars>
          <dgm:chMax val="0"/>
          <dgm:bulletEnabled val="1"/>
        </dgm:presLayoutVars>
      </dgm:prSet>
      <dgm:spPr/>
    </dgm:pt>
    <dgm:pt modelId="{66831848-CB3C-46E5-9BD9-92ED2210002D}" type="pres">
      <dgm:prSet presAssocID="{FC411E30-C5AA-4F02-9BBC-DE50D4B23839}" presName="spacer" presStyleCnt="0"/>
      <dgm:spPr/>
    </dgm:pt>
    <dgm:pt modelId="{442E0ED5-C9D1-4E53-936E-8716DB22E670}" type="pres">
      <dgm:prSet presAssocID="{63078E4F-DC75-4AF9-AF6F-1772D3DAE727}" presName="parentText" presStyleLbl="node1" presStyleIdx="1" presStyleCnt="2">
        <dgm:presLayoutVars>
          <dgm:chMax val="0"/>
          <dgm:bulletEnabled val="1"/>
        </dgm:presLayoutVars>
      </dgm:prSet>
      <dgm:spPr/>
    </dgm:pt>
  </dgm:ptLst>
  <dgm:cxnLst>
    <dgm:cxn modelId="{DB69CB00-FD08-4AFC-A694-0A81DC83BFDC}" type="presOf" srcId="{63078E4F-DC75-4AF9-AF6F-1772D3DAE727}" destId="{442E0ED5-C9D1-4E53-936E-8716DB22E670}" srcOrd="0" destOrd="0" presId="urn:microsoft.com/office/officeart/2005/8/layout/vList2"/>
    <dgm:cxn modelId="{1C47F407-5978-4210-8D5C-F45D50FF4C5B}" type="presOf" srcId="{20ACB46F-5EE0-49E6-A84E-838E8CDB2927}" destId="{4D6B539D-2735-4346-8553-A857EB24D1A9}" srcOrd="0" destOrd="0" presId="urn:microsoft.com/office/officeart/2005/8/layout/vList2"/>
    <dgm:cxn modelId="{AE5FAAA3-5431-4CA3-8C63-DB8A22AB04C8}" srcId="{20ACB46F-5EE0-49E6-A84E-838E8CDB2927}" destId="{D498581A-F356-42C9-A9A3-7B97B0991F3C}" srcOrd="0" destOrd="0" parTransId="{95652E57-56F7-492E-B3CC-24CA329D2A25}" sibTransId="{FC411E30-C5AA-4F02-9BBC-DE50D4B23839}"/>
    <dgm:cxn modelId="{A83548A7-A1CC-4CF2-BF84-8C8C90D2CBAA}" srcId="{20ACB46F-5EE0-49E6-A84E-838E8CDB2927}" destId="{63078E4F-DC75-4AF9-AF6F-1772D3DAE727}" srcOrd="1" destOrd="0" parTransId="{1AA549D9-79EA-4036-99C6-3B67D7C18C4E}" sibTransId="{7D0893F6-490A-4A99-A073-3D3E4F971B7B}"/>
    <dgm:cxn modelId="{F303EBBA-5C37-4332-B86D-37E6A045D3E9}" type="presOf" srcId="{D498581A-F356-42C9-A9A3-7B97B0991F3C}" destId="{B305EC62-1BAF-4F5D-A75A-36AC28B17DF5}" srcOrd="0" destOrd="0" presId="urn:microsoft.com/office/officeart/2005/8/layout/vList2"/>
    <dgm:cxn modelId="{4F631A07-83FF-4C90-A181-75C36D4FC159}" type="presParOf" srcId="{4D6B539D-2735-4346-8553-A857EB24D1A9}" destId="{B305EC62-1BAF-4F5D-A75A-36AC28B17DF5}" srcOrd="0" destOrd="0" presId="urn:microsoft.com/office/officeart/2005/8/layout/vList2"/>
    <dgm:cxn modelId="{B480C7C3-4536-419D-8DAB-D2712B6FE385}" type="presParOf" srcId="{4D6B539D-2735-4346-8553-A857EB24D1A9}" destId="{66831848-CB3C-46E5-9BD9-92ED2210002D}" srcOrd="1" destOrd="0" presId="urn:microsoft.com/office/officeart/2005/8/layout/vList2"/>
    <dgm:cxn modelId="{8B71F241-C356-43EA-90B6-27EE20562548}" type="presParOf" srcId="{4D6B539D-2735-4346-8553-A857EB24D1A9}" destId="{442E0ED5-C9D1-4E53-936E-8716DB22E67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082E7E-1D15-48AD-B5EB-7D6DD6B5351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40EF9C9-4312-469D-B25B-D2D2E7443F81}">
      <dgm:prSet/>
      <dgm:spPr/>
      <dgm:t>
        <a:bodyPr/>
        <a:lstStyle/>
        <a:p>
          <a:r>
            <a:rPr lang="vi-VN" b="0" i="0" baseline="0"/>
            <a:t>Tìm hiểu điều kiện sống của các loại rau phổ biến.</a:t>
          </a:r>
          <a:endParaRPr lang="en-US"/>
        </a:p>
      </dgm:t>
    </dgm:pt>
    <dgm:pt modelId="{B3F4AC70-8FDB-433B-8EEE-1157088C6B77}" type="parTrans" cxnId="{D8A43308-4E94-4E22-A68D-320E2D6D35D7}">
      <dgm:prSet/>
      <dgm:spPr/>
      <dgm:t>
        <a:bodyPr/>
        <a:lstStyle/>
        <a:p>
          <a:endParaRPr lang="en-US"/>
        </a:p>
      </dgm:t>
    </dgm:pt>
    <dgm:pt modelId="{FE631DE2-6E98-417C-872A-E5C17CBD26C5}" type="sibTrans" cxnId="{D8A43308-4E94-4E22-A68D-320E2D6D35D7}">
      <dgm:prSet/>
      <dgm:spPr/>
      <dgm:t>
        <a:bodyPr/>
        <a:lstStyle/>
        <a:p>
          <a:endParaRPr lang="en-US"/>
        </a:p>
      </dgm:t>
    </dgm:pt>
    <dgm:pt modelId="{82BF2CB3-7D91-4397-B790-9F8E2BF38C33}">
      <dgm:prSet/>
      <dgm:spPr/>
      <dgm:t>
        <a:bodyPr/>
        <a:lstStyle/>
        <a:p>
          <a:r>
            <a:rPr lang="vi-VN" b="0" i="0" baseline="0"/>
            <a:t>Ảnh hưởng của nhiệt độ, độ ẩm và ánh sáng. </a:t>
          </a:r>
          <a:endParaRPr lang="en-US"/>
        </a:p>
      </dgm:t>
    </dgm:pt>
    <dgm:pt modelId="{023CB7D3-A482-4EB9-A724-AA23EBB08B7F}" type="parTrans" cxnId="{97035705-88D9-46C9-97BE-DBFFE5C8376E}">
      <dgm:prSet/>
      <dgm:spPr/>
      <dgm:t>
        <a:bodyPr/>
        <a:lstStyle/>
        <a:p>
          <a:endParaRPr lang="en-US"/>
        </a:p>
      </dgm:t>
    </dgm:pt>
    <dgm:pt modelId="{75009943-5F16-42D9-9634-A710A4AB2CBA}" type="sibTrans" cxnId="{97035705-88D9-46C9-97BE-DBFFE5C8376E}">
      <dgm:prSet/>
      <dgm:spPr/>
      <dgm:t>
        <a:bodyPr/>
        <a:lstStyle/>
        <a:p>
          <a:endParaRPr lang="en-US"/>
        </a:p>
      </dgm:t>
    </dgm:pt>
    <dgm:pt modelId="{36B4A641-748D-46C8-9DEC-A2B6515AD534}" type="pres">
      <dgm:prSet presAssocID="{B6082E7E-1D15-48AD-B5EB-7D6DD6B53519}" presName="hierChild1" presStyleCnt="0">
        <dgm:presLayoutVars>
          <dgm:chPref val="1"/>
          <dgm:dir/>
          <dgm:animOne val="branch"/>
          <dgm:animLvl val="lvl"/>
          <dgm:resizeHandles/>
        </dgm:presLayoutVars>
      </dgm:prSet>
      <dgm:spPr/>
    </dgm:pt>
    <dgm:pt modelId="{564B72B3-3BE3-489B-8736-51C699E4DD38}" type="pres">
      <dgm:prSet presAssocID="{F40EF9C9-4312-469D-B25B-D2D2E7443F81}" presName="hierRoot1" presStyleCnt="0"/>
      <dgm:spPr/>
    </dgm:pt>
    <dgm:pt modelId="{FB4D8646-CD96-4FF1-A3C8-85726E5443EF}" type="pres">
      <dgm:prSet presAssocID="{F40EF9C9-4312-469D-B25B-D2D2E7443F81}" presName="composite" presStyleCnt="0"/>
      <dgm:spPr/>
    </dgm:pt>
    <dgm:pt modelId="{7876CD5B-FB01-4D36-8A89-572FCC877104}" type="pres">
      <dgm:prSet presAssocID="{F40EF9C9-4312-469D-B25B-D2D2E7443F81}" presName="background" presStyleLbl="node0" presStyleIdx="0" presStyleCnt="2"/>
      <dgm:spPr/>
    </dgm:pt>
    <dgm:pt modelId="{5FEACC1C-D87B-475F-B511-685EA2B760AD}" type="pres">
      <dgm:prSet presAssocID="{F40EF9C9-4312-469D-B25B-D2D2E7443F81}" presName="text" presStyleLbl="fgAcc0" presStyleIdx="0" presStyleCnt="2">
        <dgm:presLayoutVars>
          <dgm:chPref val="3"/>
        </dgm:presLayoutVars>
      </dgm:prSet>
      <dgm:spPr/>
    </dgm:pt>
    <dgm:pt modelId="{A5DB6858-B940-4F2B-9936-EE8379728FD1}" type="pres">
      <dgm:prSet presAssocID="{F40EF9C9-4312-469D-B25B-D2D2E7443F81}" presName="hierChild2" presStyleCnt="0"/>
      <dgm:spPr/>
    </dgm:pt>
    <dgm:pt modelId="{62B3F932-215F-4A42-AC1D-64A20CB3B02B}" type="pres">
      <dgm:prSet presAssocID="{82BF2CB3-7D91-4397-B790-9F8E2BF38C33}" presName="hierRoot1" presStyleCnt="0"/>
      <dgm:spPr/>
    </dgm:pt>
    <dgm:pt modelId="{ACAE9166-708F-4BCE-9AB9-4FC49D4761BE}" type="pres">
      <dgm:prSet presAssocID="{82BF2CB3-7D91-4397-B790-9F8E2BF38C33}" presName="composite" presStyleCnt="0"/>
      <dgm:spPr/>
    </dgm:pt>
    <dgm:pt modelId="{6F96E83D-8332-4F3B-827C-B7CA154A890A}" type="pres">
      <dgm:prSet presAssocID="{82BF2CB3-7D91-4397-B790-9F8E2BF38C33}" presName="background" presStyleLbl="node0" presStyleIdx="1" presStyleCnt="2"/>
      <dgm:spPr/>
    </dgm:pt>
    <dgm:pt modelId="{10E57E88-CFED-4D8B-8AB1-C4A86E37CAEB}" type="pres">
      <dgm:prSet presAssocID="{82BF2CB3-7D91-4397-B790-9F8E2BF38C33}" presName="text" presStyleLbl="fgAcc0" presStyleIdx="1" presStyleCnt="2">
        <dgm:presLayoutVars>
          <dgm:chPref val="3"/>
        </dgm:presLayoutVars>
      </dgm:prSet>
      <dgm:spPr/>
    </dgm:pt>
    <dgm:pt modelId="{3573F0AD-80C8-448E-B0CB-A9A08C68F6EC}" type="pres">
      <dgm:prSet presAssocID="{82BF2CB3-7D91-4397-B790-9F8E2BF38C33}" presName="hierChild2" presStyleCnt="0"/>
      <dgm:spPr/>
    </dgm:pt>
  </dgm:ptLst>
  <dgm:cxnLst>
    <dgm:cxn modelId="{97035705-88D9-46C9-97BE-DBFFE5C8376E}" srcId="{B6082E7E-1D15-48AD-B5EB-7D6DD6B53519}" destId="{82BF2CB3-7D91-4397-B790-9F8E2BF38C33}" srcOrd="1" destOrd="0" parTransId="{023CB7D3-A482-4EB9-A724-AA23EBB08B7F}" sibTransId="{75009943-5F16-42D9-9634-A710A4AB2CBA}"/>
    <dgm:cxn modelId="{D8A43308-4E94-4E22-A68D-320E2D6D35D7}" srcId="{B6082E7E-1D15-48AD-B5EB-7D6DD6B53519}" destId="{F40EF9C9-4312-469D-B25B-D2D2E7443F81}" srcOrd="0" destOrd="0" parTransId="{B3F4AC70-8FDB-433B-8EEE-1157088C6B77}" sibTransId="{FE631DE2-6E98-417C-872A-E5C17CBD26C5}"/>
    <dgm:cxn modelId="{88AE5542-F428-415D-B0B3-12BB6EB2E15B}" type="presOf" srcId="{F40EF9C9-4312-469D-B25B-D2D2E7443F81}" destId="{5FEACC1C-D87B-475F-B511-685EA2B760AD}" srcOrd="0" destOrd="0" presId="urn:microsoft.com/office/officeart/2005/8/layout/hierarchy1"/>
    <dgm:cxn modelId="{8DA3855A-CC35-43CC-BA49-293BCA34B85A}" type="presOf" srcId="{82BF2CB3-7D91-4397-B790-9F8E2BF38C33}" destId="{10E57E88-CFED-4D8B-8AB1-C4A86E37CAEB}" srcOrd="0" destOrd="0" presId="urn:microsoft.com/office/officeart/2005/8/layout/hierarchy1"/>
    <dgm:cxn modelId="{4AB1D4DB-25B0-4743-A6CF-41946B24BEF4}" type="presOf" srcId="{B6082E7E-1D15-48AD-B5EB-7D6DD6B53519}" destId="{36B4A641-748D-46C8-9DEC-A2B6515AD534}" srcOrd="0" destOrd="0" presId="urn:microsoft.com/office/officeart/2005/8/layout/hierarchy1"/>
    <dgm:cxn modelId="{BC5A0841-DC0C-4742-8DF1-98ABDAC3D80F}" type="presParOf" srcId="{36B4A641-748D-46C8-9DEC-A2B6515AD534}" destId="{564B72B3-3BE3-489B-8736-51C699E4DD38}" srcOrd="0" destOrd="0" presId="urn:microsoft.com/office/officeart/2005/8/layout/hierarchy1"/>
    <dgm:cxn modelId="{8BAE4871-FDBB-47D6-A9B1-77163E1F3AC4}" type="presParOf" srcId="{564B72B3-3BE3-489B-8736-51C699E4DD38}" destId="{FB4D8646-CD96-4FF1-A3C8-85726E5443EF}" srcOrd="0" destOrd="0" presId="urn:microsoft.com/office/officeart/2005/8/layout/hierarchy1"/>
    <dgm:cxn modelId="{83E8B1B3-0098-498E-A612-574FCDDDBD32}" type="presParOf" srcId="{FB4D8646-CD96-4FF1-A3C8-85726E5443EF}" destId="{7876CD5B-FB01-4D36-8A89-572FCC877104}" srcOrd="0" destOrd="0" presId="urn:microsoft.com/office/officeart/2005/8/layout/hierarchy1"/>
    <dgm:cxn modelId="{61C141BB-F10B-43E7-AAEA-A8968D29BCEB}" type="presParOf" srcId="{FB4D8646-CD96-4FF1-A3C8-85726E5443EF}" destId="{5FEACC1C-D87B-475F-B511-685EA2B760AD}" srcOrd="1" destOrd="0" presId="urn:microsoft.com/office/officeart/2005/8/layout/hierarchy1"/>
    <dgm:cxn modelId="{C7101908-3E44-4F99-8251-5035100C4A13}" type="presParOf" srcId="{564B72B3-3BE3-489B-8736-51C699E4DD38}" destId="{A5DB6858-B940-4F2B-9936-EE8379728FD1}" srcOrd="1" destOrd="0" presId="urn:microsoft.com/office/officeart/2005/8/layout/hierarchy1"/>
    <dgm:cxn modelId="{84FE36DB-EEE5-4359-B046-230613E69740}" type="presParOf" srcId="{36B4A641-748D-46C8-9DEC-A2B6515AD534}" destId="{62B3F932-215F-4A42-AC1D-64A20CB3B02B}" srcOrd="1" destOrd="0" presId="urn:microsoft.com/office/officeart/2005/8/layout/hierarchy1"/>
    <dgm:cxn modelId="{6CC247C6-A4D6-48B2-AD54-17595B6071C4}" type="presParOf" srcId="{62B3F932-215F-4A42-AC1D-64A20CB3B02B}" destId="{ACAE9166-708F-4BCE-9AB9-4FC49D4761BE}" srcOrd="0" destOrd="0" presId="urn:microsoft.com/office/officeart/2005/8/layout/hierarchy1"/>
    <dgm:cxn modelId="{CE7B4A80-3AD4-4BEA-8A4D-E7821A784470}" type="presParOf" srcId="{ACAE9166-708F-4BCE-9AB9-4FC49D4761BE}" destId="{6F96E83D-8332-4F3B-827C-B7CA154A890A}" srcOrd="0" destOrd="0" presId="urn:microsoft.com/office/officeart/2005/8/layout/hierarchy1"/>
    <dgm:cxn modelId="{26AF6ECC-91C2-4550-A73D-B294547DD726}" type="presParOf" srcId="{ACAE9166-708F-4BCE-9AB9-4FC49D4761BE}" destId="{10E57E88-CFED-4D8B-8AB1-C4A86E37CAEB}" srcOrd="1" destOrd="0" presId="urn:microsoft.com/office/officeart/2005/8/layout/hierarchy1"/>
    <dgm:cxn modelId="{E600143A-E34B-4EB8-8064-FFFC5E8B7B6E}" type="presParOf" srcId="{62B3F932-215F-4A42-AC1D-64A20CB3B02B}" destId="{3573F0AD-80C8-448E-B0CB-A9A08C68F6E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D9AE0A-1043-47A9-9E20-99106EFD3E57}" type="doc">
      <dgm:prSet loTypeId="urn:microsoft.com/office/officeart/2005/8/layout/bProcess2" loCatId="process" qsTypeId="urn:microsoft.com/office/officeart/2005/8/quickstyle/simple1" qsCatId="simple" csTypeId="urn:microsoft.com/office/officeart/2005/8/colors/accent0_3" csCatId="mainScheme" phldr="1"/>
      <dgm:spPr/>
      <dgm:t>
        <a:bodyPr/>
        <a:lstStyle/>
        <a:p>
          <a:endParaRPr lang="en-US"/>
        </a:p>
      </dgm:t>
    </dgm:pt>
    <dgm:pt modelId="{6ECC5EFA-2676-4D16-959B-1AB823D72528}">
      <dgm:prSet/>
      <dgm:spPr/>
      <dgm:t>
        <a:bodyPr/>
        <a:lstStyle/>
        <a:p>
          <a:r>
            <a:rPr lang="vi-VN" b="1" i="0" baseline="0"/>
            <a:t>Phần cứng chính:</a:t>
          </a:r>
          <a:r>
            <a:rPr lang="vi-VN" b="0" i="0" baseline="0"/>
            <a:t> Raspberry Pi 4, cảm biến, máy bơm, quạt, đèn LED, màn hình LCD.</a:t>
          </a:r>
          <a:endParaRPr lang="en-US"/>
        </a:p>
      </dgm:t>
    </dgm:pt>
    <dgm:pt modelId="{7321DB34-6E8A-4CEA-A2BF-8B903D2243B5}" type="parTrans" cxnId="{E42DFC59-70B7-412C-853B-BE9DFDCBE8A9}">
      <dgm:prSet/>
      <dgm:spPr/>
      <dgm:t>
        <a:bodyPr/>
        <a:lstStyle/>
        <a:p>
          <a:endParaRPr lang="en-US"/>
        </a:p>
      </dgm:t>
    </dgm:pt>
    <dgm:pt modelId="{AE4E70B4-C44C-4497-8173-60BC1E2A8B2E}" type="sibTrans" cxnId="{E42DFC59-70B7-412C-853B-BE9DFDCBE8A9}">
      <dgm:prSet/>
      <dgm:spPr/>
      <dgm:t>
        <a:bodyPr/>
        <a:lstStyle/>
        <a:p>
          <a:endParaRPr lang="en-US"/>
        </a:p>
      </dgm:t>
    </dgm:pt>
    <dgm:pt modelId="{116888ED-5407-48CB-A01B-D6EAB640F838}">
      <dgm:prSet/>
      <dgm:spPr/>
      <dgm:t>
        <a:bodyPr/>
        <a:lstStyle/>
        <a:p>
          <a:r>
            <a:rPr lang="vi-VN" b="1" i="0" baseline="0" dirty="0"/>
            <a:t>Phần mềm:</a:t>
          </a:r>
          <a:r>
            <a:rPr lang="vi-VN" b="0" i="0" baseline="0" dirty="0"/>
            <a:t> </a:t>
          </a:r>
          <a:r>
            <a:rPr lang="vi-VN" b="0" i="0" baseline="0" dirty="0" err="1"/>
            <a:t>Raspberry</a:t>
          </a:r>
          <a:r>
            <a:rPr lang="vi-VN" b="0" i="0" baseline="0" dirty="0"/>
            <a:t> </a:t>
          </a:r>
          <a:r>
            <a:rPr lang="vi-VN" b="0" i="0" baseline="0" dirty="0" err="1"/>
            <a:t>Pi</a:t>
          </a:r>
          <a:r>
            <a:rPr lang="vi-VN" b="0" i="0" baseline="0" dirty="0"/>
            <a:t> , </a:t>
          </a:r>
          <a:r>
            <a:rPr lang="vi-VN" b="0" i="0" baseline="0" dirty="0" err="1"/>
            <a:t>Python</a:t>
          </a:r>
          <a:r>
            <a:rPr lang="vi-VN" b="0" i="0" baseline="0" dirty="0"/>
            <a:t>, </a:t>
          </a:r>
          <a:r>
            <a:rPr lang="vi-VN" b="0" i="0" baseline="0" dirty="0" err="1"/>
            <a:t>Blynk</a:t>
          </a:r>
          <a:r>
            <a:rPr lang="vi-VN" b="0" i="0" baseline="0" dirty="0"/>
            <a:t> </a:t>
          </a:r>
          <a:endParaRPr lang="en-US" dirty="0"/>
        </a:p>
      </dgm:t>
    </dgm:pt>
    <dgm:pt modelId="{120B6FA8-C13C-4498-A699-4A63D2548CB4}" type="parTrans" cxnId="{B1E7B86D-FE4B-4B7E-8C0C-E12C8499B0CB}">
      <dgm:prSet/>
      <dgm:spPr/>
      <dgm:t>
        <a:bodyPr/>
        <a:lstStyle/>
        <a:p>
          <a:endParaRPr lang="en-US"/>
        </a:p>
      </dgm:t>
    </dgm:pt>
    <dgm:pt modelId="{C5205C08-A3ED-4A2A-80E2-362EB2419C75}" type="sibTrans" cxnId="{B1E7B86D-FE4B-4B7E-8C0C-E12C8499B0CB}">
      <dgm:prSet/>
      <dgm:spPr/>
      <dgm:t>
        <a:bodyPr/>
        <a:lstStyle/>
        <a:p>
          <a:endParaRPr lang="en-US"/>
        </a:p>
      </dgm:t>
    </dgm:pt>
    <dgm:pt modelId="{93A59172-D76F-46A1-BCA1-50FA6C1BE451}" type="pres">
      <dgm:prSet presAssocID="{B4D9AE0A-1043-47A9-9E20-99106EFD3E57}" presName="diagram" presStyleCnt="0">
        <dgm:presLayoutVars>
          <dgm:dir/>
          <dgm:resizeHandles/>
        </dgm:presLayoutVars>
      </dgm:prSet>
      <dgm:spPr/>
    </dgm:pt>
    <dgm:pt modelId="{67FBEB27-6712-488D-8856-38A412BFE49D}" type="pres">
      <dgm:prSet presAssocID="{6ECC5EFA-2676-4D16-959B-1AB823D72528}" presName="firstNode" presStyleLbl="node1" presStyleIdx="0" presStyleCnt="2">
        <dgm:presLayoutVars>
          <dgm:bulletEnabled val="1"/>
        </dgm:presLayoutVars>
      </dgm:prSet>
      <dgm:spPr/>
    </dgm:pt>
    <dgm:pt modelId="{D90AB808-80C3-427A-A1B5-ED1C68310B73}" type="pres">
      <dgm:prSet presAssocID="{AE4E70B4-C44C-4497-8173-60BC1E2A8B2E}" presName="sibTrans" presStyleLbl="sibTrans2D1" presStyleIdx="0" presStyleCnt="1"/>
      <dgm:spPr/>
    </dgm:pt>
    <dgm:pt modelId="{1EE5942C-34B7-402C-BA3F-3FB22B853923}" type="pres">
      <dgm:prSet presAssocID="{116888ED-5407-48CB-A01B-D6EAB640F838}" presName="lastNode" presStyleLbl="node1" presStyleIdx="1" presStyleCnt="2">
        <dgm:presLayoutVars>
          <dgm:bulletEnabled val="1"/>
        </dgm:presLayoutVars>
      </dgm:prSet>
      <dgm:spPr/>
    </dgm:pt>
  </dgm:ptLst>
  <dgm:cxnLst>
    <dgm:cxn modelId="{B1E7B86D-FE4B-4B7E-8C0C-E12C8499B0CB}" srcId="{B4D9AE0A-1043-47A9-9E20-99106EFD3E57}" destId="{116888ED-5407-48CB-A01B-D6EAB640F838}" srcOrd="1" destOrd="0" parTransId="{120B6FA8-C13C-4498-A699-4A63D2548CB4}" sibTransId="{C5205C08-A3ED-4A2A-80E2-362EB2419C75}"/>
    <dgm:cxn modelId="{038E0E76-8FD3-44F5-BAD4-42C59CF71898}" type="presOf" srcId="{AE4E70B4-C44C-4497-8173-60BC1E2A8B2E}" destId="{D90AB808-80C3-427A-A1B5-ED1C68310B73}" srcOrd="0" destOrd="0" presId="urn:microsoft.com/office/officeart/2005/8/layout/bProcess2"/>
    <dgm:cxn modelId="{DE360C57-8EB5-4515-8B25-1BB562460129}" type="presOf" srcId="{116888ED-5407-48CB-A01B-D6EAB640F838}" destId="{1EE5942C-34B7-402C-BA3F-3FB22B853923}" srcOrd="0" destOrd="0" presId="urn:microsoft.com/office/officeart/2005/8/layout/bProcess2"/>
    <dgm:cxn modelId="{E42DFC59-70B7-412C-853B-BE9DFDCBE8A9}" srcId="{B4D9AE0A-1043-47A9-9E20-99106EFD3E57}" destId="{6ECC5EFA-2676-4D16-959B-1AB823D72528}" srcOrd="0" destOrd="0" parTransId="{7321DB34-6E8A-4CEA-A2BF-8B903D2243B5}" sibTransId="{AE4E70B4-C44C-4497-8173-60BC1E2A8B2E}"/>
    <dgm:cxn modelId="{385F6B9C-66A1-4D84-B5E8-33DC3A71CD20}" type="presOf" srcId="{6ECC5EFA-2676-4D16-959B-1AB823D72528}" destId="{67FBEB27-6712-488D-8856-38A412BFE49D}" srcOrd="0" destOrd="0" presId="urn:microsoft.com/office/officeart/2005/8/layout/bProcess2"/>
    <dgm:cxn modelId="{1AD931EF-78BF-4DA5-96BF-DABE6FEE3B31}" type="presOf" srcId="{B4D9AE0A-1043-47A9-9E20-99106EFD3E57}" destId="{93A59172-D76F-46A1-BCA1-50FA6C1BE451}" srcOrd="0" destOrd="0" presId="urn:microsoft.com/office/officeart/2005/8/layout/bProcess2"/>
    <dgm:cxn modelId="{BA6A7B79-75C4-4E78-9D7F-4F9D8B788C50}" type="presParOf" srcId="{93A59172-D76F-46A1-BCA1-50FA6C1BE451}" destId="{67FBEB27-6712-488D-8856-38A412BFE49D}" srcOrd="0" destOrd="0" presId="urn:microsoft.com/office/officeart/2005/8/layout/bProcess2"/>
    <dgm:cxn modelId="{E9E223B4-A22F-410E-B049-CF9E8441680E}" type="presParOf" srcId="{93A59172-D76F-46A1-BCA1-50FA6C1BE451}" destId="{D90AB808-80C3-427A-A1B5-ED1C68310B73}" srcOrd="1" destOrd="0" presId="urn:microsoft.com/office/officeart/2005/8/layout/bProcess2"/>
    <dgm:cxn modelId="{6D90D031-BFE7-44D0-8464-D34C80315D00}" type="presParOf" srcId="{93A59172-D76F-46A1-BCA1-50FA6C1BE451}" destId="{1EE5942C-34B7-402C-BA3F-3FB22B853923}"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418EC6-3D4C-4134-BAA2-D99B18F915A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325EFE3-7F7F-4511-8306-A6E608124CF9}">
      <dgm:prSet/>
      <dgm:spPr/>
      <dgm:t>
        <a:bodyPr/>
        <a:lstStyle/>
        <a:p>
          <a:r>
            <a:rPr lang="vi-VN" b="1"/>
            <a:t>Mô tả chi tiết:</a:t>
          </a:r>
          <a:endParaRPr lang="en-US"/>
        </a:p>
      </dgm:t>
    </dgm:pt>
    <dgm:pt modelId="{CEB379C5-FF79-4B3D-BBEF-535ACE047D4B}" type="parTrans" cxnId="{7EAE5461-77A4-48CC-83A4-35A19E6FB8D0}">
      <dgm:prSet/>
      <dgm:spPr/>
      <dgm:t>
        <a:bodyPr/>
        <a:lstStyle/>
        <a:p>
          <a:endParaRPr lang="en-US"/>
        </a:p>
      </dgm:t>
    </dgm:pt>
    <dgm:pt modelId="{BB350935-8B5C-4162-B240-FECCDC041AD0}" type="sibTrans" cxnId="{7EAE5461-77A4-48CC-83A4-35A19E6FB8D0}">
      <dgm:prSet/>
      <dgm:spPr/>
      <dgm:t>
        <a:bodyPr/>
        <a:lstStyle/>
        <a:p>
          <a:endParaRPr lang="en-US"/>
        </a:p>
      </dgm:t>
    </dgm:pt>
    <dgm:pt modelId="{3D10D21C-30F9-4891-B1FB-010B13871F6F}">
      <dgm:prSet/>
      <dgm:spPr/>
      <dgm:t>
        <a:bodyPr/>
        <a:lstStyle/>
        <a:p>
          <a:r>
            <a:rPr lang="vi-VN" b="1"/>
            <a:t>Thu thập dữ liệu:</a:t>
          </a:r>
          <a:r>
            <a:rPr lang="vi-VN"/>
            <a:t> Hệ thống liên tục nhận dữ liệu từ các cảm biến như cảm biến độ ẩm đất, cảm biến nhiệt độ và độ ẩm không khí.</a:t>
          </a:r>
          <a:endParaRPr lang="en-US"/>
        </a:p>
      </dgm:t>
    </dgm:pt>
    <dgm:pt modelId="{37AD1C89-3F67-4318-9EFC-1F55D159FDF7}" type="parTrans" cxnId="{B91C2583-BF84-4739-8060-45A8D97EABB4}">
      <dgm:prSet/>
      <dgm:spPr/>
      <dgm:t>
        <a:bodyPr/>
        <a:lstStyle/>
        <a:p>
          <a:endParaRPr lang="en-US"/>
        </a:p>
      </dgm:t>
    </dgm:pt>
    <dgm:pt modelId="{0AB877A3-F8C2-4A41-9429-39A25DA49468}" type="sibTrans" cxnId="{B91C2583-BF84-4739-8060-45A8D97EABB4}">
      <dgm:prSet/>
      <dgm:spPr/>
      <dgm:t>
        <a:bodyPr/>
        <a:lstStyle/>
        <a:p>
          <a:endParaRPr lang="en-US"/>
        </a:p>
      </dgm:t>
    </dgm:pt>
    <dgm:pt modelId="{B68BBEF9-1207-4A59-AD1D-73914756EF3F}">
      <dgm:prSet/>
      <dgm:spPr/>
      <dgm:t>
        <a:bodyPr/>
        <a:lstStyle/>
        <a:p>
          <a:r>
            <a:rPr lang="vi-VN" b="1"/>
            <a:t>Xử lý dữ liệu:</a:t>
          </a:r>
          <a:r>
            <a:rPr lang="vi-VN"/>
            <a:t> Dữ liệu từ các cảm biến được gửi về Raspberry Pi để xử lý. Dựa trên các ngưỡng cài đặt sẵn (ví dụ ngưỡng nhiệt độ, ngưỡng độ ẩm đất), hệ thống sẽ quyết định hành động tiếp theo.</a:t>
          </a:r>
          <a:endParaRPr lang="en-US"/>
        </a:p>
      </dgm:t>
    </dgm:pt>
    <dgm:pt modelId="{E34C227A-75B7-40FD-BCC9-98A912BDAC8C}" type="parTrans" cxnId="{80FE89D1-3029-4F9B-8EDD-E92183D05C05}">
      <dgm:prSet/>
      <dgm:spPr/>
      <dgm:t>
        <a:bodyPr/>
        <a:lstStyle/>
        <a:p>
          <a:endParaRPr lang="en-US"/>
        </a:p>
      </dgm:t>
    </dgm:pt>
    <dgm:pt modelId="{A4A124A9-241D-4CF5-B3C0-7B4222F25D42}" type="sibTrans" cxnId="{80FE89D1-3029-4F9B-8EDD-E92183D05C05}">
      <dgm:prSet/>
      <dgm:spPr/>
      <dgm:t>
        <a:bodyPr/>
        <a:lstStyle/>
        <a:p>
          <a:endParaRPr lang="en-US"/>
        </a:p>
      </dgm:t>
    </dgm:pt>
    <dgm:pt modelId="{098EE0A0-6A66-4C16-9AB3-5B6094FA868A}">
      <dgm:prSet/>
      <dgm:spPr/>
      <dgm:t>
        <a:bodyPr/>
        <a:lstStyle/>
        <a:p>
          <a:r>
            <a:rPr lang="vi-VN" b="1"/>
            <a:t>Điều khiển thiết bị:</a:t>
          </a:r>
          <a:endParaRPr lang="en-US"/>
        </a:p>
      </dgm:t>
    </dgm:pt>
    <dgm:pt modelId="{6D4A32CC-1619-4C4A-B3C7-A44467CDC1B1}" type="parTrans" cxnId="{608700C8-42F9-4D97-9668-221F6FCC8F20}">
      <dgm:prSet/>
      <dgm:spPr/>
      <dgm:t>
        <a:bodyPr/>
        <a:lstStyle/>
        <a:p>
          <a:endParaRPr lang="en-US"/>
        </a:p>
      </dgm:t>
    </dgm:pt>
    <dgm:pt modelId="{A3487DC5-00B9-4D6A-8A97-09A4F3275484}" type="sibTrans" cxnId="{608700C8-42F9-4D97-9668-221F6FCC8F20}">
      <dgm:prSet/>
      <dgm:spPr/>
      <dgm:t>
        <a:bodyPr/>
        <a:lstStyle/>
        <a:p>
          <a:endParaRPr lang="en-US"/>
        </a:p>
      </dgm:t>
    </dgm:pt>
    <dgm:pt modelId="{90BEC55E-6432-4E45-B0D2-0033260A872A}">
      <dgm:prSet/>
      <dgm:spPr/>
      <dgm:t>
        <a:bodyPr/>
        <a:lstStyle/>
        <a:p>
          <a:r>
            <a:rPr lang="vi-VN" b="1"/>
            <a:t>Chế độ tự động:</a:t>
          </a:r>
          <a:r>
            <a:rPr lang="vi-VN"/>
            <a:t> Hệ thống sẽ tự động bật máy bơm khi độ ẩm đất thấp hơn ngưỡng hoặc bật quạt khi nhiệt độ vượt quá ngưỡng.</a:t>
          </a:r>
          <a:endParaRPr lang="en-US"/>
        </a:p>
      </dgm:t>
    </dgm:pt>
    <dgm:pt modelId="{FFB4EB84-55EA-4FC0-9DEB-01E4A7076999}" type="parTrans" cxnId="{E4AEDC02-2A9B-41DA-B67F-C1731FA44A80}">
      <dgm:prSet/>
      <dgm:spPr/>
      <dgm:t>
        <a:bodyPr/>
        <a:lstStyle/>
        <a:p>
          <a:endParaRPr lang="en-US"/>
        </a:p>
      </dgm:t>
    </dgm:pt>
    <dgm:pt modelId="{859AC805-72BF-4C9A-8176-745F827A9CC5}" type="sibTrans" cxnId="{E4AEDC02-2A9B-41DA-B67F-C1731FA44A80}">
      <dgm:prSet/>
      <dgm:spPr/>
      <dgm:t>
        <a:bodyPr/>
        <a:lstStyle/>
        <a:p>
          <a:endParaRPr lang="en-US"/>
        </a:p>
      </dgm:t>
    </dgm:pt>
    <dgm:pt modelId="{AE802D20-A2B6-432A-BCEE-20DE39C5F09D}">
      <dgm:prSet/>
      <dgm:spPr/>
      <dgm:t>
        <a:bodyPr/>
        <a:lstStyle/>
        <a:p>
          <a:r>
            <a:rPr lang="vi-VN" b="1"/>
            <a:t>Chế độ thủ công:</a:t>
          </a:r>
          <a:r>
            <a:rPr lang="vi-VN"/>
            <a:t> Người dùng có thể trực tiếp điều khiển máy bơm, quạt, và đèn LED thông qua ứng dụng Blynk.</a:t>
          </a:r>
          <a:endParaRPr lang="en-US"/>
        </a:p>
      </dgm:t>
    </dgm:pt>
    <dgm:pt modelId="{155C3ABA-F0DD-433E-B30F-AF6473903422}" type="parTrans" cxnId="{6355C58D-1A28-4D46-99D6-42D61326AE1F}">
      <dgm:prSet/>
      <dgm:spPr/>
      <dgm:t>
        <a:bodyPr/>
        <a:lstStyle/>
        <a:p>
          <a:endParaRPr lang="en-US"/>
        </a:p>
      </dgm:t>
    </dgm:pt>
    <dgm:pt modelId="{3029D544-D61F-4307-91CA-CACDA07B9AEB}" type="sibTrans" cxnId="{6355C58D-1A28-4D46-99D6-42D61326AE1F}">
      <dgm:prSet/>
      <dgm:spPr/>
      <dgm:t>
        <a:bodyPr/>
        <a:lstStyle/>
        <a:p>
          <a:endParaRPr lang="en-US"/>
        </a:p>
      </dgm:t>
    </dgm:pt>
    <dgm:pt modelId="{FDEE3F80-C5E3-429D-896A-61DCB52F8C87}" type="pres">
      <dgm:prSet presAssocID="{AD418EC6-3D4C-4134-BAA2-D99B18F915A0}" presName="linear" presStyleCnt="0">
        <dgm:presLayoutVars>
          <dgm:animLvl val="lvl"/>
          <dgm:resizeHandles val="exact"/>
        </dgm:presLayoutVars>
      </dgm:prSet>
      <dgm:spPr/>
    </dgm:pt>
    <dgm:pt modelId="{17B0E17E-8128-4A40-834B-CE2C63A8DEEB}" type="pres">
      <dgm:prSet presAssocID="{7325EFE3-7F7F-4511-8306-A6E608124CF9}" presName="parentText" presStyleLbl="node1" presStyleIdx="0" presStyleCnt="1">
        <dgm:presLayoutVars>
          <dgm:chMax val="0"/>
          <dgm:bulletEnabled val="1"/>
        </dgm:presLayoutVars>
      </dgm:prSet>
      <dgm:spPr/>
    </dgm:pt>
    <dgm:pt modelId="{7A955643-EA17-4A2D-B406-E5B8925DBA1D}" type="pres">
      <dgm:prSet presAssocID="{7325EFE3-7F7F-4511-8306-A6E608124CF9}" presName="childText" presStyleLbl="revTx" presStyleIdx="0" presStyleCnt="1">
        <dgm:presLayoutVars>
          <dgm:bulletEnabled val="1"/>
        </dgm:presLayoutVars>
      </dgm:prSet>
      <dgm:spPr/>
    </dgm:pt>
  </dgm:ptLst>
  <dgm:cxnLst>
    <dgm:cxn modelId="{E4AEDC02-2A9B-41DA-B67F-C1731FA44A80}" srcId="{098EE0A0-6A66-4C16-9AB3-5B6094FA868A}" destId="{90BEC55E-6432-4E45-B0D2-0033260A872A}" srcOrd="0" destOrd="0" parTransId="{FFB4EB84-55EA-4FC0-9DEB-01E4A7076999}" sibTransId="{859AC805-72BF-4C9A-8176-745F827A9CC5}"/>
    <dgm:cxn modelId="{4A09BD33-F4D4-40A2-B910-180EC9969549}" type="presOf" srcId="{7325EFE3-7F7F-4511-8306-A6E608124CF9}" destId="{17B0E17E-8128-4A40-834B-CE2C63A8DEEB}" srcOrd="0" destOrd="0" presId="urn:microsoft.com/office/officeart/2005/8/layout/vList2"/>
    <dgm:cxn modelId="{7EAE5461-77A4-48CC-83A4-35A19E6FB8D0}" srcId="{AD418EC6-3D4C-4134-BAA2-D99B18F915A0}" destId="{7325EFE3-7F7F-4511-8306-A6E608124CF9}" srcOrd="0" destOrd="0" parTransId="{CEB379C5-FF79-4B3D-BBEF-535ACE047D4B}" sibTransId="{BB350935-8B5C-4162-B240-FECCDC041AD0}"/>
    <dgm:cxn modelId="{0713724C-9004-4372-BB51-43200165A7B7}" type="presOf" srcId="{90BEC55E-6432-4E45-B0D2-0033260A872A}" destId="{7A955643-EA17-4A2D-B406-E5B8925DBA1D}" srcOrd="0" destOrd="3" presId="urn:microsoft.com/office/officeart/2005/8/layout/vList2"/>
    <dgm:cxn modelId="{CF737350-4695-48D7-ADFA-D22E6257C371}" type="presOf" srcId="{3D10D21C-30F9-4891-B1FB-010B13871F6F}" destId="{7A955643-EA17-4A2D-B406-E5B8925DBA1D}" srcOrd="0" destOrd="0" presId="urn:microsoft.com/office/officeart/2005/8/layout/vList2"/>
    <dgm:cxn modelId="{A8257153-D20B-4C1D-9FC3-4410E61E9376}" type="presOf" srcId="{B68BBEF9-1207-4A59-AD1D-73914756EF3F}" destId="{7A955643-EA17-4A2D-B406-E5B8925DBA1D}" srcOrd="0" destOrd="1" presId="urn:microsoft.com/office/officeart/2005/8/layout/vList2"/>
    <dgm:cxn modelId="{B91C2583-BF84-4739-8060-45A8D97EABB4}" srcId="{7325EFE3-7F7F-4511-8306-A6E608124CF9}" destId="{3D10D21C-30F9-4891-B1FB-010B13871F6F}" srcOrd="0" destOrd="0" parTransId="{37AD1C89-3F67-4318-9EFC-1F55D159FDF7}" sibTransId="{0AB877A3-F8C2-4A41-9429-39A25DA49468}"/>
    <dgm:cxn modelId="{6355C58D-1A28-4D46-99D6-42D61326AE1F}" srcId="{098EE0A0-6A66-4C16-9AB3-5B6094FA868A}" destId="{AE802D20-A2B6-432A-BCEE-20DE39C5F09D}" srcOrd="1" destOrd="0" parTransId="{155C3ABA-F0DD-433E-B30F-AF6473903422}" sibTransId="{3029D544-D61F-4307-91CA-CACDA07B9AEB}"/>
    <dgm:cxn modelId="{F1589DB4-7598-4015-8868-E5F920C76B93}" type="presOf" srcId="{098EE0A0-6A66-4C16-9AB3-5B6094FA868A}" destId="{7A955643-EA17-4A2D-B406-E5B8925DBA1D}" srcOrd="0" destOrd="2" presId="urn:microsoft.com/office/officeart/2005/8/layout/vList2"/>
    <dgm:cxn modelId="{8F60CEC3-F22B-48F4-ABFB-99A4D655B796}" type="presOf" srcId="{AE802D20-A2B6-432A-BCEE-20DE39C5F09D}" destId="{7A955643-EA17-4A2D-B406-E5B8925DBA1D}" srcOrd="0" destOrd="4" presId="urn:microsoft.com/office/officeart/2005/8/layout/vList2"/>
    <dgm:cxn modelId="{608700C8-42F9-4D97-9668-221F6FCC8F20}" srcId="{7325EFE3-7F7F-4511-8306-A6E608124CF9}" destId="{098EE0A0-6A66-4C16-9AB3-5B6094FA868A}" srcOrd="2" destOrd="0" parTransId="{6D4A32CC-1619-4C4A-B3C7-A44467CDC1B1}" sibTransId="{A3487DC5-00B9-4D6A-8A97-09A4F3275484}"/>
    <dgm:cxn modelId="{80FE89D1-3029-4F9B-8EDD-E92183D05C05}" srcId="{7325EFE3-7F7F-4511-8306-A6E608124CF9}" destId="{B68BBEF9-1207-4A59-AD1D-73914756EF3F}" srcOrd="1" destOrd="0" parTransId="{E34C227A-75B7-40FD-BCC9-98A912BDAC8C}" sibTransId="{A4A124A9-241D-4CF5-B3C0-7B4222F25D42}"/>
    <dgm:cxn modelId="{51425DE0-EB00-4440-894A-EF829E502FE9}" type="presOf" srcId="{AD418EC6-3D4C-4134-BAA2-D99B18F915A0}" destId="{FDEE3F80-C5E3-429D-896A-61DCB52F8C87}" srcOrd="0" destOrd="0" presId="urn:microsoft.com/office/officeart/2005/8/layout/vList2"/>
    <dgm:cxn modelId="{4F9A16CC-19DB-46C4-A572-A04812FA6387}" type="presParOf" srcId="{FDEE3F80-C5E3-429D-896A-61DCB52F8C87}" destId="{17B0E17E-8128-4A40-834B-CE2C63A8DEEB}" srcOrd="0" destOrd="0" presId="urn:microsoft.com/office/officeart/2005/8/layout/vList2"/>
    <dgm:cxn modelId="{A5341F24-45DD-48E3-A2DE-6B3B09E1946D}" type="presParOf" srcId="{FDEE3F80-C5E3-429D-896A-61DCB52F8C87}" destId="{7A955643-EA17-4A2D-B406-E5B8925DBA1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65F7E4-5B16-4D66-AD63-5C95D9B47AA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7484048-67A1-43CD-8FD6-D0DBD2DCBEA5}">
      <dgm:prSet/>
      <dgm:spPr/>
      <dgm:t>
        <a:bodyPr/>
        <a:lstStyle/>
        <a:p>
          <a:r>
            <a:rPr lang="vi-VN" b="1"/>
            <a:t>Thử nghiệm điều khiển thiết bị:</a:t>
          </a:r>
          <a:endParaRPr lang="en-US"/>
        </a:p>
      </dgm:t>
    </dgm:pt>
    <dgm:pt modelId="{4B7DF0D8-942A-4480-A6E3-4085DA910DD1}" type="parTrans" cxnId="{90DA90E6-23BC-4879-8898-451FC89D6CFD}">
      <dgm:prSet/>
      <dgm:spPr/>
      <dgm:t>
        <a:bodyPr/>
        <a:lstStyle/>
        <a:p>
          <a:endParaRPr lang="en-US"/>
        </a:p>
      </dgm:t>
    </dgm:pt>
    <dgm:pt modelId="{345721DE-DB87-4C03-8389-A07AD574B400}" type="sibTrans" cxnId="{90DA90E6-23BC-4879-8898-451FC89D6CFD}">
      <dgm:prSet/>
      <dgm:spPr/>
      <dgm:t>
        <a:bodyPr/>
        <a:lstStyle/>
        <a:p>
          <a:endParaRPr lang="en-US"/>
        </a:p>
      </dgm:t>
    </dgm:pt>
    <dgm:pt modelId="{DD1F7532-6364-4AE5-B555-F20C1E2CDE8C}">
      <dgm:prSet/>
      <dgm:spPr/>
      <dgm:t>
        <a:bodyPr/>
        <a:lstStyle/>
        <a:p>
          <a:r>
            <a:rPr lang="vi-VN"/>
            <a:t>Thử nghiệm thành công điều khiển máy bơm nước dựa trên mức độ ẩm đất.</a:t>
          </a:r>
          <a:endParaRPr lang="en-US"/>
        </a:p>
      </dgm:t>
    </dgm:pt>
    <dgm:pt modelId="{ABEF08B5-240B-4A60-909A-A3A0CC89D03C}" type="parTrans" cxnId="{68A42D1C-610E-4EA7-AAFD-5DC35CE65911}">
      <dgm:prSet/>
      <dgm:spPr/>
      <dgm:t>
        <a:bodyPr/>
        <a:lstStyle/>
        <a:p>
          <a:endParaRPr lang="en-US"/>
        </a:p>
      </dgm:t>
    </dgm:pt>
    <dgm:pt modelId="{535DB238-C7EA-4A26-9198-34892DC3DB9E}" type="sibTrans" cxnId="{68A42D1C-610E-4EA7-AAFD-5DC35CE65911}">
      <dgm:prSet/>
      <dgm:spPr/>
      <dgm:t>
        <a:bodyPr/>
        <a:lstStyle/>
        <a:p>
          <a:endParaRPr lang="en-US"/>
        </a:p>
      </dgm:t>
    </dgm:pt>
    <dgm:pt modelId="{72396661-9F3D-4289-9BF5-0DBA074502A7}">
      <dgm:prSet/>
      <dgm:spPr/>
      <dgm:t>
        <a:bodyPr/>
        <a:lstStyle/>
        <a:p>
          <a:r>
            <a:rPr lang="vi-VN"/>
            <a:t>Quạt được bật/tắt tự động khi nhiệt độ vượt qua ngưỡng cho phép.</a:t>
          </a:r>
          <a:endParaRPr lang="en-US"/>
        </a:p>
      </dgm:t>
    </dgm:pt>
    <dgm:pt modelId="{F32A29FE-BC05-4D9E-BC58-06D34BEC1659}" type="parTrans" cxnId="{99F2C032-E111-4CC4-9622-4EB59C0D6AD3}">
      <dgm:prSet/>
      <dgm:spPr/>
      <dgm:t>
        <a:bodyPr/>
        <a:lstStyle/>
        <a:p>
          <a:endParaRPr lang="en-US"/>
        </a:p>
      </dgm:t>
    </dgm:pt>
    <dgm:pt modelId="{E4BEE564-4F26-4E23-9EFB-355A896B9462}" type="sibTrans" cxnId="{99F2C032-E111-4CC4-9622-4EB59C0D6AD3}">
      <dgm:prSet/>
      <dgm:spPr/>
      <dgm:t>
        <a:bodyPr/>
        <a:lstStyle/>
        <a:p>
          <a:endParaRPr lang="en-US"/>
        </a:p>
      </dgm:t>
    </dgm:pt>
    <dgm:pt modelId="{F523DB5C-A062-4D54-BEC6-D4FB30A0495B}">
      <dgm:prSet/>
      <dgm:spPr/>
      <dgm:t>
        <a:bodyPr/>
        <a:lstStyle/>
        <a:p>
          <a:r>
            <a:rPr lang="vi-VN" dirty="0"/>
            <a:t>Đèn LED được bật theo khung giờ đã định sẵn hoặc khi chế độ thủ công được bật.</a:t>
          </a:r>
          <a:endParaRPr lang="en-US" dirty="0"/>
        </a:p>
      </dgm:t>
    </dgm:pt>
    <dgm:pt modelId="{EEA6B58E-F9E6-4BBE-9705-8D23A2E42E42}" type="parTrans" cxnId="{FE253D0D-1574-4CE6-93DE-B5C94637885C}">
      <dgm:prSet/>
      <dgm:spPr/>
      <dgm:t>
        <a:bodyPr/>
        <a:lstStyle/>
        <a:p>
          <a:endParaRPr lang="en-US"/>
        </a:p>
      </dgm:t>
    </dgm:pt>
    <dgm:pt modelId="{B83B1567-4D34-48DE-901B-02E7D8EDB70B}" type="sibTrans" cxnId="{FE253D0D-1574-4CE6-93DE-B5C94637885C}">
      <dgm:prSet/>
      <dgm:spPr/>
      <dgm:t>
        <a:bodyPr/>
        <a:lstStyle/>
        <a:p>
          <a:endParaRPr lang="en-US"/>
        </a:p>
      </dgm:t>
    </dgm:pt>
    <dgm:pt modelId="{A12208D1-7FF2-4603-9CD7-89860BA554CE}">
      <dgm:prSet/>
      <dgm:spPr/>
      <dgm:t>
        <a:bodyPr/>
        <a:lstStyle/>
        <a:p>
          <a:r>
            <a:rPr lang="vi-VN" dirty="0"/>
            <a:t>Trợ lý ảo hoạt động tốt</a:t>
          </a:r>
          <a:endParaRPr lang="en-US" dirty="0"/>
        </a:p>
      </dgm:t>
    </dgm:pt>
    <dgm:pt modelId="{1CAACBDB-DDFD-49BB-BE4B-467310247BE3}" type="sibTrans" cxnId="{51B40022-46E0-4513-8E57-2ADF7E336D16}">
      <dgm:prSet/>
      <dgm:spPr/>
    </dgm:pt>
    <dgm:pt modelId="{4454FE8A-3042-408E-B348-3A47B55C613B}" type="parTrans" cxnId="{51B40022-46E0-4513-8E57-2ADF7E336D16}">
      <dgm:prSet/>
      <dgm:spPr/>
      <dgm:t>
        <a:bodyPr/>
        <a:lstStyle/>
        <a:p>
          <a:endParaRPr lang="vi-VN"/>
        </a:p>
      </dgm:t>
    </dgm:pt>
    <dgm:pt modelId="{D8FB9F74-AD77-434F-878C-25F88D538CD5}" type="pres">
      <dgm:prSet presAssocID="{6865F7E4-5B16-4D66-AD63-5C95D9B47AAA}" presName="Name0" presStyleCnt="0">
        <dgm:presLayoutVars>
          <dgm:dir/>
          <dgm:resizeHandles val="exact"/>
        </dgm:presLayoutVars>
      </dgm:prSet>
      <dgm:spPr/>
    </dgm:pt>
    <dgm:pt modelId="{49BE6E9D-F1B4-41B8-826E-DA46470372BC}" type="pres">
      <dgm:prSet presAssocID="{67484048-67A1-43CD-8FD6-D0DBD2DCBEA5}" presName="node" presStyleLbl="node1" presStyleIdx="0" presStyleCnt="5">
        <dgm:presLayoutVars>
          <dgm:bulletEnabled val="1"/>
        </dgm:presLayoutVars>
      </dgm:prSet>
      <dgm:spPr/>
    </dgm:pt>
    <dgm:pt modelId="{6D6FBBB8-4681-413F-A4C4-6048BFF72889}" type="pres">
      <dgm:prSet presAssocID="{345721DE-DB87-4C03-8389-A07AD574B400}" presName="sibTrans" presStyleLbl="sibTrans1D1" presStyleIdx="0" presStyleCnt="4"/>
      <dgm:spPr/>
    </dgm:pt>
    <dgm:pt modelId="{EE24303F-CD73-4935-B065-D9CD7BBDA364}" type="pres">
      <dgm:prSet presAssocID="{345721DE-DB87-4C03-8389-A07AD574B400}" presName="connectorText" presStyleLbl="sibTrans1D1" presStyleIdx="0" presStyleCnt="4"/>
      <dgm:spPr/>
    </dgm:pt>
    <dgm:pt modelId="{3D98CD85-458B-4ADC-8C9D-94EEA937141B}" type="pres">
      <dgm:prSet presAssocID="{DD1F7532-6364-4AE5-B555-F20C1E2CDE8C}" presName="node" presStyleLbl="node1" presStyleIdx="1" presStyleCnt="5">
        <dgm:presLayoutVars>
          <dgm:bulletEnabled val="1"/>
        </dgm:presLayoutVars>
      </dgm:prSet>
      <dgm:spPr/>
    </dgm:pt>
    <dgm:pt modelId="{DD49D73B-A2F7-4F8D-BE56-A0E694626433}" type="pres">
      <dgm:prSet presAssocID="{535DB238-C7EA-4A26-9198-34892DC3DB9E}" presName="sibTrans" presStyleLbl="sibTrans1D1" presStyleIdx="1" presStyleCnt="4"/>
      <dgm:spPr/>
    </dgm:pt>
    <dgm:pt modelId="{63ED2145-4DDD-4882-8CAE-5431294EAC8C}" type="pres">
      <dgm:prSet presAssocID="{535DB238-C7EA-4A26-9198-34892DC3DB9E}" presName="connectorText" presStyleLbl="sibTrans1D1" presStyleIdx="1" presStyleCnt="4"/>
      <dgm:spPr/>
    </dgm:pt>
    <dgm:pt modelId="{85D63B5F-6D12-4E4E-B55F-24D37C267850}" type="pres">
      <dgm:prSet presAssocID="{72396661-9F3D-4289-9BF5-0DBA074502A7}" presName="node" presStyleLbl="node1" presStyleIdx="2" presStyleCnt="5">
        <dgm:presLayoutVars>
          <dgm:bulletEnabled val="1"/>
        </dgm:presLayoutVars>
      </dgm:prSet>
      <dgm:spPr/>
    </dgm:pt>
    <dgm:pt modelId="{9CB46A7D-3C27-4024-B557-24506C050645}" type="pres">
      <dgm:prSet presAssocID="{E4BEE564-4F26-4E23-9EFB-355A896B9462}" presName="sibTrans" presStyleLbl="sibTrans1D1" presStyleIdx="2" presStyleCnt="4"/>
      <dgm:spPr/>
    </dgm:pt>
    <dgm:pt modelId="{DC0E0739-B816-49B5-B145-0388B855C7B4}" type="pres">
      <dgm:prSet presAssocID="{E4BEE564-4F26-4E23-9EFB-355A896B9462}" presName="connectorText" presStyleLbl="sibTrans1D1" presStyleIdx="2" presStyleCnt="4"/>
      <dgm:spPr/>
    </dgm:pt>
    <dgm:pt modelId="{9BDDF174-9EA0-4266-B3EC-80D6ABD06A93}" type="pres">
      <dgm:prSet presAssocID="{F523DB5C-A062-4D54-BEC6-D4FB30A0495B}" presName="node" presStyleLbl="node1" presStyleIdx="3" presStyleCnt="5">
        <dgm:presLayoutVars>
          <dgm:bulletEnabled val="1"/>
        </dgm:presLayoutVars>
      </dgm:prSet>
      <dgm:spPr/>
    </dgm:pt>
    <dgm:pt modelId="{35CF5C6F-3A49-4618-BB38-34CB5A8B55FA}" type="pres">
      <dgm:prSet presAssocID="{B83B1567-4D34-48DE-901B-02E7D8EDB70B}" presName="sibTrans" presStyleLbl="sibTrans1D1" presStyleIdx="3" presStyleCnt="4"/>
      <dgm:spPr/>
    </dgm:pt>
    <dgm:pt modelId="{30ED130D-7004-46DD-A979-BC409E7C03AB}" type="pres">
      <dgm:prSet presAssocID="{B83B1567-4D34-48DE-901B-02E7D8EDB70B}" presName="connectorText" presStyleLbl="sibTrans1D1" presStyleIdx="3" presStyleCnt="4"/>
      <dgm:spPr/>
    </dgm:pt>
    <dgm:pt modelId="{96460F5B-D3ED-4565-9765-5415AED2F277}" type="pres">
      <dgm:prSet presAssocID="{A12208D1-7FF2-4603-9CD7-89860BA554CE}" presName="node" presStyleLbl="node1" presStyleIdx="4" presStyleCnt="5">
        <dgm:presLayoutVars>
          <dgm:bulletEnabled val="1"/>
        </dgm:presLayoutVars>
      </dgm:prSet>
      <dgm:spPr/>
    </dgm:pt>
  </dgm:ptLst>
  <dgm:cxnLst>
    <dgm:cxn modelId="{FE253D0D-1574-4CE6-93DE-B5C94637885C}" srcId="{6865F7E4-5B16-4D66-AD63-5C95D9B47AAA}" destId="{F523DB5C-A062-4D54-BEC6-D4FB30A0495B}" srcOrd="3" destOrd="0" parTransId="{EEA6B58E-F9E6-4BBE-9705-8D23A2E42E42}" sibTransId="{B83B1567-4D34-48DE-901B-02E7D8EDB70B}"/>
    <dgm:cxn modelId="{F13C8C14-C34F-401F-AFFA-AF6C8D46F5B7}" type="presOf" srcId="{E4BEE564-4F26-4E23-9EFB-355A896B9462}" destId="{DC0E0739-B816-49B5-B145-0388B855C7B4}" srcOrd="1" destOrd="0" presId="urn:microsoft.com/office/officeart/2016/7/layout/RepeatingBendingProcessNew"/>
    <dgm:cxn modelId="{6100801A-29EA-4580-B126-1CBD63BFE90A}" type="presOf" srcId="{A12208D1-7FF2-4603-9CD7-89860BA554CE}" destId="{96460F5B-D3ED-4565-9765-5415AED2F277}" srcOrd="0" destOrd="0" presId="urn:microsoft.com/office/officeart/2016/7/layout/RepeatingBendingProcessNew"/>
    <dgm:cxn modelId="{68A42D1C-610E-4EA7-AAFD-5DC35CE65911}" srcId="{6865F7E4-5B16-4D66-AD63-5C95D9B47AAA}" destId="{DD1F7532-6364-4AE5-B555-F20C1E2CDE8C}" srcOrd="1" destOrd="0" parTransId="{ABEF08B5-240B-4A60-909A-A3A0CC89D03C}" sibTransId="{535DB238-C7EA-4A26-9198-34892DC3DB9E}"/>
    <dgm:cxn modelId="{E7CA1121-8232-4A1F-A337-D84A8AB09C3B}" type="presOf" srcId="{67484048-67A1-43CD-8FD6-D0DBD2DCBEA5}" destId="{49BE6E9D-F1B4-41B8-826E-DA46470372BC}" srcOrd="0" destOrd="0" presId="urn:microsoft.com/office/officeart/2016/7/layout/RepeatingBendingProcessNew"/>
    <dgm:cxn modelId="{51B40022-46E0-4513-8E57-2ADF7E336D16}" srcId="{6865F7E4-5B16-4D66-AD63-5C95D9B47AAA}" destId="{A12208D1-7FF2-4603-9CD7-89860BA554CE}" srcOrd="4" destOrd="0" parTransId="{4454FE8A-3042-408E-B348-3A47B55C613B}" sibTransId="{1CAACBDB-DDFD-49BB-BE4B-467310247BE3}"/>
    <dgm:cxn modelId="{D17A2722-2BB6-4C64-8A81-089B418FEC4A}" type="presOf" srcId="{F523DB5C-A062-4D54-BEC6-D4FB30A0495B}" destId="{9BDDF174-9EA0-4266-B3EC-80D6ABD06A93}" srcOrd="0" destOrd="0" presId="urn:microsoft.com/office/officeart/2016/7/layout/RepeatingBendingProcessNew"/>
    <dgm:cxn modelId="{99F2C032-E111-4CC4-9622-4EB59C0D6AD3}" srcId="{6865F7E4-5B16-4D66-AD63-5C95D9B47AAA}" destId="{72396661-9F3D-4289-9BF5-0DBA074502A7}" srcOrd="2" destOrd="0" parTransId="{F32A29FE-BC05-4D9E-BC58-06D34BEC1659}" sibTransId="{E4BEE564-4F26-4E23-9EFB-355A896B9462}"/>
    <dgm:cxn modelId="{E88CA289-39F8-4B3E-946D-3982D81A9968}" type="presOf" srcId="{B83B1567-4D34-48DE-901B-02E7D8EDB70B}" destId="{35CF5C6F-3A49-4618-BB38-34CB5A8B55FA}" srcOrd="0" destOrd="0" presId="urn:microsoft.com/office/officeart/2016/7/layout/RepeatingBendingProcessNew"/>
    <dgm:cxn modelId="{2BB0D2A5-4E65-4594-8C74-51A54040FFC4}" type="presOf" srcId="{72396661-9F3D-4289-9BF5-0DBA074502A7}" destId="{85D63B5F-6D12-4E4E-B55F-24D37C267850}" srcOrd="0" destOrd="0" presId="urn:microsoft.com/office/officeart/2016/7/layout/RepeatingBendingProcessNew"/>
    <dgm:cxn modelId="{14B52FB5-B33C-4332-8742-2C66DD68DB83}" type="presOf" srcId="{345721DE-DB87-4C03-8389-A07AD574B400}" destId="{6D6FBBB8-4681-413F-A4C4-6048BFF72889}" srcOrd="0" destOrd="0" presId="urn:microsoft.com/office/officeart/2016/7/layout/RepeatingBendingProcessNew"/>
    <dgm:cxn modelId="{329E9FC1-9B77-4279-B7DD-C7681B74DA96}" type="presOf" srcId="{6865F7E4-5B16-4D66-AD63-5C95D9B47AAA}" destId="{D8FB9F74-AD77-434F-878C-25F88D538CD5}" srcOrd="0" destOrd="0" presId="urn:microsoft.com/office/officeart/2016/7/layout/RepeatingBendingProcessNew"/>
    <dgm:cxn modelId="{F00149C3-3D4C-4028-BEAE-E3BA6624EE10}" type="presOf" srcId="{535DB238-C7EA-4A26-9198-34892DC3DB9E}" destId="{DD49D73B-A2F7-4F8D-BE56-A0E694626433}" srcOrd="0" destOrd="0" presId="urn:microsoft.com/office/officeart/2016/7/layout/RepeatingBendingProcessNew"/>
    <dgm:cxn modelId="{7FA326D2-ABCA-41F4-AFEB-06F38A9C44A2}" type="presOf" srcId="{B83B1567-4D34-48DE-901B-02E7D8EDB70B}" destId="{30ED130D-7004-46DD-A979-BC409E7C03AB}" srcOrd="1" destOrd="0" presId="urn:microsoft.com/office/officeart/2016/7/layout/RepeatingBendingProcessNew"/>
    <dgm:cxn modelId="{5DE49FDB-9ED1-473E-AC7D-850D3D16EB0B}" type="presOf" srcId="{345721DE-DB87-4C03-8389-A07AD574B400}" destId="{EE24303F-CD73-4935-B065-D9CD7BBDA364}" srcOrd="1" destOrd="0" presId="urn:microsoft.com/office/officeart/2016/7/layout/RepeatingBendingProcessNew"/>
    <dgm:cxn modelId="{046501DE-1BDC-4313-98AF-C8F00A620DD1}" type="presOf" srcId="{535DB238-C7EA-4A26-9198-34892DC3DB9E}" destId="{63ED2145-4DDD-4882-8CAE-5431294EAC8C}" srcOrd="1" destOrd="0" presId="urn:microsoft.com/office/officeart/2016/7/layout/RepeatingBendingProcessNew"/>
    <dgm:cxn modelId="{36554CE3-3B22-48C6-9729-DD0D3FC98398}" type="presOf" srcId="{E4BEE564-4F26-4E23-9EFB-355A896B9462}" destId="{9CB46A7D-3C27-4024-B557-24506C050645}" srcOrd="0" destOrd="0" presId="urn:microsoft.com/office/officeart/2016/7/layout/RepeatingBendingProcessNew"/>
    <dgm:cxn modelId="{E038BBE5-DCBD-4CA1-83D6-9CA65398CD10}" type="presOf" srcId="{DD1F7532-6364-4AE5-B555-F20C1E2CDE8C}" destId="{3D98CD85-458B-4ADC-8C9D-94EEA937141B}" srcOrd="0" destOrd="0" presId="urn:microsoft.com/office/officeart/2016/7/layout/RepeatingBendingProcessNew"/>
    <dgm:cxn modelId="{90DA90E6-23BC-4879-8898-451FC89D6CFD}" srcId="{6865F7E4-5B16-4D66-AD63-5C95D9B47AAA}" destId="{67484048-67A1-43CD-8FD6-D0DBD2DCBEA5}" srcOrd="0" destOrd="0" parTransId="{4B7DF0D8-942A-4480-A6E3-4085DA910DD1}" sibTransId="{345721DE-DB87-4C03-8389-A07AD574B400}"/>
    <dgm:cxn modelId="{C775A179-CF2C-4CD1-B742-62421A6B04FC}" type="presParOf" srcId="{D8FB9F74-AD77-434F-878C-25F88D538CD5}" destId="{49BE6E9D-F1B4-41B8-826E-DA46470372BC}" srcOrd="0" destOrd="0" presId="urn:microsoft.com/office/officeart/2016/7/layout/RepeatingBendingProcessNew"/>
    <dgm:cxn modelId="{44D48F37-77FE-4818-AF91-BE553769B3C6}" type="presParOf" srcId="{D8FB9F74-AD77-434F-878C-25F88D538CD5}" destId="{6D6FBBB8-4681-413F-A4C4-6048BFF72889}" srcOrd="1" destOrd="0" presId="urn:microsoft.com/office/officeart/2016/7/layout/RepeatingBendingProcessNew"/>
    <dgm:cxn modelId="{130FDFC9-5192-46B3-B656-8F31A8BD378D}" type="presParOf" srcId="{6D6FBBB8-4681-413F-A4C4-6048BFF72889}" destId="{EE24303F-CD73-4935-B065-D9CD7BBDA364}" srcOrd="0" destOrd="0" presId="urn:microsoft.com/office/officeart/2016/7/layout/RepeatingBendingProcessNew"/>
    <dgm:cxn modelId="{E2D6F0A8-6936-46FD-89C8-501E1CFAEF36}" type="presParOf" srcId="{D8FB9F74-AD77-434F-878C-25F88D538CD5}" destId="{3D98CD85-458B-4ADC-8C9D-94EEA937141B}" srcOrd="2" destOrd="0" presId="urn:microsoft.com/office/officeart/2016/7/layout/RepeatingBendingProcessNew"/>
    <dgm:cxn modelId="{4B7B222D-8505-4D3C-9267-3FD8987650C6}" type="presParOf" srcId="{D8FB9F74-AD77-434F-878C-25F88D538CD5}" destId="{DD49D73B-A2F7-4F8D-BE56-A0E694626433}" srcOrd="3" destOrd="0" presId="urn:microsoft.com/office/officeart/2016/7/layout/RepeatingBendingProcessNew"/>
    <dgm:cxn modelId="{5B6C2BA0-0953-4798-B647-2E651D39C858}" type="presParOf" srcId="{DD49D73B-A2F7-4F8D-BE56-A0E694626433}" destId="{63ED2145-4DDD-4882-8CAE-5431294EAC8C}" srcOrd="0" destOrd="0" presId="urn:microsoft.com/office/officeart/2016/7/layout/RepeatingBendingProcessNew"/>
    <dgm:cxn modelId="{4D2C3D4B-3485-43FB-B8D7-784E7ED9E71C}" type="presParOf" srcId="{D8FB9F74-AD77-434F-878C-25F88D538CD5}" destId="{85D63B5F-6D12-4E4E-B55F-24D37C267850}" srcOrd="4" destOrd="0" presId="urn:microsoft.com/office/officeart/2016/7/layout/RepeatingBendingProcessNew"/>
    <dgm:cxn modelId="{4A85F216-D297-4C7A-BE2F-B6F5893C32C0}" type="presParOf" srcId="{D8FB9F74-AD77-434F-878C-25F88D538CD5}" destId="{9CB46A7D-3C27-4024-B557-24506C050645}" srcOrd="5" destOrd="0" presId="urn:microsoft.com/office/officeart/2016/7/layout/RepeatingBendingProcessNew"/>
    <dgm:cxn modelId="{4732C9C2-950C-412B-8465-7BAE109A9FE3}" type="presParOf" srcId="{9CB46A7D-3C27-4024-B557-24506C050645}" destId="{DC0E0739-B816-49B5-B145-0388B855C7B4}" srcOrd="0" destOrd="0" presId="urn:microsoft.com/office/officeart/2016/7/layout/RepeatingBendingProcessNew"/>
    <dgm:cxn modelId="{B504977F-E6D2-4AB1-81A3-7B6686FFCE98}" type="presParOf" srcId="{D8FB9F74-AD77-434F-878C-25F88D538CD5}" destId="{9BDDF174-9EA0-4266-B3EC-80D6ABD06A93}" srcOrd="6" destOrd="0" presId="urn:microsoft.com/office/officeart/2016/7/layout/RepeatingBendingProcessNew"/>
    <dgm:cxn modelId="{33E528CE-5A15-4411-983C-C326139A0839}" type="presParOf" srcId="{D8FB9F74-AD77-434F-878C-25F88D538CD5}" destId="{35CF5C6F-3A49-4618-BB38-34CB5A8B55FA}" srcOrd="7" destOrd="0" presId="urn:microsoft.com/office/officeart/2016/7/layout/RepeatingBendingProcessNew"/>
    <dgm:cxn modelId="{FF324FA8-112A-4CBC-A2BD-6564328FA7EB}" type="presParOf" srcId="{35CF5C6F-3A49-4618-BB38-34CB5A8B55FA}" destId="{30ED130D-7004-46DD-A979-BC409E7C03AB}" srcOrd="0" destOrd="0" presId="urn:microsoft.com/office/officeart/2016/7/layout/RepeatingBendingProcessNew"/>
    <dgm:cxn modelId="{315B0C36-6536-4034-97EC-4B46C5E540CB}" type="presParOf" srcId="{D8FB9F74-AD77-434F-878C-25F88D538CD5}" destId="{96460F5B-D3ED-4565-9765-5415AED2F277}"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5EC62-1BAF-4F5D-A75A-36AC28B17DF5}">
      <dsp:nvSpPr>
        <dsp:cNvPr id="0" name=""/>
        <dsp:cNvSpPr/>
      </dsp:nvSpPr>
      <dsp:spPr>
        <a:xfrm>
          <a:off x="0" y="16441"/>
          <a:ext cx="6544416" cy="226190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vi-VN" sz="3800" b="0" i="0" kern="1200" baseline="0" dirty="0"/>
            <a:t>Khái niệm: Tổng quan về hệ thống chăm bón tự động.</a:t>
          </a:r>
          <a:endParaRPr lang="en-US" sz="3800" kern="1200" dirty="0"/>
        </a:p>
      </dsp:txBody>
      <dsp:txXfrm>
        <a:off x="110417" y="126858"/>
        <a:ext cx="6323582" cy="2041068"/>
      </dsp:txXfrm>
    </dsp:sp>
    <dsp:sp modelId="{442E0ED5-C9D1-4E53-936E-8716DB22E670}">
      <dsp:nvSpPr>
        <dsp:cNvPr id="0" name=""/>
        <dsp:cNvSpPr/>
      </dsp:nvSpPr>
      <dsp:spPr>
        <a:xfrm>
          <a:off x="0" y="2387784"/>
          <a:ext cx="6544416" cy="2261902"/>
        </a:xfrm>
        <a:prstGeom prst="roundRect">
          <a:avLst/>
        </a:prstGeom>
        <a:solidFill>
          <a:schemeClr val="accent2">
            <a:hueOff val="2999665"/>
            <a:satOff val="-10248"/>
            <a:lumOff val="-10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vi-VN" sz="3800" b="0" i="0" kern="1200" baseline="0"/>
            <a:t>Mục tiêu: Tối ưu hóa môi trường trồng rau bằng công nghệ. </a:t>
          </a:r>
          <a:endParaRPr lang="en-US" sz="3800" kern="1200"/>
        </a:p>
      </dsp:txBody>
      <dsp:txXfrm>
        <a:off x="110417" y="2498201"/>
        <a:ext cx="6323582" cy="2041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6CD5B-FB01-4D36-8A89-572FCC877104}">
      <dsp:nvSpPr>
        <dsp:cNvPr id="0" name=""/>
        <dsp:cNvSpPr/>
      </dsp:nvSpPr>
      <dsp:spPr>
        <a:xfrm>
          <a:off x="12590" y="69"/>
          <a:ext cx="4691836" cy="29793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ACC1C-D87B-475F-B511-685EA2B760AD}">
      <dsp:nvSpPr>
        <dsp:cNvPr id="0" name=""/>
        <dsp:cNvSpPr/>
      </dsp:nvSpPr>
      <dsp:spPr>
        <a:xfrm>
          <a:off x="533906" y="495319"/>
          <a:ext cx="4691836" cy="29793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vi-VN" sz="4300" b="0" i="0" kern="1200" baseline="0"/>
            <a:t>Tìm hiểu điều kiện sống của các loại rau phổ biến.</a:t>
          </a:r>
          <a:endParaRPr lang="en-US" sz="4300" kern="1200"/>
        </a:p>
      </dsp:txBody>
      <dsp:txXfrm>
        <a:off x="621167" y="582580"/>
        <a:ext cx="4517314" cy="2804794"/>
      </dsp:txXfrm>
    </dsp:sp>
    <dsp:sp modelId="{6F96E83D-8332-4F3B-827C-B7CA154A890A}">
      <dsp:nvSpPr>
        <dsp:cNvPr id="0" name=""/>
        <dsp:cNvSpPr/>
      </dsp:nvSpPr>
      <dsp:spPr>
        <a:xfrm>
          <a:off x="5747057" y="69"/>
          <a:ext cx="4691836" cy="29793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57E88-CFED-4D8B-8AB1-C4A86E37CAEB}">
      <dsp:nvSpPr>
        <dsp:cNvPr id="0" name=""/>
        <dsp:cNvSpPr/>
      </dsp:nvSpPr>
      <dsp:spPr>
        <a:xfrm>
          <a:off x="6268372" y="495319"/>
          <a:ext cx="4691836" cy="29793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vi-VN" sz="4300" b="0" i="0" kern="1200" baseline="0"/>
            <a:t>Ảnh hưởng của nhiệt độ, độ ẩm và ánh sáng. </a:t>
          </a:r>
          <a:endParaRPr lang="en-US" sz="4300" kern="1200"/>
        </a:p>
      </dsp:txBody>
      <dsp:txXfrm>
        <a:off x="6355633" y="582580"/>
        <a:ext cx="4517314" cy="28047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BEB27-6712-488D-8856-38A412BFE49D}">
      <dsp:nvSpPr>
        <dsp:cNvPr id="0" name=""/>
        <dsp:cNvSpPr/>
      </dsp:nvSpPr>
      <dsp:spPr>
        <a:xfrm>
          <a:off x="892" y="1282898"/>
          <a:ext cx="2925365" cy="292536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vi-VN" sz="2200" b="1" i="0" kern="1200" baseline="0"/>
            <a:t>Phần cứng chính:</a:t>
          </a:r>
          <a:r>
            <a:rPr lang="vi-VN" sz="2200" b="0" i="0" kern="1200" baseline="0"/>
            <a:t> Raspberry Pi 4, cảm biến, máy bơm, quạt, đèn LED, màn hình LCD.</a:t>
          </a:r>
          <a:endParaRPr lang="en-US" sz="2200" kern="1200"/>
        </a:p>
      </dsp:txBody>
      <dsp:txXfrm>
        <a:off x="429302" y="1711308"/>
        <a:ext cx="2068545" cy="2068545"/>
      </dsp:txXfrm>
    </dsp:sp>
    <dsp:sp modelId="{D90AB808-80C3-427A-A1B5-ED1C68310B73}">
      <dsp:nvSpPr>
        <dsp:cNvPr id="0" name=""/>
        <dsp:cNvSpPr/>
      </dsp:nvSpPr>
      <dsp:spPr>
        <a:xfrm rot="5400000">
          <a:off x="3167601" y="2357970"/>
          <a:ext cx="1023877" cy="775221"/>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E5942C-34B7-402C-BA3F-3FB22B853923}">
      <dsp:nvSpPr>
        <dsp:cNvPr id="0" name=""/>
        <dsp:cNvSpPr/>
      </dsp:nvSpPr>
      <dsp:spPr>
        <a:xfrm>
          <a:off x="4388941" y="1282898"/>
          <a:ext cx="2925365" cy="292536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vi-VN" sz="2200" b="1" i="0" kern="1200" baseline="0" dirty="0"/>
            <a:t>Phần mềm:</a:t>
          </a:r>
          <a:r>
            <a:rPr lang="vi-VN" sz="2200" b="0" i="0" kern="1200" baseline="0" dirty="0"/>
            <a:t> </a:t>
          </a:r>
          <a:r>
            <a:rPr lang="vi-VN" sz="2200" b="0" i="0" kern="1200" baseline="0" dirty="0" err="1"/>
            <a:t>Raspberry</a:t>
          </a:r>
          <a:r>
            <a:rPr lang="vi-VN" sz="2200" b="0" i="0" kern="1200" baseline="0" dirty="0"/>
            <a:t> </a:t>
          </a:r>
          <a:r>
            <a:rPr lang="vi-VN" sz="2200" b="0" i="0" kern="1200" baseline="0" dirty="0" err="1"/>
            <a:t>Pi</a:t>
          </a:r>
          <a:r>
            <a:rPr lang="vi-VN" sz="2200" b="0" i="0" kern="1200" baseline="0" dirty="0"/>
            <a:t> , </a:t>
          </a:r>
          <a:r>
            <a:rPr lang="vi-VN" sz="2200" b="0" i="0" kern="1200" baseline="0" dirty="0" err="1"/>
            <a:t>Python</a:t>
          </a:r>
          <a:r>
            <a:rPr lang="vi-VN" sz="2200" b="0" i="0" kern="1200" baseline="0" dirty="0"/>
            <a:t>, </a:t>
          </a:r>
          <a:r>
            <a:rPr lang="vi-VN" sz="2200" b="0" i="0" kern="1200" baseline="0" dirty="0" err="1"/>
            <a:t>Blynk</a:t>
          </a:r>
          <a:r>
            <a:rPr lang="vi-VN" sz="2200" b="0" i="0" kern="1200" baseline="0" dirty="0"/>
            <a:t> </a:t>
          </a:r>
          <a:endParaRPr lang="en-US" sz="2200" kern="1200" dirty="0"/>
        </a:p>
      </dsp:txBody>
      <dsp:txXfrm>
        <a:off x="4817351" y="1711308"/>
        <a:ext cx="2068545" cy="20685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0E17E-8128-4A40-834B-CE2C63A8DEEB}">
      <dsp:nvSpPr>
        <dsp:cNvPr id="0" name=""/>
        <dsp:cNvSpPr/>
      </dsp:nvSpPr>
      <dsp:spPr>
        <a:xfrm>
          <a:off x="0" y="45618"/>
          <a:ext cx="6400401" cy="669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b="1" kern="1200"/>
            <a:t>Mô tả chi tiết:</a:t>
          </a:r>
          <a:endParaRPr lang="en-US" sz="2600" kern="1200"/>
        </a:p>
      </dsp:txBody>
      <dsp:txXfrm>
        <a:off x="32670" y="78288"/>
        <a:ext cx="6335061" cy="603900"/>
      </dsp:txXfrm>
    </dsp:sp>
    <dsp:sp modelId="{7A955643-EA17-4A2D-B406-E5B8925DBA1D}">
      <dsp:nvSpPr>
        <dsp:cNvPr id="0" name=""/>
        <dsp:cNvSpPr/>
      </dsp:nvSpPr>
      <dsp:spPr>
        <a:xfrm>
          <a:off x="0" y="714858"/>
          <a:ext cx="6400401" cy="4628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1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vi-VN" sz="2000" b="1" kern="1200"/>
            <a:t>Thu thập dữ liệu:</a:t>
          </a:r>
          <a:r>
            <a:rPr lang="vi-VN" sz="2000" kern="1200"/>
            <a:t> Hệ thống liên tục nhận dữ liệu từ các cảm biến như cảm biến độ ẩm đất, cảm biến nhiệt độ và độ ẩm không khí.</a:t>
          </a:r>
          <a:endParaRPr lang="en-US" sz="2000" kern="1200"/>
        </a:p>
        <a:p>
          <a:pPr marL="228600" lvl="1" indent="-228600" algn="l" defTabSz="889000">
            <a:lnSpc>
              <a:spcPct val="90000"/>
            </a:lnSpc>
            <a:spcBef>
              <a:spcPct val="0"/>
            </a:spcBef>
            <a:spcAft>
              <a:spcPct val="20000"/>
            </a:spcAft>
            <a:buChar char="•"/>
          </a:pPr>
          <a:r>
            <a:rPr lang="vi-VN" sz="2000" b="1" kern="1200"/>
            <a:t>Xử lý dữ liệu:</a:t>
          </a:r>
          <a:r>
            <a:rPr lang="vi-VN" sz="2000" kern="1200"/>
            <a:t> Dữ liệu từ các cảm biến được gửi về Raspberry Pi để xử lý. Dựa trên các ngưỡng cài đặt sẵn (ví dụ ngưỡng nhiệt độ, ngưỡng độ ẩm đất), hệ thống sẽ quyết định hành động tiếp theo.</a:t>
          </a:r>
          <a:endParaRPr lang="en-US" sz="2000" kern="1200"/>
        </a:p>
        <a:p>
          <a:pPr marL="228600" lvl="1" indent="-228600" algn="l" defTabSz="889000">
            <a:lnSpc>
              <a:spcPct val="90000"/>
            </a:lnSpc>
            <a:spcBef>
              <a:spcPct val="0"/>
            </a:spcBef>
            <a:spcAft>
              <a:spcPct val="20000"/>
            </a:spcAft>
            <a:buChar char="•"/>
          </a:pPr>
          <a:r>
            <a:rPr lang="vi-VN" sz="2000" b="1" kern="1200"/>
            <a:t>Điều khiển thiết bị:</a:t>
          </a:r>
          <a:endParaRPr lang="en-US" sz="2000" kern="1200"/>
        </a:p>
        <a:p>
          <a:pPr marL="457200" lvl="2" indent="-228600" algn="l" defTabSz="889000">
            <a:lnSpc>
              <a:spcPct val="90000"/>
            </a:lnSpc>
            <a:spcBef>
              <a:spcPct val="0"/>
            </a:spcBef>
            <a:spcAft>
              <a:spcPct val="20000"/>
            </a:spcAft>
            <a:buChar char="•"/>
          </a:pPr>
          <a:r>
            <a:rPr lang="vi-VN" sz="2000" b="1" kern="1200"/>
            <a:t>Chế độ tự động:</a:t>
          </a:r>
          <a:r>
            <a:rPr lang="vi-VN" sz="2000" kern="1200"/>
            <a:t> Hệ thống sẽ tự động bật máy bơm khi độ ẩm đất thấp hơn ngưỡng hoặc bật quạt khi nhiệt độ vượt quá ngưỡng.</a:t>
          </a:r>
          <a:endParaRPr lang="en-US" sz="2000" kern="1200"/>
        </a:p>
        <a:p>
          <a:pPr marL="457200" lvl="2" indent="-228600" algn="l" defTabSz="889000">
            <a:lnSpc>
              <a:spcPct val="90000"/>
            </a:lnSpc>
            <a:spcBef>
              <a:spcPct val="0"/>
            </a:spcBef>
            <a:spcAft>
              <a:spcPct val="20000"/>
            </a:spcAft>
            <a:buChar char="•"/>
          </a:pPr>
          <a:r>
            <a:rPr lang="vi-VN" sz="2000" b="1" kern="1200"/>
            <a:t>Chế độ thủ công:</a:t>
          </a:r>
          <a:r>
            <a:rPr lang="vi-VN" sz="2000" kern="1200"/>
            <a:t> Người dùng có thể trực tiếp điều khiển máy bơm, quạt, và đèn LED thông qua ứng dụng Blynk.</a:t>
          </a:r>
          <a:endParaRPr lang="en-US" sz="2000" kern="1200"/>
        </a:p>
      </dsp:txBody>
      <dsp:txXfrm>
        <a:off x="0" y="714858"/>
        <a:ext cx="6400401" cy="4628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FBBB8-4681-413F-A4C4-6048BFF72889}">
      <dsp:nvSpPr>
        <dsp:cNvPr id="0" name=""/>
        <dsp:cNvSpPr/>
      </dsp:nvSpPr>
      <dsp:spPr>
        <a:xfrm>
          <a:off x="2919330" y="684266"/>
          <a:ext cx="527938" cy="91440"/>
        </a:xfrm>
        <a:custGeom>
          <a:avLst/>
          <a:gdLst/>
          <a:ahLst/>
          <a:cxnLst/>
          <a:rect l="0" t="0" r="0" b="0"/>
          <a:pathLst>
            <a:path>
              <a:moveTo>
                <a:pt x="0" y="45720"/>
              </a:moveTo>
              <a:lnTo>
                <a:pt x="52793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9336" y="727193"/>
        <a:ext cx="27926" cy="5585"/>
      </dsp:txXfrm>
    </dsp:sp>
    <dsp:sp modelId="{49BE6E9D-F1B4-41B8-826E-DA46470372BC}">
      <dsp:nvSpPr>
        <dsp:cNvPr id="0" name=""/>
        <dsp:cNvSpPr/>
      </dsp:nvSpPr>
      <dsp:spPr>
        <a:xfrm>
          <a:off x="492702" y="1457"/>
          <a:ext cx="2428428" cy="14570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995" tIns="124906" rIns="118995" bIns="124906" numCol="1" spcCol="1270" anchor="ctr" anchorCtr="0">
          <a:noAutofit/>
        </a:bodyPr>
        <a:lstStyle/>
        <a:p>
          <a:pPr marL="0" lvl="0" indent="0" algn="ctr" defTabSz="755650">
            <a:lnSpc>
              <a:spcPct val="90000"/>
            </a:lnSpc>
            <a:spcBef>
              <a:spcPct val="0"/>
            </a:spcBef>
            <a:spcAft>
              <a:spcPct val="35000"/>
            </a:spcAft>
            <a:buNone/>
          </a:pPr>
          <a:r>
            <a:rPr lang="vi-VN" sz="1700" b="1" kern="1200"/>
            <a:t>Thử nghiệm điều khiển thiết bị:</a:t>
          </a:r>
          <a:endParaRPr lang="en-US" sz="1700" kern="1200"/>
        </a:p>
      </dsp:txBody>
      <dsp:txXfrm>
        <a:off x="492702" y="1457"/>
        <a:ext cx="2428428" cy="1457056"/>
      </dsp:txXfrm>
    </dsp:sp>
    <dsp:sp modelId="{DD49D73B-A2F7-4F8D-BE56-A0E694626433}">
      <dsp:nvSpPr>
        <dsp:cNvPr id="0" name=""/>
        <dsp:cNvSpPr/>
      </dsp:nvSpPr>
      <dsp:spPr>
        <a:xfrm>
          <a:off x="1706916" y="1456714"/>
          <a:ext cx="2986966" cy="527938"/>
        </a:xfrm>
        <a:custGeom>
          <a:avLst/>
          <a:gdLst/>
          <a:ahLst/>
          <a:cxnLst/>
          <a:rect l="0" t="0" r="0" b="0"/>
          <a:pathLst>
            <a:path>
              <a:moveTo>
                <a:pt x="2986966" y="0"/>
              </a:moveTo>
              <a:lnTo>
                <a:pt x="2986966" y="281069"/>
              </a:lnTo>
              <a:lnTo>
                <a:pt x="0" y="281069"/>
              </a:lnTo>
              <a:lnTo>
                <a:pt x="0" y="527938"/>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431" y="1717891"/>
        <a:ext cx="151936" cy="5585"/>
      </dsp:txXfrm>
    </dsp:sp>
    <dsp:sp modelId="{3D98CD85-458B-4ADC-8C9D-94EEA937141B}">
      <dsp:nvSpPr>
        <dsp:cNvPr id="0" name=""/>
        <dsp:cNvSpPr/>
      </dsp:nvSpPr>
      <dsp:spPr>
        <a:xfrm>
          <a:off x="3479668" y="1457"/>
          <a:ext cx="2428428" cy="14570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995" tIns="124906" rIns="118995" bIns="124906" numCol="1" spcCol="1270" anchor="ctr" anchorCtr="0">
          <a:noAutofit/>
        </a:bodyPr>
        <a:lstStyle/>
        <a:p>
          <a:pPr marL="0" lvl="0" indent="0" algn="ctr" defTabSz="755650">
            <a:lnSpc>
              <a:spcPct val="90000"/>
            </a:lnSpc>
            <a:spcBef>
              <a:spcPct val="0"/>
            </a:spcBef>
            <a:spcAft>
              <a:spcPct val="35000"/>
            </a:spcAft>
            <a:buNone/>
          </a:pPr>
          <a:r>
            <a:rPr lang="vi-VN" sz="1700" kern="1200"/>
            <a:t>Thử nghiệm thành công điều khiển máy bơm nước dựa trên mức độ ẩm đất.</a:t>
          </a:r>
          <a:endParaRPr lang="en-US" sz="1700" kern="1200"/>
        </a:p>
      </dsp:txBody>
      <dsp:txXfrm>
        <a:off x="3479668" y="1457"/>
        <a:ext cx="2428428" cy="1457056"/>
      </dsp:txXfrm>
    </dsp:sp>
    <dsp:sp modelId="{9CB46A7D-3C27-4024-B557-24506C050645}">
      <dsp:nvSpPr>
        <dsp:cNvPr id="0" name=""/>
        <dsp:cNvSpPr/>
      </dsp:nvSpPr>
      <dsp:spPr>
        <a:xfrm>
          <a:off x="2919330" y="2699861"/>
          <a:ext cx="527938" cy="91440"/>
        </a:xfrm>
        <a:custGeom>
          <a:avLst/>
          <a:gdLst/>
          <a:ahLst/>
          <a:cxnLst/>
          <a:rect l="0" t="0" r="0" b="0"/>
          <a:pathLst>
            <a:path>
              <a:moveTo>
                <a:pt x="0" y="45720"/>
              </a:moveTo>
              <a:lnTo>
                <a:pt x="527938"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9336" y="2742788"/>
        <a:ext cx="27926" cy="5585"/>
      </dsp:txXfrm>
    </dsp:sp>
    <dsp:sp modelId="{85D63B5F-6D12-4E4E-B55F-24D37C267850}">
      <dsp:nvSpPr>
        <dsp:cNvPr id="0" name=""/>
        <dsp:cNvSpPr/>
      </dsp:nvSpPr>
      <dsp:spPr>
        <a:xfrm>
          <a:off x="492702" y="2017053"/>
          <a:ext cx="2428428" cy="14570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995" tIns="124906" rIns="118995" bIns="124906" numCol="1" spcCol="1270" anchor="ctr" anchorCtr="0">
          <a:noAutofit/>
        </a:bodyPr>
        <a:lstStyle/>
        <a:p>
          <a:pPr marL="0" lvl="0" indent="0" algn="ctr" defTabSz="755650">
            <a:lnSpc>
              <a:spcPct val="90000"/>
            </a:lnSpc>
            <a:spcBef>
              <a:spcPct val="0"/>
            </a:spcBef>
            <a:spcAft>
              <a:spcPct val="35000"/>
            </a:spcAft>
            <a:buNone/>
          </a:pPr>
          <a:r>
            <a:rPr lang="vi-VN" sz="1700" kern="1200"/>
            <a:t>Quạt được bật/tắt tự động khi nhiệt độ vượt qua ngưỡng cho phép.</a:t>
          </a:r>
          <a:endParaRPr lang="en-US" sz="1700" kern="1200"/>
        </a:p>
      </dsp:txBody>
      <dsp:txXfrm>
        <a:off x="492702" y="2017053"/>
        <a:ext cx="2428428" cy="1457056"/>
      </dsp:txXfrm>
    </dsp:sp>
    <dsp:sp modelId="{35CF5C6F-3A49-4618-BB38-34CB5A8B55FA}">
      <dsp:nvSpPr>
        <dsp:cNvPr id="0" name=""/>
        <dsp:cNvSpPr/>
      </dsp:nvSpPr>
      <dsp:spPr>
        <a:xfrm>
          <a:off x="1706916" y="3472309"/>
          <a:ext cx="2986966" cy="527938"/>
        </a:xfrm>
        <a:custGeom>
          <a:avLst/>
          <a:gdLst/>
          <a:ahLst/>
          <a:cxnLst/>
          <a:rect l="0" t="0" r="0" b="0"/>
          <a:pathLst>
            <a:path>
              <a:moveTo>
                <a:pt x="2986966" y="0"/>
              </a:moveTo>
              <a:lnTo>
                <a:pt x="2986966" y="281069"/>
              </a:lnTo>
              <a:lnTo>
                <a:pt x="0" y="281069"/>
              </a:lnTo>
              <a:lnTo>
                <a:pt x="0" y="527938"/>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431" y="3733486"/>
        <a:ext cx="151936" cy="5585"/>
      </dsp:txXfrm>
    </dsp:sp>
    <dsp:sp modelId="{9BDDF174-9EA0-4266-B3EC-80D6ABD06A93}">
      <dsp:nvSpPr>
        <dsp:cNvPr id="0" name=""/>
        <dsp:cNvSpPr/>
      </dsp:nvSpPr>
      <dsp:spPr>
        <a:xfrm>
          <a:off x="3479668" y="2017053"/>
          <a:ext cx="2428428" cy="14570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995" tIns="124906" rIns="118995" bIns="124906" numCol="1" spcCol="1270" anchor="ctr" anchorCtr="0">
          <a:noAutofit/>
        </a:bodyPr>
        <a:lstStyle/>
        <a:p>
          <a:pPr marL="0" lvl="0" indent="0" algn="ctr" defTabSz="755650">
            <a:lnSpc>
              <a:spcPct val="90000"/>
            </a:lnSpc>
            <a:spcBef>
              <a:spcPct val="0"/>
            </a:spcBef>
            <a:spcAft>
              <a:spcPct val="35000"/>
            </a:spcAft>
            <a:buNone/>
          </a:pPr>
          <a:r>
            <a:rPr lang="vi-VN" sz="1700" kern="1200" dirty="0"/>
            <a:t>Đèn LED được bật theo khung giờ đã định sẵn hoặc khi chế độ thủ công được bật.</a:t>
          </a:r>
          <a:endParaRPr lang="en-US" sz="1700" kern="1200" dirty="0"/>
        </a:p>
      </dsp:txBody>
      <dsp:txXfrm>
        <a:off x="3479668" y="2017053"/>
        <a:ext cx="2428428" cy="1457056"/>
      </dsp:txXfrm>
    </dsp:sp>
    <dsp:sp modelId="{96460F5B-D3ED-4565-9765-5415AED2F277}">
      <dsp:nvSpPr>
        <dsp:cNvPr id="0" name=""/>
        <dsp:cNvSpPr/>
      </dsp:nvSpPr>
      <dsp:spPr>
        <a:xfrm>
          <a:off x="492702" y="4032648"/>
          <a:ext cx="2428428" cy="14570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995" tIns="124906" rIns="118995" bIns="124906" numCol="1" spcCol="1270" anchor="ctr" anchorCtr="0">
          <a:noAutofit/>
        </a:bodyPr>
        <a:lstStyle/>
        <a:p>
          <a:pPr marL="0" lvl="0" indent="0" algn="ctr" defTabSz="755650">
            <a:lnSpc>
              <a:spcPct val="90000"/>
            </a:lnSpc>
            <a:spcBef>
              <a:spcPct val="0"/>
            </a:spcBef>
            <a:spcAft>
              <a:spcPct val="35000"/>
            </a:spcAft>
            <a:buNone/>
          </a:pPr>
          <a:r>
            <a:rPr lang="vi-VN" sz="1700" kern="1200" dirty="0"/>
            <a:t>Trợ lý ảo hoạt động tốt</a:t>
          </a:r>
          <a:endParaRPr lang="en-US" sz="1700" kern="1200" dirty="0"/>
        </a:p>
      </dsp:txBody>
      <dsp:txXfrm>
        <a:off x="492702" y="4032648"/>
        <a:ext cx="2428428" cy="14570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lstStyle>
            <a:lvl1pPr algn="l">
              <a:lnSpc>
                <a:spcPct val="114000"/>
              </a:lnSpc>
              <a:defRPr sz="5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11/20/2024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6859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11/20/2024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90375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11/20/2024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5462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11/20/2024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212293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11/20/2024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346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11/20/2024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18147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11/20/2024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73292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11/20/2024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7523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11/20/2024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9145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11/20/2024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7288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11/20/2024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6056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lIns="109728" tIns="109728" rIns="109728" bIns="9144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lIns="109728" tIns="109728" rIns="109728" bIns="91440" anchor="ctr"/>
          <a:lstStyle>
            <a:lvl1pPr algn="r">
              <a:defRPr sz="1050" spc="50" baseline="0">
                <a:solidFill>
                  <a:srgbClr val="FFFFFF"/>
                </a:solidFill>
                <a:latin typeface="+mn-lt"/>
              </a:defRPr>
            </a:lvl1pPr>
          </a:lstStyle>
          <a:p>
            <a:fld id="{32637B58-87C1-446D-BDA9-B06F4BCF7782}" type="datetimeFigureOut">
              <a:rPr lang="en-US" smtClean="0"/>
              <a:pPr/>
              <a:t>11/20/2024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lIns="109728" tIns="109728" rIns="109728" bIns="9144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67957648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3000"/>
        </a:lnSpc>
        <a:spcBef>
          <a:spcPct val="0"/>
        </a:spcBef>
        <a:buNone/>
        <a:defRPr sz="4200" b="1"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2CFAFE48-F595-4AD0-9646-A2A0F804D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5197D66E-27F0-B8F2-97EB-F27B983AFA92}"/>
              </a:ext>
            </a:extLst>
          </p:cNvPr>
          <p:cNvPicPr>
            <a:picLocks noChangeAspect="1"/>
          </p:cNvPicPr>
          <p:nvPr/>
        </p:nvPicPr>
        <p:blipFill>
          <a:blip r:embed="rId2"/>
          <a:srcRect l="24705" r="35618" b="-1"/>
          <a:stretch/>
        </p:blipFill>
        <p:spPr>
          <a:xfrm>
            <a:off x="8118283" y="4556"/>
            <a:ext cx="4073717" cy="6853444"/>
          </a:xfrm>
          <a:prstGeom prst="rect">
            <a:avLst/>
          </a:prstGeom>
        </p:spPr>
      </p:pic>
      <p:sp>
        <p:nvSpPr>
          <p:cNvPr id="22" name="Freeform: Shape 21">
            <a:extLst>
              <a:ext uri="{FF2B5EF4-FFF2-40B4-BE49-F238E27FC236}">
                <a16:creationId xmlns:a16="http://schemas.microsoft.com/office/drawing/2014/main" id="{DE5930DD-AC18-4308-B425-71C1E6511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82405" cy="6858000"/>
          </a:xfrm>
          <a:custGeom>
            <a:avLst/>
            <a:gdLst>
              <a:gd name="connsiteX0" fmla="*/ 0 w 11582405"/>
              <a:gd name="connsiteY0" fmla="*/ 0 h 6858000"/>
              <a:gd name="connsiteX1" fmla="*/ 914405 w 11582405"/>
              <a:gd name="connsiteY1" fmla="*/ 0 h 6858000"/>
              <a:gd name="connsiteX2" fmla="*/ 5713050 w 11582405"/>
              <a:gd name="connsiteY2" fmla="*/ 0 h 6858000"/>
              <a:gd name="connsiteX3" fmla="*/ 6305384 w 11582405"/>
              <a:gd name="connsiteY3" fmla="*/ 0 h 6858000"/>
              <a:gd name="connsiteX4" fmla="*/ 7474231 w 11582405"/>
              <a:gd name="connsiteY4" fmla="*/ 0 h 6858000"/>
              <a:gd name="connsiteX5" fmla="*/ 11582405 w 11582405"/>
              <a:gd name="connsiteY5" fmla="*/ 0 h 6858000"/>
              <a:gd name="connsiteX6" fmla="*/ 8151450 w 11582405"/>
              <a:gd name="connsiteY6" fmla="*/ 3430955 h 6858000"/>
              <a:gd name="connsiteX7" fmla="*/ 11405849 w 11582405"/>
              <a:gd name="connsiteY7" fmla="*/ 6857446 h 6858000"/>
              <a:gd name="connsiteX8" fmla="*/ 11427761 w 11582405"/>
              <a:gd name="connsiteY8" fmla="*/ 6858000 h 6858000"/>
              <a:gd name="connsiteX9" fmla="*/ 7474231 w 11582405"/>
              <a:gd name="connsiteY9" fmla="*/ 6858000 h 6858000"/>
              <a:gd name="connsiteX10" fmla="*/ 6305384 w 11582405"/>
              <a:gd name="connsiteY10" fmla="*/ 6858000 h 6858000"/>
              <a:gd name="connsiteX11" fmla="*/ 5713050 w 11582405"/>
              <a:gd name="connsiteY11" fmla="*/ 6858000 h 6858000"/>
              <a:gd name="connsiteX12" fmla="*/ 914405 w 11582405"/>
              <a:gd name="connsiteY12" fmla="*/ 6858000 h 6858000"/>
              <a:gd name="connsiteX13" fmla="*/ 0 w 1158240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82405" h="6858000">
                <a:moveTo>
                  <a:pt x="0" y="0"/>
                </a:moveTo>
                <a:lnTo>
                  <a:pt x="914405" y="0"/>
                </a:lnTo>
                <a:lnTo>
                  <a:pt x="5713050" y="0"/>
                </a:lnTo>
                <a:lnTo>
                  <a:pt x="6305384" y="0"/>
                </a:lnTo>
                <a:lnTo>
                  <a:pt x="7474231" y="0"/>
                </a:lnTo>
                <a:lnTo>
                  <a:pt x="11582405" y="0"/>
                </a:lnTo>
                <a:cubicBezTo>
                  <a:pt x="9687541" y="0"/>
                  <a:pt x="8151450" y="1536091"/>
                  <a:pt x="8151450" y="3430955"/>
                </a:cubicBezTo>
                <a:cubicBezTo>
                  <a:pt x="8151450" y="5266604"/>
                  <a:pt x="9593035" y="6765554"/>
                  <a:pt x="11405849" y="6857446"/>
                </a:cubicBezTo>
                <a:lnTo>
                  <a:pt x="11427761" y="6858000"/>
                </a:lnTo>
                <a:lnTo>
                  <a:pt x="7474231" y="6858000"/>
                </a:lnTo>
                <a:lnTo>
                  <a:pt x="6305384" y="6858000"/>
                </a:lnTo>
                <a:lnTo>
                  <a:pt x="5713050" y="6858000"/>
                </a:lnTo>
                <a:lnTo>
                  <a:pt x="914405" y="6858000"/>
                </a:lnTo>
                <a:lnTo>
                  <a:pt x="0" y="685800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187E792-FEA2-4A41-B758-2F6A89601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9"/>
            <a:ext cx="11582405" cy="6858000"/>
          </a:xfrm>
          <a:custGeom>
            <a:avLst/>
            <a:gdLst>
              <a:gd name="connsiteX0" fmla="*/ 0 w 11582405"/>
              <a:gd name="connsiteY0" fmla="*/ 0 h 6858000"/>
              <a:gd name="connsiteX1" fmla="*/ 914405 w 11582405"/>
              <a:gd name="connsiteY1" fmla="*/ 0 h 6858000"/>
              <a:gd name="connsiteX2" fmla="*/ 5713050 w 11582405"/>
              <a:gd name="connsiteY2" fmla="*/ 0 h 6858000"/>
              <a:gd name="connsiteX3" fmla="*/ 6305384 w 11582405"/>
              <a:gd name="connsiteY3" fmla="*/ 0 h 6858000"/>
              <a:gd name="connsiteX4" fmla="*/ 7474231 w 11582405"/>
              <a:gd name="connsiteY4" fmla="*/ 0 h 6858000"/>
              <a:gd name="connsiteX5" fmla="*/ 11582405 w 11582405"/>
              <a:gd name="connsiteY5" fmla="*/ 0 h 6858000"/>
              <a:gd name="connsiteX6" fmla="*/ 8151450 w 11582405"/>
              <a:gd name="connsiteY6" fmla="*/ 3430955 h 6858000"/>
              <a:gd name="connsiteX7" fmla="*/ 11405849 w 11582405"/>
              <a:gd name="connsiteY7" fmla="*/ 6857446 h 6858000"/>
              <a:gd name="connsiteX8" fmla="*/ 11427761 w 11582405"/>
              <a:gd name="connsiteY8" fmla="*/ 6858000 h 6858000"/>
              <a:gd name="connsiteX9" fmla="*/ 7474231 w 11582405"/>
              <a:gd name="connsiteY9" fmla="*/ 6858000 h 6858000"/>
              <a:gd name="connsiteX10" fmla="*/ 6305384 w 11582405"/>
              <a:gd name="connsiteY10" fmla="*/ 6858000 h 6858000"/>
              <a:gd name="connsiteX11" fmla="*/ 5713050 w 11582405"/>
              <a:gd name="connsiteY11" fmla="*/ 6858000 h 6858000"/>
              <a:gd name="connsiteX12" fmla="*/ 914405 w 11582405"/>
              <a:gd name="connsiteY12" fmla="*/ 6858000 h 6858000"/>
              <a:gd name="connsiteX13" fmla="*/ 0 w 1158240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82405" h="6858000">
                <a:moveTo>
                  <a:pt x="0" y="0"/>
                </a:moveTo>
                <a:lnTo>
                  <a:pt x="914405" y="0"/>
                </a:lnTo>
                <a:lnTo>
                  <a:pt x="5713050" y="0"/>
                </a:lnTo>
                <a:lnTo>
                  <a:pt x="6305384" y="0"/>
                </a:lnTo>
                <a:lnTo>
                  <a:pt x="7474231" y="0"/>
                </a:lnTo>
                <a:lnTo>
                  <a:pt x="11582405" y="0"/>
                </a:lnTo>
                <a:cubicBezTo>
                  <a:pt x="9687541" y="0"/>
                  <a:pt x="8151450" y="1536091"/>
                  <a:pt x="8151450" y="3430955"/>
                </a:cubicBezTo>
                <a:cubicBezTo>
                  <a:pt x="8151450" y="5266604"/>
                  <a:pt x="9593035" y="6765554"/>
                  <a:pt x="11405849" y="6857446"/>
                </a:cubicBezTo>
                <a:lnTo>
                  <a:pt x="11427761" y="6858000"/>
                </a:lnTo>
                <a:lnTo>
                  <a:pt x="7474231" y="6858000"/>
                </a:lnTo>
                <a:lnTo>
                  <a:pt x="6305384" y="6858000"/>
                </a:lnTo>
                <a:lnTo>
                  <a:pt x="5713050" y="6858000"/>
                </a:lnTo>
                <a:lnTo>
                  <a:pt x="914405" y="6858000"/>
                </a:lnTo>
                <a:lnTo>
                  <a:pt x="0" y="685800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9306CCF-A6EE-4717-9203-A6934CAF7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161601" cy="6853443"/>
          </a:xfrm>
          <a:custGeom>
            <a:avLst/>
            <a:gdLst>
              <a:gd name="connsiteX0" fmla="*/ 0 w 8161601"/>
              <a:gd name="connsiteY0" fmla="*/ 0 h 6853443"/>
              <a:gd name="connsiteX1" fmla="*/ 8161601 w 8161601"/>
              <a:gd name="connsiteY1" fmla="*/ 0 h 6853443"/>
              <a:gd name="connsiteX2" fmla="*/ 8143927 w 8161601"/>
              <a:gd name="connsiteY2" fmla="*/ 3773283 h 6853443"/>
              <a:gd name="connsiteX3" fmla="*/ 4730685 w 8161601"/>
              <a:gd name="connsiteY3" fmla="*/ 6853443 h 6853443"/>
              <a:gd name="connsiteX4" fmla="*/ 0 w 8161601"/>
              <a:gd name="connsiteY4" fmla="*/ 6851154 h 685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1601" h="6853443">
                <a:moveTo>
                  <a:pt x="0" y="0"/>
                </a:moveTo>
                <a:lnTo>
                  <a:pt x="8161601" y="0"/>
                </a:lnTo>
                <a:lnTo>
                  <a:pt x="8143927" y="3773283"/>
                </a:lnTo>
                <a:cubicBezTo>
                  <a:pt x="7968227" y="5503363"/>
                  <a:pt x="6507120" y="6853443"/>
                  <a:pt x="4730685" y="6853443"/>
                </a:cubicBezTo>
                <a:lnTo>
                  <a:pt x="0" y="6851154"/>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4788022-0D2D-0B35-58B1-B48EA7A449EB}"/>
              </a:ext>
            </a:extLst>
          </p:cNvPr>
          <p:cNvSpPr>
            <a:spLocks noGrp="1"/>
          </p:cNvSpPr>
          <p:nvPr>
            <p:ph type="ctrTitle"/>
          </p:nvPr>
        </p:nvSpPr>
        <p:spPr>
          <a:xfrm>
            <a:off x="914401" y="681037"/>
            <a:ext cx="6514773" cy="1386302"/>
          </a:xfrm>
        </p:spPr>
        <p:txBody>
          <a:bodyPr vert="horz" lIns="91440" tIns="45720" rIns="91440" bIns="45720" rtlCol="0" anchor="ctr">
            <a:normAutofit/>
          </a:bodyPr>
          <a:lstStyle/>
          <a:p>
            <a:pPr>
              <a:lnSpc>
                <a:spcPct val="100000"/>
              </a:lnSpc>
            </a:pPr>
            <a:r>
              <a:rPr lang="en-US" sz="4000">
                <a:solidFill>
                  <a:srgbClr val="FFFFFF"/>
                </a:solidFill>
              </a:rPr>
              <a:t>Giới thiệu</a:t>
            </a:r>
          </a:p>
        </p:txBody>
      </p:sp>
      <p:sp>
        <p:nvSpPr>
          <p:cNvPr id="3" name="Tiêu đề phụ 2">
            <a:extLst>
              <a:ext uri="{FF2B5EF4-FFF2-40B4-BE49-F238E27FC236}">
                <a16:creationId xmlns:a16="http://schemas.microsoft.com/office/drawing/2014/main" id="{6C420092-61C9-F498-8F14-425BCC732959}"/>
              </a:ext>
            </a:extLst>
          </p:cNvPr>
          <p:cNvSpPr>
            <a:spLocks noGrp="1"/>
          </p:cNvSpPr>
          <p:nvPr>
            <p:ph type="subTitle" idx="1"/>
          </p:nvPr>
        </p:nvSpPr>
        <p:spPr>
          <a:xfrm>
            <a:off x="914401" y="2162755"/>
            <a:ext cx="6289482" cy="4014207"/>
          </a:xfrm>
        </p:spPr>
        <p:txBody>
          <a:bodyPr vert="horz" lIns="91440" tIns="45720" rIns="91440" bIns="45720" rtlCol="0">
            <a:normAutofit lnSpcReduction="10000"/>
          </a:bodyPr>
          <a:lstStyle/>
          <a:p>
            <a:pPr marL="342900" indent="-342900">
              <a:buFont typeface="Wingdings" panose="05000000000000000000" pitchFamily="2" charset="2"/>
              <a:buChar char="ü"/>
            </a:pPr>
            <a:r>
              <a:rPr lang="en-US" sz="2000" b="1" dirty="0" err="1">
                <a:solidFill>
                  <a:srgbClr val="FFFFFF"/>
                </a:solidFill>
              </a:rPr>
              <a:t>Tiêu</a:t>
            </a:r>
            <a:r>
              <a:rPr lang="en-US" sz="2000" b="1" dirty="0">
                <a:solidFill>
                  <a:srgbClr val="FFFFFF"/>
                </a:solidFill>
              </a:rPr>
              <a:t> </a:t>
            </a:r>
            <a:r>
              <a:rPr lang="en-US" sz="2000" b="1" dirty="0" err="1">
                <a:solidFill>
                  <a:srgbClr val="FFFFFF"/>
                </a:solidFill>
              </a:rPr>
              <a:t>đề</a:t>
            </a:r>
            <a:r>
              <a:rPr lang="en-US" sz="2000" b="1" dirty="0">
                <a:solidFill>
                  <a:srgbClr val="FFFFFF"/>
                </a:solidFill>
              </a:rPr>
              <a:t>:</a:t>
            </a:r>
            <a:r>
              <a:rPr lang="en-US" sz="2000" dirty="0">
                <a:solidFill>
                  <a:srgbClr val="FFFFFF"/>
                </a:solidFill>
              </a:rPr>
              <a:t> </a:t>
            </a:r>
            <a:r>
              <a:rPr lang="en-US" sz="2000" dirty="0" err="1">
                <a:solidFill>
                  <a:srgbClr val="FFFFFF"/>
                </a:solidFill>
              </a:rPr>
              <a:t>Hệ</a:t>
            </a:r>
            <a:r>
              <a:rPr lang="en-US" sz="2000" dirty="0">
                <a:solidFill>
                  <a:srgbClr val="FFFFFF"/>
                </a:solidFill>
              </a:rPr>
              <a:t> </a:t>
            </a:r>
            <a:r>
              <a:rPr lang="en-US" sz="2000" dirty="0" err="1">
                <a:solidFill>
                  <a:srgbClr val="FFFFFF"/>
                </a:solidFill>
              </a:rPr>
              <a:t>thống</a:t>
            </a:r>
            <a:r>
              <a:rPr lang="en-US" sz="2000" dirty="0">
                <a:solidFill>
                  <a:srgbClr val="FFFFFF"/>
                </a:solidFill>
              </a:rPr>
              <a:t> </a:t>
            </a:r>
            <a:r>
              <a:rPr lang="en-US" sz="2000" dirty="0" err="1">
                <a:solidFill>
                  <a:srgbClr val="FFFFFF"/>
                </a:solidFill>
              </a:rPr>
              <a:t>chăm</a:t>
            </a:r>
            <a:r>
              <a:rPr lang="en-US" sz="2000" dirty="0">
                <a:solidFill>
                  <a:srgbClr val="FFFFFF"/>
                </a:solidFill>
              </a:rPr>
              <a:t> </a:t>
            </a:r>
            <a:r>
              <a:rPr lang="en-US" sz="2000" dirty="0" err="1">
                <a:solidFill>
                  <a:srgbClr val="FFFFFF"/>
                </a:solidFill>
              </a:rPr>
              <a:t>bón</a:t>
            </a:r>
            <a:r>
              <a:rPr lang="en-US" sz="2000" dirty="0">
                <a:solidFill>
                  <a:srgbClr val="FFFFFF"/>
                </a:solidFill>
              </a:rPr>
              <a:t> </a:t>
            </a:r>
            <a:r>
              <a:rPr lang="en-US" sz="2000" dirty="0" err="1">
                <a:solidFill>
                  <a:srgbClr val="FFFFFF"/>
                </a:solidFill>
              </a:rPr>
              <a:t>tự</a:t>
            </a:r>
            <a:r>
              <a:rPr lang="en-US" sz="2000" dirty="0">
                <a:solidFill>
                  <a:srgbClr val="FFFFFF"/>
                </a:solidFill>
              </a:rPr>
              <a:t> </a:t>
            </a:r>
            <a:r>
              <a:rPr lang="en-US" sz="2000" dirty="0" err="1">
                <a:solidFill>
                  <a:srgbClr val="FFFFFF"/>
                </a:solidFill>
              </a:rPr>
              <a:t>động</a:t>
            </a:r>
            <a:r>
              <a:rPr lang="en-US" sz="2000" dirty="0">
                <a:solidFill>
                  <a:srgbClr val="FFFFFF"/>
                </a:solidFill>
              </a:rPr>
              <a:t> </a:t>
            </a:r>
            <a:r>
              <a:rPr lang="en-US" sz="2000" dirty="0" err="1">
                <a:solidFill>
                  <a:srgbClr val="FFFFFF"/>
                </a:solidFill>
              </a:rPr>
              <a:t>cho</a:t>
            </a:r>
            <a:r>
              <a:rPr lang="en-US" sz="2000" dirty="0">
                <a:solidFill>
                  <a:srgbClr val="FFFFFF"/>
                </a:solidFill>
              </a:rPr>
              <a:t> </a:t>
            </a:r>
            <a:r>
              <a:rPr lang="en-US" sz="2000" dirty="0" err="1">
                <a:solidFill>
                  <a:srgbClr val="FFFFFF"/>
                </a:solidFill>
              </a:rPr>
              <a:t>vườn</a:t>
            </a:r>
            <a:r>
              <a:rPr lang="en-US" sz="2000" dirty="0">
                <a:solidFill>
                  <a:srgbClr val="FFFFFF"/>
                </a:solidFill>
              </a:rPr>
              <a:t> </a:t>
            </a:r>
            <a:r>
              <a:rPr lang="en-US" sz="2000" dirty="0" err="1">
                <a:solidFill>
                  <a:srgbClr val="FFFFFF"/>
                </a:solidFill>
              </a:rPr>
              <a:t>rau</a:t>
            </a:r>
            <a:r>
              <a:rPr lang="en-US" sz="2000" dirty="0">
                <a:solidFill>
                  <a:srgbClr val="FFFFFF"/>
                </a:solidFill>
              </a:rPr>
              <a:t> </a:t>
            </a:r>
            <a:r>
              <a:rPr lang="en-US" sz="2000" dirty="0" err="1">
                <a:solidFill>
                  <a:srgbClr val="FFFFFF"/>
                </a:solidFill>
              </a:rPr>
              <a:t>sạch</a:t>
            </a:r>
            <a:br>
              <a:rPr lang="en-US" sz="2000" dirty="0">
                <a:solidFill>
                  <a:srgbClr val="FFFFFF"/>
                </a:solidFill>
              </a:rPr>
            </a:br>
            <a:r>
              <a:rPr lang="en-US" sz="2000" b="1" dirty="0" err="1">
                <a:solidFill>
                  <a:srgbClr val="FFFFFF"/>
                </a:solidFill>
              </a:rPr>
              <a:t>Người</a:t>
            </a:r>
            <a:r>
              <a:rPr lang="en-US" sz="2000" b="1" dirty="0">
                <a:solidFill>
                  <a:srgbClr val="FFFFFF"/>
                </a:solidFill>
              </a:rPr>
              <a:t> </a:t>
            </a:r>
            <a:r>
              <a:rPr lang="en-US" sz="2000" b="1" dirty="0" err="1">
                <a:solidFill>
                  <a:srgbClr val="FFFFFF"/>
                </a:solidFill>
              </a:rPr>
              <a:t>thực</a:t>
            </a:r>
            <a:r>
              <a:rPr lang="en-US" sz="2000" b="1" dirty="0">
                <a:solidFill>
                  <a:srgbClr val="FFFFFF"/>
                </a:solidFill>
              </a:rPr>
              <a:t> </a:t>
            </a:r>
            <a:r>
              <a:rPr lang="en-US" sz="2000" b="1" dirty="0" err="1">
                <a:solidFill>
                  <a:srgbClr val="FFFFFF"/>
                </a:solidFill>
              </a:rPr>
              <a:t>hiện</a:t>
            </a:r>
            <a:r>
              <a:rPr lang="en-US" sz="2000" b="1" dirty="0">
                <a:solidFill>
                  <a:srgbClr val="FFFFFF"/>
                </a:solidFill>
              </a:rPr>
              <a:t>:</a:t>
            </a:r>
            <a:r>
              <a:rPr lang="en-US" sz="2000" dirty="0">
                <a:solidFill>
                  <a:srgbClr val="FFFFFF"/>
                </a:solidFill>
              </a:rPr>
              <a:t> Nguyễn Thanh Phong, </a:t>
            </a:r>
            <a:r>
              <a:rPr lang="en-US" sz="2000" dirty="0" err="1">
                <a:solidFill>
                  <a:srgbClr val="FFFFFF"/>
                </a:solidFill>
              </a:rPr>
              <a:t>Đinh</a:t>
            </a:r>
            <a:r>
              <a:rPr lang="en-US" sz="2000" dirty="0">
                <a:solidFill>
                  <a:srgbClr val="FFFFFF"/>
                </a:solidFill>
              </a:rPr>
              <a:t> </a:t>
            </a:r>
            <a:r>
              <a:rPr lang="en-US" sz="2000" dirty="0" err="1">
                <a:solidFill>
                  <a:srgbClr val="FFFFFF"/>
                </a:solidFill>
              </a:rPr>
              <a:t>Nhật</a:t>
            </a:r>
            <a:r>
              <a:rPr lang="en-US" sz="2000" dirty="0">
                <a:solidFill>
                  <a:srgbClr val="FFFFFF"/>
                </a:solidFill>
              </a:rPr>
              <a:t> </a:t>
            </a:r>
            <a:r>
              <a:rPr lang="en-US" sz="2000" dirty="0" err="1">
                <a:solidFill>
                  <a:srgbClr val="FFFFFF"/>
                </a:solidFill>
              </a:rPr>
              <a:t>nam</a:t>
            </a:r>
            <a:r>
              <a:rPr lang="en-US" sz="2000" dirty="0">
                <a:solidFill>
                  <a:srgbClr val="FFFFFF"/>
                </a:solidFill>
              </a:rPr>
              <a:t>, </a:t>
            </a:r>
            <a:r>
              <a:rPr lang="en-US" sz="2000" b="0" dirty="0" err="1">
                <a:solidFill>
                  <a:srgbClr val="FFFFFF"/>
                </a:solidFill>
              </a:rPr>
              <a:t>bùi</a:t>
            </a:r>
            <a:r>
              <a:rPr lang="en-US" sz="2000" b="0" dirty="0">
                <a:solidFill>
                  <a:srgbClr val="FFFFFF"/>
                </a:solidFill>
              </a:rPr>
              <a:t> </a:t>
            </a:r>
            <a:r>
              <a:rPr lang="en-US" sz="2000" b="0" dirty="0" err="1">
                <a:solidFill>
                  <a:srgbClr val="FFFFFF"/>
                </a:solidFill>
              </a:rPr>
              <a:t>văn</a:t>
            </a:r>
            <a:r>
              <a:rPr lang="en-US" sz="2000" b="0" dirty="0">
                <a:solidFill>
                  <a:srgbClr val="FFFFFF"/>
                </a:solidFill>
              </a:rPr>
              <a:t> </a:t>
            </a:r>
            <a:r>
              <a:rPr lang="en-US" sz="2000" b="0" dirty="0" err="1">
                <a:solidFill>
                  <a:srgbClr val="FFFFFF"/>
                </a:solidFill>
              </a:rPr>
              <a:t>quốc</a:t>
            </a:r>
            <a:endParaRPr lang="en-US" sz="2000" b="0" dirty="0">
              <a:solidFill>
                <a:srgbClr val="FFFFFF"/>
              </a:solidFill>
            </a:endParaRPr>
          </a:p>
          <a:p>
            <a:pPr marL="342900" indent="-342900">
              <a:buFont typeface="Wingdings" panose="05000000000000000000" pitchFamily="2" charset="2"/>
              <a:buChar char="ü"/>
            </a:pPr>
            <a:r>
              <a:rPr lang="en-US" sz="2000" b="1" dirty="0" err="1">
                <a:solidFill>
                  <a:srgbClr val="FFFFFF"/>
                </a:solidFill>
              </a:rPr>
              <a:t>Giáo</a:t>
            </a:r>
            <a:r>
              <a:rPr lang="en-US" sz="2000" b="1" dirty="0">
                <a:solidFill>
                  <a:srgbClr val="FFFFFF"/>
                </a:solidFill>
              </a:rPr>
              <a:t> </a:t>
            </a:r>
            <a:r>
              <a:rPr lang="en-US" sz="2000" b="1" dirty="0" err="1">
                <a:solidFill>
                  <a:srgbClr val="FFFFFF"/>
                </a:solidFill>
              </a:rPr>
              <a:t>viên</a:t>
            </a:r>
            <a:r>
              <a:rPr lang="en-US" sz="2000" b="1" dirty="0">
                <a:solidFill>
                  <a:srgbClr val="FFFFFF"/>
                </a:solidFill>
              </a:rPr>
              <a:t> </a:t>
            </a:r>
            <a:r>
              <a:rPr lang="en-US" sz="2000" b="1" dirty="0" err="1">
                <a:solidFill>
                  <a:srgbClr val="FFFFFF"/>
                </a:solidFill>
              </a:rPr>
              <a:t>hướng</a:t>
            </a:r>
            <a:r>
              <a:rPr lang="en-US" sz="2000" b="1" dirty="0">
                <a:solidFill>
                  <a:srgbClr val="FFFFFF"/>
                </a:solidFill>
              </a:rPr>
              <a:t> </a:t>
            </a:r>
            <a:r>
              <a:rPr lang="en-US" sz="2000" b="1" dirty="0" err="1">
                <a:solidFill>
                  <a:srgbClr val="FFFFFF"/>
                </a:solidFill>
              </a:rPr>
              <a:t>dẫn</a:t>
            </a:r>
            <a:r>
              <a:rPr lang="en-US" sz="2000" b="1" dirty="0">
                <a:solidFill>
                  <a:srgbClr val="FFFFFF"/>
                </a:solidFill>
              </a:rPr>
              <a:t>:</a:t>
            </a:r>
            <a:r>
              <a:rPr lang="en-US" sz="2000" dirty="0">
                <a:solidFill>
                  <a:srgbClr val="FFFFFF"/>
                </a:solidFill>
              </a:rPr>
              <a:t> TS. </a:t>
            </a:r>
            <a:r>
              <a:rPr lang="en-US" sz="2000" dirty="0" err="1">
                <a:solidFill>
                  <a:srgbClr val="FFFFFF"/>
                </a:solidFill>
              </a:rPr>
              <a:t>Phạm</a:t>
            </a:r>
            <a:r>
              <a:rPr lang="en-US" sz="2000" dirty="0">
                <a:solidFill>
                  <a:srgbClr val="FFFFFF"/>
                </a:solidFill>
              </a:rPr>
              <a:t> </a:t>
            </a:r>
            <a:r>
              <a:rPr lang="en-US" sz="2000" dirty="0" err="1">
                <a:solidFill>
                  <a:srgbClr val="FFFFFF"/>
                </a:solidFill>
              </a:rPr>
              <a:t>Ngọc</a:t>
            </a:r>
            <a:r>
              <a:rPr lang="en-US" sz="2000" dirty="0">
                <a:solidFill>
                  <a:srgbClr val="FFFFFF"/>
                </a:solidFill>
              </a:rPr>
              <a:t> </a:t>
            </a:r>
            <a:r>
              <a:rPr lang="en-US" sz="2000" dirty="0" err="1">
                <a:solidFill>
                  <a:srgbClr val="FFFFFF"/>
                </a:solidFill>
              </a:rPr>
              <a:t>Hưng</a:t>
            </a:r>
            <a:endParaRPr lang="vi-VN" sz="2000" dirty="0">
              <a:solidFill>
                <a:srgbClr val="FFFFFF"/>
              </a:solidFill>
            </a:endParaRPr>
          </a:p>
          <a:p>
            <a:pPr marL="342900" indent="-342900">
              <a:buFont typeface="Wingdings" panose="05000000000000000000" pitchFamily="2" charset="2"/>
              <a:buChar char="ü"/>
            </a:pPr>
            <a:br>
              <a:rPr lang="en-US" sz="2000" dirty="0">
                <a:solidFill>
                  <a:srgbClr val="FFFFFF"/>
                </a:solidFill>
              </a:rPr>
            </a:br>
            <a:r>
              <a:rPr lang="en-US" sz="2000" b="1" dirty="0" err="1">
                <a:solidFill>
                  <a:srgbClr val="FFFFFF"/>
                </a:solidFill>
              </a:rPr>
              <a:t>Mục</a:t>
            </a:r>
            <a:r>
              <a:rPr lang="en-US" sz="2000" b="1" dirty="0">
                <a:solidFill>
                  <a:srgbClr val="FFFFFF"/>
                </a:solidFill>
              </a:rPr>
              <a:t> </a:t>
            </a:r>
            <a:r>
              <a:rPr lang="en-US" sz="2000" b="1" dirty="0" err="1">
                <a:solidFill>
                  <a:srgbClr val="FFFFFF"/>
                </a:solidFill>
              </a:rPr>
              <a:t>tiêu</a:t>
            </a:r>
            <a:r>
              <a:rPr lang="en-US" sz="2000" b="1" dirty="0">
                <a:solidFill>
                  <a:srgbClr val="FFFFFF"/>
                </a:solidFill>
              </a:rPr>
              <a:t>:</a:t>
            </a:r>
            <a:r>
              <a:rPr lang="en-US" sz="2000" dirty="0">
                <a:solidFill>
                  <a:srgbClr val="FFFFFF"/>
                </a:solidFill>
              </a:rPr>
              <a:t> </a:t>
            </a:r>
            <a:r>
              <a:rPr lang="en-US" sz="2000" dirty="0" err="1">
                <a:solidFill>
                  <a:srgbClr val="FFFFFF"/>
                </a:solidFill>
              </a:rPr>
              <a:t>Tối</a:t>
            </a:r>
            <a:r>
              <a:rPr lang="en-US" sz="2000" dirty="0">
                <a:solidFill>
                  <a:srgbClr val="FFFFFF"/>
                </a:solidFill>
              </a:rPr>
              <a:t> </a:t>
            </a:r>
            <a:r>
              <a:rPr lang="en-US" sz="2000" dirty="0" err="1">
                <a:solidFill>
                  <a:srgbClr val="FFFFFF"/>
                </a:solidFill>
              </a:rPr>
              <a:t>ưu</a:t>
            </a:r>
            <a:r>
              <a:rPr lang="en-US" sz="2000" dirty="0">
                <a:solidFill>
                  <a:srgbClr val="FFFFFF"/>
                </a:solidFill>
              </a:rPr>
              <a:t> </a:t>
            </a:r>
            <a:r>
              <a:rPr lang="en-US" sz="2000" dirty="0" err="1">
                <a:solidFill>
                  <a:srgbClr val="FFFFFF"/>
                </a:solidFill>
              </a:rPr>
              <a:t>hóa</a:t>
            </a:r>
            <a:r>
              <a:rPr lang="en-US" sz="2000" dirty="0">
                <a:solidFill>
                  <a:srgbClr val="FFFFFF"/>
                </a:solidFill>
              </a:rPr>
              <a:t> </a:t>
            </a:r>
            <a:r>
              <a:rPr lang="en-US" sz="2000" dirty="0" err="1">
                <a:solidFill>
                  <a:srgbClr val="FFFFFF"/>
                </a:solidFill>
              </a:rPr>
              <a:t>môi</a:t>
            </a:r>
            <a:r>
              <a:rPr lang="en-US" sz="2000" dirty="0">
                <a:solidFill>
                  <a:srgbClr val="FFFFFF"/>
                </a:solidFill>
              </a:rPr>
              <a:t> </a:t>
            </a:r>
            <a:r>
              <a:rPr lang="en-US" sz="2000" dirty="0" err="1">
                <a:solidFill>
                  <a:srgbClr val="FFFFFF"/>
                </a:solidFill>
              </a:rPr>
              <a:t>trường</a:t>
            </a:r>
            <a:r>
              <a:rPr lang="en-US" sz="2000" dirty="0">
                <a:solidFill>
                  <a:srgbClr val="FFFFFF"/>
                </a:solidFill>
              </a:rPr>
              <a:t> </a:t>
            </a:r>
            <a:r>
              <a:rPr lang="en-US" sz="2000" dirty="0" err="1">
                <a:solidFill>
                  <a:srgbClr val="FFFFFF"/>
                </a:solidFill>
              </a:rPr>
              <a:t>phát</a:t>
            </a:r>
            <a:r>
              <a:rPr lang="en-US" sz="2000" dirty="0">
                <a:solidFill>
                  <a:srgbClr val="FFFFFF"/>
                </a:solidFill>
              </a:rPr>
              <a:t> </a:t>
            </a:r>
            <a:r>
              <a:rPr lang="en-US" sz="2000" dirty="0" err="1">
                <a:solidFill>
                  <a:srgbClr val="FFFFFF"/>
                </a:solidFill>
              </a:rPr>
              <a:t>triển</a:t>
            </a:r>
            <a:r>
              <a:rPr lang="en-US" sz="2000" dirty="0">
                <a:solidFill>
                  <a:srgbClr val="FFFFFF"/>
                </a:solidFill>
              </a:rPr>
              <a:t> </a:t>
            </a:r>
            <a:r>
              <a:rPr lang="en-US" sz="2000" dirty="0" err="1">
                <a:solidFill>
                  <a:srgbClr val="FFFFFF"/>
                </a:solidFill>
              </a:rPr>
              <a:t>của</a:t>
            </a:r>
            <a:r>
              <a:rPr lang="en-US" sz="2000" dirty="0">
                <a:solidFill>
                  <a:srgbClr val="FFFFFF"/>
                </a:solidFill>
              </a:rPr>
              <a:t> </a:t>
            </a:r>
            <a:r>
              <a:rPr lang="en-US" sz="2000" dirty="0" err="1">
                <a:solidFill>
                  <a:srgbClr val="FFFFFF"/>
                </a:solidFill>
              </a:rPr>
              <a:t>cây</a:t>
            </a:r>
            <a:r>
              <a:rPr lang="en-US" sz="2000" dirty="0">
                <a:solidFill>
                  <a:srgbClr val="FFFFFF"/>
                </a:solidFill>
              </a:rPr>
              <a:t> </a:t>
            </a:r>
            <a:r>
              <a:rPr lang="en-US" sz="2000" dirty="0" err="1">
                <a:solidFill>
                  <a:srgbClr val="FFFFFF"/>
                </a:solidFill>
              </a:rPr>
              <a:t>trồng</a:t>
            </a:r>
            <a:r>
              <a:rPr lang="en-US" sz="2000" dirty="0">
                <a:solidFill>
                  <a:srgbClr val="FFFFFF"/>
                </a:solidFill>
              </a:rPr>
              <a:t> </a:t>
            </a:r>
            <a:r>
              <a:rPr lang="en-US" sz="2000" dirty="0" err="1">
                <a:solidFill>
                  <a:srgbClr val="FFFFFF"/>
                </a:solidFill>
              </a:rPr>
              <a:t>bằng</a:t>
            </a:r>
            <a:r>
              <a:rPr lang="en-US" sz="2000" dirty="0">
                <a:solidFill>
                  <a:srgbClr val="FFFFFF"/>
                </a:solidFill>
              </a:rPr>
              <a:t> </a:t>
            </a:r>
            <a:r>
              <a:rPr lang="en-US" sz="2000" dirty="0" err="1">
                <a:solidFill>
                  <a:srgbClr val="FFFFFF"/>
                </a:solidFill>
              </a:rPr>
              <a:t>công</a:t>
            </a:r>
            <a:r>
              <a:rPr lang="en-US" sz="2000" dirty="0">
                <a:solidFill>
                  <a:srgbClr val="FFFFFF"/>
                </a:solidFill>
              </a:rPr>
              <a:t> </a:t>
            </a:r>
            <a:r>
              <a:rPr lang="en-US" sz="2000" dirty="0" err="1">
                <a:solidFill>
                  <a:srgbClr val="FFFFFF"/>
                </a:solidFill>
              </a:rPr>
              <a:t>nghệ</a:t>
            </a:r>
            <a:r>
              <a:rPr lang="en-US" sz="2000" dirty="0">
                <a:solidFill>
                  <a:srgbClr val="FFFFFF"/>
                </a:solidFill>
              </a:rPr>
              <a:t> </a:t>
            </a:r>
            <a:r>
              <a:rPr lang="en-US" sz="2000" dirty="0" err="1">
                <a:solidFill>
                  <a:srgbClr val="FFFFFF"/>
                </a:solidFill>
              </a:rPr>
              <a:t>tự</a:t>
            </a:r>
            <a:r>
              <a:rPr lang="en-US" sz="2000" dirty="0">
                <a:solidFill>
                  <a:srgbClr val="FFFFFF"/>
                </a:solidFill>
              </a:rPr>
              <a:t> </a:t>
            </a:r>
            <a:r>
              <a:rPr lang="en-US" sz="2000" dirty="0" err="1">
                <a:solidFill>
                  <a:srgbClr val="FFFFFF"/>
                </a:solidFill>
              </a:rPr>
              <a:t>động</a:t>
            </a:r>
            <a:r>
              <a:rPr lang="en-US" sz="2000" dirty="0">
                <a:solidFill>
                  <a:srgbClr val="FFFFFF"/>
                </a:solidFill>
              </a:rPr>
              <a:t>.</a:t>
            </a:r>
          </a:p>
        </p:txBody>
      </p:sp>
    </p:spTree>
    <p:extLst>
      <p:ext uri="{BB962C8B-B14F-4D97-AF65-F5344CB8AC3E}">
        <p14:creationId xmlns:p14="http://schemas.microsoft.com/office/powerpoint/2010/main" val="240150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DD10E6-914E-4F17-ABD5-8F016C23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9023182-6D3E-438B-8E1A-DBF47C70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6989A7B-378A-4C5A-83D3-92770B761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35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F11F140E-C559-A3CF-F5E6-BCEC770A62BB}"/>
              </a:ext>
            </a:extLst>
          </p:cNvPr>
          <p:cNvSpPr>
            <a:spLocks noGrp="1"/>
          </p:cNvSpPr>
          <p:nvPr>
            <p:ph type="title"/>
          </p:nvPr>
        </p:nvSpPr>
        <p:spPr>
          <a:xfrm>
            <a:off x="609601" y="685800"/>
            <a:ext cx="2984390" cy="5486400"/>
          </a:xfrm>
        </p:spPr>
        <p:txBody>
          <a:bodyPr anchor="ctr">
            <a:normAutofit/>
          </a:bodyPr>
          <a:lstStyle/>
          <a:p>
            <a:r>
              <a:rPr lang="vi-VN" b="1">
                <a:solidFill>
                  <a:srgbClr val="FFFFFF"/>
                </a:solidFill>
              </a:rPr>
              <a:t>Lưu đồ hoạt động</a:t>
            </a:r>
            <a:endParaRPr lang="vi-VN">
              <a:solidFill>
                <a:srgbClr val="FFFFFF"/>
              </a:solidFill>
            </a:endParaRPr>
          </a:p>
        </p:txBody>
      </p:sp>
      <p:sp useBgFill="1">
        <p:nvSpPr>
          <p:cNvPr id="15" name="Freeform: Shape 14">
            <a:extLst>
              <a:ext uri="{FF2B5EF4-FFF2-40B4-BE49-F238E27FC236}">
                <a16:creationId xmlns:a16="http://schemas.microsoft.com/office/drawing/2014/main" id="{D493E550-6182-46EC-9D62-577FCFBA6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98035" y="-391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3231" h="6861910">
                <a:moveTo>
                  <a:pt x="2532276" y="6861910"/>
                </a:moveTo>
                <a:lnTo>
                  <a:pt x="2377645" y="6858000"/>
                </a:ln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hỗ dành sẵn cho Nội dung 2">
            <a:extLst>
              <a:ext uri="{FF2B5EF4-FFF2-40B4-BE49-F238E27FC236}">
                <a16:creationId xmlns:a16="http://schemas.microsoft.com/office/drawing/2014/main" id="{45F58D29-06A3-8DA4-1F29-200EE6829EEB}"/>
              </a:ext>
            </a:extLst>
          </p:cNvPr>
          <p:cNvGraphicFramePr>
            <a:graphicFrameLocks noGrp="1"/>
          </p:cNvGraphicFramePr>
          <p:nvPr>
            <p:ph idx="1"/>
            <p:extLst>
              <p:ext uri="{D42A27DB-BD31-4B8C-83A1-F6EECF244321}">
                <p14:modId xmlns:p14="http://schemas.microsoft.com/office/powerpoint/2010/main" val="1774915921"/>
              </p:ext>
            </p:extLst>
          </p:nvPr>
        </p:nvGraphicFramePr>
        <p:xfrm>
          <a:off x="5181998" y="685800"/>
          <a:ext cx="6400401" cy="5388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479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9F95C5C-FBE3-42CB-A029-C907B401B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15F4668-AC50-40D9-9F1B-B23CB6D82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267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09B1BDA-9F0D-4681-9831-A7BD4C62E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1741" y="3249454"/>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7A2130C3-47F5-4671-95BC-A16BCFEAB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83790" y="3249455"/>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ACC80B69-BAF7-12EB-A3D3-8EC9C59C319D}"/>
              </a:ext>
            </a:extLst>
          </p:cNvPr>
          <p:cNvSpPr>
            <a:spLocks noGrp="1"/>
          </p:cNvSpPr>
          <p:nvPr>
            <p:ph type="title"/>
          </p:nvPr>
        </p:nvSpPr>
        <p:spPr>
          <a:xfrm>
            <a:off x="609601" y="685800"/>
            <a:ext cx="3262792" cy="3843241"/>
          </a:xfrm>
        </p:spPr>
        <p:txBody>
          <a:bodyPr anchor="t">
            <a:normAutofit/>
          </a:bodyPr>
          <a:lstStyle/>
          <a:p>
            <a:r>
              <a:rPr lang="vi-VN">
                <a:solidFill>
                  <a:srgbClr val="FFFFFF"/>
                </a:solidFill>
              </a:rPr>
              <a:t>Thử nghiệm và kết quả</a:t>
            </a:r>
          </a:p>
        </p:txBody>
      </p:sp>
      <p:graphicFrame>
        <p:nvGraphicFramePr>
          <p:cNvPr id="5" name="Chỗ dành sẵn cho Nội dung 2">
            <a:extLst>
              <a:ext uri="{FF2B5EF4-FFF2-40B4-BE49-F238E27FC236}">
                <a16:creationId xmlns:a16="http://schemas.microsoft.com/office/drawing/2014/main" id="{EFB06ACD-2DEA-EEE0-98BE-CB3C9A5641BE}"/>
              </a:ext>
            </a:extLst>
          </p:cNvPr>
          <p:cNvGraphicFramePr>
            <a:graphicFrameLocks noGrp="1"/>
          </p:cNvGraphicFramePr>
          <p:nvPr>
            <p:ph idx="1"/>
            <p:extLst>
              <p:ext uri="{D42A27DB-BD31-4B8C-83A1-F6EECF244321}">
                <p14:modId xmlns:p14="http://schemas.microsoft.com/office/powerpoint/2010/main" val="1884592295"/>
              </p:ext>
            </p:extLst>
          </p:nvPr>
        </p:nvGraphicFramePr>
        <p:xfrm>
          <a:off x="5181600" y="685800"/>
          <a:ext cx="6400799" cy="5491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121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FA0B0F3-4BE3-414F-BF92-563F722B1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B544EC4-1768-4207-B2BF-E80679952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30ADA36C-4FB7-2F00-742C-0DF8520188C5}"/>
              </a:ext>
            </a:extLst>
          </p:cNvPr>
          <p:cNvSpPr>
            <a:spLocks noGrp="1"/>
          </p:cNvSpPr>
          <p:nvPr>
            <p:ph type="title"/>
          </p:nvPr>
        </p:nvSpPr>
        <p:spPr>
          <a:xfrm>
            <a:off x="914400" y="484497"/>
            <a:ext cx="9753600" cy="1239528"/>
          </a:xfrm>
        </p:spPr>
        <p:txBody>
          <a:bodyPr>
            <a:normAutofit/>
          </a:bodyPr>
          <a:lstStyle/>
          <a:p>
            <a:r>
              <a:rPr lang="vi-VN">
                <a:solidFill>
                  <a:srgbClr val="FFFFFF"/>
                </a:solidFill>
              </a:rPr>
              <a:t>Kết luận</a:t>
            </a:r>
          </a:p>
        </p:txBody>
      </p:sp>
      <p:sp>
        <p:nvSpPr>
          <p:cNvPr id="3" name="Chỗ dành sẵn cho Nội dung 2">
            <a:extLst>
              <a:ext uri="{FF2B5EF4-FFF2-40B4-BE49-F238E27FC236}">
                <a16:creationId xmlns:a16="http://schemas.microsoft.com/office/drawing/2014/main" id="{72D351D4-9A86-1B9E-6B73-08D8C8D66652}"/>
              </a:ext>
            </a:extLst>
          </p:cNvPr>
          <p:cNvSpPr>
            <a:spLocks noGrp="1"/>
          </p:cNvSpPr>
          <p:nvPr>
            <p:ph idx="1"/>
          </p:nvPr>
        </p:nvSpPr>
        <p:spPr>
          <a:xfrm>
            <a:off x="914401" y="2790825"/>
            <a:ext cx="10134600" cy="3386137"/>
          </a:xfrm>
        </p:spPr>
        <p:txBody>
          <a:bodyPr>
            <a:normAutofit/>
          </a:bodyPr>
          <a:lstStyle/>
          <a:p>
            <a:pPr>
              <a:lnSpc>
                <a:spcPct val="110000"/>
              </a:lnSpc>
            </a:pPr>
            <a:r>
              <a:rPr lang="vi-VN" sz="1700" b="1" dirty="0">
                <a:latin typeface="+mj-lt"/>
              </a:rPr>
              <a:t>Mô tả chi tiết:</a:t>
            </a:r>
            <a:endParaRPr lang="vi-VN" sz="1700" dirty="0">
              <a:latin typeface="+mj-lt"/>
            </a:endParaRPr>
          </a:p>
          <a:p>
            <a:pPr>
              <a:lnSpc>
                <a:spcPct val="110000"/>
              </a:lnSpc>
              <a:buFont typeface="Arial" panose="020B0604020202020204" pitchFamily="34" charset="0"/>
              <a:buChar char="•"/>
            </a:pPr>
            <a:r>
              <a:rPr lang="vi-VN" sz="1700" b="1" dirty="0">
                <a:latin typeface="+mj-lt"/>
              </a:rPr>
              <a:t>Tích hợp hệ thống thành công:</a:t>
            </a:r>
            <a:r>
              <a:rPr lang="vi-VN" sz="1700" dirty="0">
                <a:latin typeface="+mj-lt"/>
              </a:rPr>
              <a:t> Dự án đã hoàn thành việc tích hợp giữa phần cứng (</a:t>
            </a:r>
            <a:r>
              <a:rPr lang="vi-VN" sz="1700" dirty="0" err="1">
                <a:latin typeface="+mj-lt"/>
              </a:rPr>
              <a:t>Raspberry</a:t>
            </a:r>
            <a:r>
              <a:rPr lang="vi-VN" sz="1700" dirty="0">
                <a:latin typeface="+mj-lt"/>
              </a:rPr>
              <a:t> </a:t>
            </a:r>
            <a:r>
              <a:rPr lang="vi-VN" sz="1700" dirty="0" err="1">
                <a:latin typeface="+mj-lt"/>
              </a:rPr>
              <a:t>Pi</a:t>
            </a:r>
            <a:r>
              <a:rPr lang="vi-VN" sz="1700" dirty="0">
                <a:latin typeface="+mj-lt"/>
              </a:rPr>
              <a:t> và các cảm biến) với phần mềm (</a:t>
            </a:r>
            <a:r>
              <a:rPr lang="vi-VN" sz="1700" dirty="0" err="1">
                <a:latin typeface="+mj-lt"/>
              </a:rPr>
              <a:t>Blynk</a:t>
            </a:r>
            <a:r>
              <a:rPr lang="vi-VN" sz="1700" dirty="0">
                <a:latin typeface="+mj-lt"/>
              </a:rPr>
              <a:t>, </a:t>
            </a:r>
            <a:r>
              <a:rPr lang="vi-VN" sz="1700" dirty="0" err="1">
                <a:latin typeface="+mj-lt"/>
              </a:rPr>
              <a:t>Python</a:t>
            </a:r>
            <a:r>
              <a:rPr lang="vi-VN" sz="1700" dirty="0">
                <a:latin typeface="+mj-lt"/>
              </a:rPr>
              <a:t>) để tạo nên một hệ thống chăm bón tự động hoạt động hiệu quả.</a:t>
            </a:r>
          </a:p>
          <a:p>
            <a:pPr>
              <a:lnSpc>
                <a:spcPct val="110000"/>
              </a:lnSpc>
              <a:buFont typeface="Arial" panose="020B0604020202020204" pitchFamily="34" charset="0"/>
              <a:buChar char="•"/>
            </a:pPr>
            <a:r>
              <a:rPr lang="vi-VN" sz="1700" b="1" dirty="0">
                <a:latin typeface="+mj-lt"/>
              </a:rPr>
              <a:t>Thành tựu chính:</a:t>
            </a:r>
            <a:endParaRPr lang="vi-VN" sz="1700" dirty="0">
              <a:latin typeface="+mj-lt"/>
            </a:endParaRPr>
          </a:p>
          <a:p>
            <a:pPr marL="742950" lvl="1" indent="-285750">
              <a:lnSpc>
                <a:spcPct val="110000"/>
              </a:lnSpc>
              <a:buFont typeface="Arial" panose="020B0604020202020204" pitchFamily="34" charset="0"/>
              <a:buChar char="•"/>
            </a:pPr>
            <a:r>
              <a:rPr lang="vi-VN" sz="1700" dirty="0">
                <a:latin typeface="+mj-lt"/>
              </a:rPr>
              <a:t>Điều khiển từ xa qua </a:t>
            </a:r>
            <a:r>
              <a:rPr lang="vi-VN" sz="1700" dirty="0" err="1">
                <a:latin typeface="+mj-lt"/>
              </a:rPr>
              <a:t>Blynk</a:t>
            </a:r>
            <a:r>
              <a:rPr lang="vi-VN" sz="1700" dirty="0">
                <a:latin typeface="+mj-lt"/>
              </a:rPr>
              <a:t>: Hệ thống có khả năng điều khiển máy bơm, quạt, đèn LED, có trợ lý ảo hỗ trợ, giải đáp các kiến thức về chăm sóc cây trồng từ xa qua ứng dụng di động.</a:t>
            </a:r>
          </a:p>
          <a:p>
            <a:pPr marL="742950" lvl="1" indent="-285750">
              <a:lnSpc>
                <a:spcPct val="110000"/>
              </a:lnSpc>
              <a:buFont typeface="Arial" panose="020B0604020202020204" pitchFamily="34" charset="0"/>
              <a:buChar char="•"/>
            </a:pPr>
            <a:r>
              <a:rPr lang="vi-VN" sz="1700" dirty="0">
                <a:latin typeface="+mj-lt"/>
              </a:rPr>
              <a:t>Tự động hóa: Hệ thống có khả năng hoạt động tự động dựa trên dữ liệu từ cảm biến và các ngưỡng cài đặt sẵn.</a:t>
            </a:r>
          </a:p>
          <a:p>
            <a:pPr>
              <a:lnSpc>
                <a:spcPct val="110000"/>
              </a:lnSpc>
            </a:pPr>
            <a:endParaRPr lang="vi-VN" sz="1700" dirty="0"/>
          </a:p>
        </p:txBody>
      </p:sp>
    </p:spTree>
    <p:extLst>
      <p:ext uri="{BB962C8B-B14F-4D97-AF65-F5344CB8AC3E}">
        <p14:creationId xmlns:p14="http://schemas.microsoft.com/office/powerpoint/2010/main" val="45029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EFA0B0F3-4BE3-414F-BF92-563F722B1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2">
            <a:extLst>
              <a:ext uri="{FF2B5EF4-FFF2-40B4-BE49-F238E27FC236}">
                <a16:creationId xmlns:a16="http://schemas.microsoft.com/office/drawing/2014/main" id="{3B544EC4-1768-4207-B2BF-E80679952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F8F1BC99-9266-282B-1148-9D9A106D91A3}"/>
              </a:ext>
            </a:extLst>
          </p:cNvPr>
          <p:cNvSpPr>
            <a:spLocks noGrp="1"/>
          </p:cNvSpPr>
          <p:nvPr>
            <p:ph type="title"/>
          </p:nvPr>
        </p:nvSpPr>
        <p:spPr>
          <a:xfrm>
            <a:off x="914400" y="484497"/>
            <a:ext cx="9753600" cy="1239528"/>
          </a:xfrm>
        </p:spPr>
        <p:txBody>
          <a:bodyPr>
            <a:normAutofit/>
          </a:bodyPr>
          <a:lstStyle/>
          <a:p>
            <a:r>
              <a:rPr lang="vi-VN">
                <a:solidFill>
                  <a:srgbClr val="FFFFFF"/>
                </a:solidFill>
              </a:rPr>
              <a:t>Kết luận</a:t>
            </a:r>
          </a:p>
        </p:txBody>
      </p:sp>
      <p:sp>
        <p:nvSpPr>
          <p:cNvPr id="4" name="Rectangle 1">
            <a:extLst>
              <a:ext uri="{FF2B5EF4-FFF2-40B4-BE49-F238E27FC236}">
                <a16:creationId xmlns:a16="http://schemas.microsoft.com/office/drawing/2014/main" id="{AA7D92C3-B0BB-B538-CA92-6D7F91B84F85}"/>
              </a:ext>
            </a:extLst>
          </p:cNvPr>
          <p:cNvSpPr>
            <a:spLocks noGrp="1" noChangeArrowheads="1"/>
          </p:cNvSpPr>
          <p:nvPr>
            <p:ph idx="1"/>
          </p:nvPr>
        </p:nvSpPr>
        <p:spPr bwMode="auto">
          <a:xfrm>
            <a:off x="914401" y="2790825"/>
            <a:ext cx="10134600" cy="33861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110000"/>
              </a:lnSpc>
              <a:spcBef>
                <a:spcPct val="0"/>
              </a:spcBef>
              <a:spcAft>
                <a:spcPts val="600"/>
              </a:spcAft>
              <a:buClrTx/>
              <a:buSzTx/>
              <a:buFontTx/>
              <a:buChar char="•"/>
              <a:tabLst/>
            </a:pPr>
            <a:endParaRPr kumimoji="0" lang="vi-VN" altLang="vi-VN" sz="1600" b="1" i="0" u="none" strike="noStrike" cap="none" normalizeH="0" baseline="0" dirty="0">
              <a:ln>
                <a:noFill/>
              </a:ln>
              <a:effectLst/>
              <a:latin typeface="+mj-lt"/>
            </a:endParaRPr>
          </a:p>
          <a:p>
            <a:pPr marL="0" indent="0" eaLnBrk="0" fontAlgn="base" hangingPunct="0">
              <a:lnSpc>
                <a:spcPct val="110000"/>
              </a:lnSpc>
              <a:spcBef>
                <a:spcPct val="0"/>
              </a:spcBef>
              <a:spcAft>
                <a:spcPts val="600"/>
              </a:spcAft>
              <a:buClrTx/>
              <a:buNone/>
            </a:pPr>
            <a:r>
              <a:rPr lang="vi-VN" sz="1600" b="1" dirty="0">
                <a:latin typeface="+mj-lt"/>
              </a:rPr>
              <a:t>Mô tả chi tiết:</a:t>
            </a:r>
            <a:endParaRPr lang="vi-VN" sz="1600" dirty="0">
              <a:latin typeface="+mj-lt"/>
            </a:endParaRPr>
          </a:p>
          <a:p>
            <a:pPr marL="0" marR="0" lvl="0" indent="0" defTabSz="914400" rtl="0" eaLnBrk="0" fontAlgn="base" latinLnBrk="0" hangingPunct="0">
              <a:lnSpc>
                <a:spcPct val="110000"/>
              </a:lnSpc>
              <a:spcBef>
                <a:spcPct val="0"/>
              </a:spcBef>
              <a:spcAft>
                <a:spcPts val="600"/>
              </a:spcAft>
              <a:buClrTx/>
              <a:buSzTx/>
              <a:buFontTx/>
              <a:buChar char="•"/>
              <a:tabLst/>
            </a:pPr>
            <a:endParaRPr lang="vi-VN" altLang="vi-VN" sz="1600" b="1" dirty="0">
              <a:latin typeface="+mj-lt"/>
            </a:endParaRP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vi-VN" altLang="vi-VN" sz="1600" b="1" i="0" u="none" strike="noStrike" cap="none" normalizeH="0" baseline="0" dirty="0">
                <a:ln>
                  <a:noFill/>
                </a:ln>
                <a:effectLst/>
                <a:latin typeface="+mj-lt"/>
              </a:rPr>
              <a:t>Hạn chế và cải tiến:</a:t>
            </a:r>
            <a:endParaRPr kumimoji="0" lang="vi-VN" altLang="vi-VN" sz="1600" b="0" i="0" u="none" strike="noStrike" cap="none" normalizeH="0" baseline="0" dirty="0">
              <a:ln>
                <a:noFill/>
              </a:ln>
              <a:effectLst/>
              <a:latin typeface="+mj-lt"/>
            </a:endParaRPr>
          </a:p>
          <a:p>
            <a:pPr lvl="1" eaLnBrk="0" fontAlgn="base" hangingPunct="0">
              <a:lnSpc>
                <a:spcPct val="110000"/>
              </a:lnSpc>
              <a:spcBef>
                <a:spcPct val="0"/>
              </a:spcBef>
              <a:spcAft>
                <a:spcPts val="600"/>
              </a:spcAft>
              <a:buClrTx/>
              <a:buFont typeface="Wingdings" panose="05000000000000000000" pitchFamily="2" charset="2"/>
              <a:buChar char="ü"/>
            </a:pPr>
            <a:r>
              <a:rPr kumimoji="0" lang="vi-VN" altLang="vi-VN" sz="1400" b="0" i="0" u="none" strike="noStrike" cap="none" normalizeH="0" baseline="0" dirty="0">
                <a:ln>
                  <a:noFill/>
                </a:ln>
                <a:effectLst/>
                <a:latin typeface="+mj-lt"/>
              </a:rPr>
              <a:t>Hệ thống còn có thể cải thiện thêm về tính linh hoạt, mở rộng tích hợp thêm nhiều cảm biến khác để điều khiển thiết bị tốt hơn.</a:t>
            </a:r>
          </a:p>
          <a:p>
            <a:pPr lvl="1" eaLnBrk="0" fontAlgn="base" hangingPunct="0">
              <a:lnSpc>
                <a:spcPct val="110000"/>
              </a:lnSpc>
              <a:spcBef>
                <a:spcPct val="0"/>
              </a:spcBef>
              <a:spcAft>
                <a:spcPts val="600"/>
              </a:spcAft>
              <a:buClrTx/>
              <a:buFont typeface="Wingdings" panose="05000000000000000000" pitchFamily="2" charset="2"/>
              <a:buChar char="ü"/>
            </a:pPr>
            <a:r>
              <a:rPr kumimoji="0" lang="vi-VN" altLang="vi-VN" sz="1400" b="0" i="0" u="none" strike="noStrike" cap="none" normalizeH="0" baseline="0" dirty="0">
                <a:ln>
                  <a:noFill/>
                </a:ln>
                <a:effectLst/>
                <a:latin typeface="+mj-lt"/>
              </a:rPr>
              <a:t>Có thể cải tiến việc điều khiển quạt và đèn LED để tối ưu hóa lượng điện tiêu thụ.</a:t>
            </a: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vi-VN" altLang="vi-VN" sz="1600" b="1" i="0" u="none" strike="noStrike" cap="none" normalizeH="0" baseline="0" dirty="0">
                <a:ln>
                  <a:noFill/>
                </a:ln>
                <a:effectLst/>
                <a:latin typeface="+mj-lt"/>
              </a:rPr>
              <a:t>Định hướng phát triển:</a:t>
            </a:r>
            <a:endParaRPr kumimoji="0" lang="vi-VN" altLang="vi-VN" sz="1600" b="0" i="0" u="none" strike="noStrike" cap="none" normalizeH="0" baseline="0" dirty="0">
              <a:ln>
                <a:noFill/>
              </a:ln>
              <a:effectLst/>
              <a:latin typeface="+mj-lt"/>
            </a:endParaRPr>
          </a:p>
          <a:p>
            <a:pPr lvl="1" eaLnBrk="0" fontAlgn="base" hangingPunct="0">
              <a:lnSpc>
                <a:spcPct val="110000"/>
              </a:lnSpc>
              <a:spcBef>
                <a:spcPct val="0"/>
              </a:spcBef>
              <a:spcAft>
                <a:spcPts val="600"/>
              </a:spcAft>
              <a:buClrTx/>
              <a:buFont typeface="Wingdings" panose="05000000000000000000" pitchFamily="2" charset="2"/>
              <a:buChar char="ü"/>
            </a:pPr>
            <a:r>
              <a:rPr kumimoji="0" lang="vi-VN" altLang="vi-VN" sz="1400" b="0" i="0" u="none" strike="noStrike" cap="none" normalizeH="0" baseline="0" dirty="0">
                <a:ln>
                  <a:noFill/>
                </a:ln>
                <a:effectLst/>
                <a:latin typeface="+mj-lt"/>
              </a:rPr>
              <a:t>Tích hợp thêm các chức năng thông minh như điều chỉnh tự động dựa trên điều kiện thời tiết (kết nối với hệ thống thời tiết).</a:t>
            </a:r>
          </a:p>
          <a:p>
            <a:pPr lvl="1" eaLnBrk="0" fontAlgn="base" hangingPunct="0">
              <a:lnSpc>
                <a:spcPct val="110000"/>
              </a:lnSpc>
              <a:spcBef>
                <a:spcPct val="0"/>
              </a:spcBef>
              <a:spcAft>
                <a:spcPts val="600"/>
              </a:spcAft>
              <a:buClrTx/>
              <a:buFont typeface="Wingdings" panose="05000000000000000000" pitchFamily="2" charset="2"/>
              <a:buChar char="ü"/>
            </a:pPr>
            <a:r>
              <a:rPr kumimoji="0" lang="vi-VN" altLang="vi-VN" sz="1400" b="0" i="0" u="none" strike="noStrike" cap="none" normalizeH="0" baseline="0" dirty="0">
                <a:ln>
                  <a:noFill/>
                </a:ln>
                <a:effectLst/>
                <a:latin typeface="+mj-lt"/>
              </a:rPr>
              <a:t>Nâng cấp hệ thống điều khiển cho phép lưu trữ dữ liệu để phân tích dài hạn.</a:t>
            </a:r>
          </a:p>
          <a:p>
            <a:pPr marL="0" marR="0" lvl="0" indent="0" defTabSz="914400" rtl="0" eaLnBrk="0" fontAlgn="base" latinLnBrk="0" hangingPunct="0">
              <a:lnSpc>
                <a:spcPct val="110000"/>
              </a:lnSpc>
              <a:spcBef>
                <a:spcPct val="0"/>
              </a:spcBef>
              <a:spcAft>
                <a:spcPts val="600"/>
              </a:spcAft>
              <a:buClrTx/>
              <a:buSzTx/>
              <a:buFontTx/>
              <a:buNone/>
              <a:tabLst/>
            </a:pPr>
            <a:endParaRPr kumimoji="0" lang="vi-VN" altLang="vi-VN" sz="1400" b="0" i="0" u="none" strike="noStrike" cap="none" normalizeH="0" baseline="0" dirty="0">
              <a:ln>
                <a:noFill/>
              </a:ln>
              <a:effectLst/>
              <a:latin typeface="+mj-lt"/>
            </a:endParaRPr>
          </a:p>
        </p:txBody>
      </p:sp>
    </p:spTree>
    <p:extLst>
      <p:ext uri="{BB962C8B-B14F-4D97-AF65-F5344CB8AC3E}">
        <p14:creationId xmlns:p14="http://schemas.microsoft.com/office/powerpoint/2010/main" val="58654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25">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506CA070-C371-6D33-1E56-5844A4810AA9}"/>
              </a:ext>
            </a:extLst>
          </p:cNvPr>
          <p:cNvSpPr>
            <a:spLocks noGrp="1"/>
          </p:cNvSpPr>
          <p:nvPr>
            <p:ph type="title"/>
          </p:nvPr>
        </p:nvSpPr>
        <p:spPr>
          <a:xfrm>
            <a:off x="914400" y="1122362"/>
            <a:ext cx="3814549" cy="3354104"/>
          </a:xfrm>
        </p:spPr>
        <p:txBody>
          <a:bodyPr vert="horz" lIns="91440" tIns="45720" rIns="91440" bIns="45720" rtlCol="0" anchor="b">
            <a:normAutofit/>
          </a:bodyPr>
          <a:lstStyle/>
          <a:p>
            <a:r>
              <a:rPr lang="en-US" sz="4400">
                <a:solidFill>
                  <a:srgbClr val="FFFFFF"/>
                </a:solidFill>
              </a:rPr>
              <a:t>Thank You!</a:t>
            </a:r>
          </a:p>
        </p:txBody>
      </p:sp>
      <p:pic>
        <p:nvPicPr>
          <p:cNvPr id="21" name="Graphic 20" descr="Bắt tay">
            <a:extLst>
              <a:ext uri="{FF2B5EF4-FFF2-40B4-BE49-F238E27FC236}">
                <a16:creationId xmlns:a16="http://schemas.microsoft.com/office/drawing/2014/main" id="{F2B3930E-31AE-83BA-9711-2C5B6785B9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4526" y="685800"/>
            <a:ext cx="5486400" cy="5486400"/>
          </a:xfrm>
          <a:prstGeom prst="rect">
            <a:avLst/>
          </a:prstGeom>
        </p:spPr>
      </p:pic>
    </p:spTree>
    <p:extLst>
      <p:ext uri="{BB962C8B-B14F-4D97-AF65-F5344CB8AC3E}">
        <p14:creationId xmlns:p14="http://schemas.microsoft.com/office/powerpoint/2010/main" val="536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2B84E4-3649-482C-BD35-51CFD74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CE25BC1-2985-4214-A507-0A333899D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67201" cy="6858000"/>
          </a:xfrm>
          <a:custGeom>
            <a:avLst/>
            <a:gdLst>
              <a:gd name="connsiteX0" fmla="*/ 0 w 4267201"/>
              <a:gd name="connsiteY0" fmla="*/ 0 h 6858000"/>
              <a:gd name="connsiteX1" fmla="*/ 4267201 w 4267201"/>
              <a:gd name="connsiteY1" fmla="*/ 0 h 6858000"/>
              <a:gd name="connsiteX2" fmla="*/ 4267201 w 4267201"/>
              <a:gd name="connsiteY2" fmla="*/ 1397000 h 6858000"/>
              <a:gd name="connsiteX3" fmla="*/ 4267201 w 4267201"/>
              <a:gd name="connsiteY3" fmla="*/ 1600200 h 6858000"/>
              <a:gd name="connsiteX4" fmla="*/ 4267201 w 4267201"/>
              <a:gd name="connsiteY4" fmla="*/ 4205703 h 6858000"/>
              <a:gd name="connsiteX5" fmla="*/ 4265081 w 4267201"/>
              <a:gd name="connsiteY5" fmla="*/ 4250752 h 6858000"/>
              <a:gd name="connsiteX6" fmla="*/ 4265081 w 4267201"/>
              <a:gd name="connsiteY6" fmla="*/ 4276165 h 6858000"/>
              <a:gd name="connsiteX7" fmla="*/ 4263877 w 4267201"/>
              <a:gd name="connsiteY7" fmla="*/ 4276165 h 6858000"/>
              <a:gd name="connsiteX8" fmla="*/ 4258654 w 4267201"/>
              <a:gd name="connsiteY8" fmla="*/ 4386466 h 6858000"/>
              <a:gd name="connsiteX9" fmla="*/ 1819737 w 4267201"/>
              <a:gd name="connsiteY9" fmla="*/ 6840915 h 6858000"/>
              <a:gd name="connsiteX10" fmla="*/ 1553968 w 4267201"/>
              <a:gd name="connsiteY10" fmla="*/ 6854335 h 6858000"/>
              <a:gd name="connsiteX11" fmla="*/ 1553968 w 4267201"/>
              <a:gd name="connsiteY11" fmla="*/ 6858000 h 6858000"/>
              <a:gd name="connsiteX12" fmla="*/ 0 w 4267201"/>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7201" h="6858000">
                <a:moveTo>
                  <a:pt x="0" y="0"/>
                </a:moveTo>
                <a:lnTo>
                  <a:pt x="4267201" y="0"/>
                </a:lnTo>
                <a:lnTo>
                  <a:pt x="4267201" y="1397000"/>
                </a:lnTo>
                <a:lnTo>
                  <a:pt x="4267201" y="1600200"/>
                </a:lnTo>
                <a:lnTo>
                  <a:pt x="4267201" y="4205703"/>
                </a:lnTo>
                <a:lnTo>
                  <a:pt x="4265081" y="4250752"/>
                </a:lnTo>
                <a:lnTo>
                  <a:pt x="4265081" y="4276165"/>
                </a:lnTo>
                <a:lnTo>
                  <a:pt x="4263877" y="4276165"/>
                </a:lnTo>
                <a:lnTo>
                  <a:pt x="4258654" y="4386466"/>
                </a:lnTo>
                <a:cubicBezTo>
                  <a:pt x="4135569" y="5679631"/>
                  <a:pt x="3110552" y="6709825"/>
                  <a:pt x="1819737" y="6840915"/>
                </a:cubicBezTo>
                <a:lnTo>
                  <a:pt x="1553968" y="6854335"/>
                </a:lnTo>
                <a:lnTo>
                  <a:pt x="1553968"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5F04A5C-6715-4359-A8D6-200E88C29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08254"/>
            <a:ext cx="12192000" cy="4549747"/>
          </a:xfrm>
          <a:custGeom>
            <a:avLst/>
            <a:gdLst>
              <a:gd name="connsiteX0" fmla="*/ 0 w 12192000"/>
              <a:gd name="connsiteY0" fmla="*/ 0 h 4549747"/>
              <a:gd name="connsiteX1" fmla="*/ 4679 w 12192000"/>
              <a:gd name="connsiteY1" fmla="*/ 0 h 4549747"/>
              <a:gd name="connsiteX2" fmla="*/ 18887 w 12192000"/>
              <a:gd name="connsiteY2" fmla="*/ 281361 h 4549747"/>
              <a:gd name="connsiteX3" fmla="*/ 3658142 w 12192000"/>
              <a:gd name="connsiteY3" fmla="*/ 3565479 h 4549747"/>
              <a:gd name="connsiteX4" fmla="*/ 3758325 w 12192000"/>
              <a:gd name="connsiteY4" fmla="*/ 3562945 h 4549747"/>
              <a:gd name="connsiteX5" fmla="*/ 3758325 w 12192000"/>
              <a:gd name="connsiteY5" fmla="*/ 3565479 h 4549747"/>
              <a:gd name="connsiteX6" fmla="*/ 11844593 w 12192000"/>
              <a:gd name="connsiteY6" fmla="*/ 3565479 h 4549747"/>
              <a:gd name="connsiteX7" fmla="*/ 11844593 w 12192000"/>
              <a:gd name="connsiteY7" fmla="*/ 3565476 h 4549747"/>
              <a:gd name="connsiteX8" fmla="*/ 12192000 w 12192000"/>
              <a:gd name="connsiteY8" fmla="*/ 3565476 h 4549747"/>
              <a:gd name="connsiteX9" fmla="*/ 12192000 w 12192000"/>
              <a:gd name="connsiteY9" fmla="*/ 4417168 h 4549747"/>
              <a:gd name="connsiteX10" fmla="*/ 12192000 w 12192000"/>
              <a:gd name="connsiteY10" fmla="*/ 4549747 h 4549747"/>
              <a:gd name="connsiteX11" fmla="*/ 0 w 12192000"/>
              <a:gd name="connsiteY11" fmla="*/ 4549747 h 4549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49747">
                <a:moveTo>
                  <a:pt x="0" y="0"/>
                </a:moveTo>
                <a:lnTo>
                  <a:pt x="4679" y="0"/>
                </a:lnTo>
                <a:lnTo>
                  <a:pt x="18887" y="281361"/>
                </a:lnTo>
                <a:cubicBezTo>
                  <a:pt x="206220" y="2126001"/>
                  <a:pt x="1764077" y="3565479"/>
                  <a:pt x="3658142" y="3565479"/>
                </a:cubicBezTo>
                <a:lnTo>
                  <a:pt x="3758325" y="3562945"/>
                </a:lnTo>
                <a:lnTo>
                  <a:pt x="3758325" y="3565479"/>
                </a:lnTo>
                <a:lnTo>
                  <a:pt x="11844593" y="3565479"/>
                </a:lnTo>
                <a:lnTo>
                  <a:pt x="11844593" y="3565476"/>
                </a:lnTo>
                <a:lnTo>
                  <a:pt x="12192000" y="3565476"/>
                </a:lnTo>
                <a:lnTo>
                  <a:pt x="12192000" y="4417168"/>
                </a:lnTo>
                <a:lnTo>
                  <a:pt x="12192000" y="4549747"/>
                </a:lnTo>
                <a:lnTo>
                  <a:pt x="0" y="4549747"/>
                </a:lnTo>
                <a:close/>
              </a:path>
            </a:pathLst>
          </a:custGeom>
          <a:solidFill>
            <a:schemeClr val="accent2">
              <a:lumMod val="75000"/>
              <a:alpha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D69F8F6-A777-1297-16A8-91596B69FE99}"/>
              </a:ext>
            </a:extLst>
          </p:cNvPr>
          <p:cNvSpPr>
            <a:spLocks noGrp="1"/>
          </p:cNvSpPr>
          <p:nvPr>
            <p:ph type="title"/>
          </p:nvPr>
        </p:nvSpPr>
        <p:spPr>
          <a:xfrm>
            <a:off x="609600" y="685800"/>
            <a:ext cx="3358776" cy="3886200"/>
          </a:xfrm>
        </p:spPr>
        <p:txBody>
          <a:bodyPr anchor="t">
            <a:normAutofit/>
          </a:bodyPr>
          <a:lstStyle/>
          <a:p>
            <a:r>
              <a:rPr lang="vi-VN">
                <a:solidFill>
                  <a:srgbClr val="FFFFFF"/>
                </a:solidFill>
              </a:rPr>
              <a:t>Tổng quan hệ thống chăm bón tự động</a:t>
            </a:r>
          </a:p>
        </p:txBody>
      </p:sp>
      <p:graphicFrame>
        <p:nvGraphicFramePr>
          <p:cNvPr id="6" name="Rectangle 1">
            <a:extLst>
              <a:ext uri="{FF2B5EF4-FFF2-40B4-BE49-F238E27FC236}">
                <a16:creationId xmlns:a16="http://schemas.microsoft.com/office/drawing/2014/main" id="{ABB5081B-0AE1-9F97-5400-5D3E73386F4D}"/>
              </a:ext>
            </a:extLst>
          </p:cNvPr>
          <p:cNvGraphicFramePr>
            <a:graphicFrameLocks noGrp="1"/>
          </p:cNvGraphicFramePr>
          <p:nvPr>
            <p:ph idx="1"/>
            <p:extLst>
              <p:ext uri="{D42A27DB-BD31-4B8C-83A1-F6EECF244321}">
                <p14:modId xmlns:p14="http://schemas.microsoft.com/office/powerpoint/2010/main" val="2757624515"/>
              </p:ext>
            </p:extLst>
          </p:nvPr>
        </p:nvGraphicFramePr>
        <p:xfrm>
          <a:off x="5037984" y="591671"/>
          <a:ext cx="6544416" cy="466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85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E74EBA-D2C0-48AE-BC45-68F2A5D40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26DDCB-14E3-4156-835C-B9A6A430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8097606-FACA-888C-43AC-776699C65C5A}"/>
              </a:ext>
            </a:extLst>
          </p:cNvPr>
          <p:cNvSpPr>
            <a:spLocks noGrp="1"/>
          </p:cNvSpPr>
          <p:nvPr>
            <p:ph type="title"/>
          </p:nvPr>
        </p:nvSpPr>
        <p:spPr>
          <a:xfrm>
            <a:off x="914400" y="591670"/>
            <a:ext cx="9914860" cy="1105648"/>
          </a:xfrm>
        </p:spPr>
        <p:txBody>
          <a:bodyPr>
            <a:normAutofit/>
          </a:bodyPr>
          <a:lstStyle/>
          <a:p>
            <a:r>
              <a:rPr lang="vi-VN" sz="4400">
                <a:solidFill>
                  <a:srgbClr val="FFFFFF"/>
                </a:solidFill>
              </a:rPr>
              <a:t>Nghiên cứu môi trường sống</a:t>
            </a:r>
          </a:p>
        </p:txBody>
      </p:sp>
      <p:sp>
        <p:nvSpPr>
          <p:cNvPr id="14" name="Freeform: Shape 13">
            <a:extLst>
              <a:ext uri="{FF2B5EF4-FFF2-40B4-BE49-F238E27FC236}">
                <a16:creationId xmlns:a16="http://schemas.microsoft.com/office/drawing/2014/main" id="{83299DC6-FC4C-47A5-B9DE-DD3011E19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455CAC4-59BE-4CCB-9569-D2A1AAA3A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Rectangle 1">
            <a:extLst>
              <a:ext uri="{FF2B5EF4-FFF2-40B4-BE49-F238E27FC236}">
                <a16:creationId xmlns:a16="http://schemas.microsoft.com/office/drawing/2014/main" id="{881977B3-95FC-F965-A3B4-AC89CD89C27D}"/>
              </a:ext>
            </a:extLst>
          </p:cNvPr>
          <p:cNvGraphicFramePr>
            <a:graphicFrameLocks noGrp="1"/>
          </p:cNvGraphicFramePr>
          <p:nvPr>
            <p:ph idx="1"/>
            <p:extLst>
              <p:ext uri="{D42A27DB-BD31-4B8C-83A1-F6EECF244321}">
                <p14:modId xmlns:p14="http://schemas.microsoft.com/office/powerpoint/2010/main" val="2674738653"/>
              </p:ext>
            </p:extLst>
          </p:nvPr>
        </p:nvGraphicFramePr>
        <p:xfrm>
          <a:off x="609600" y="2702257"/>
          <a:ext cx="10972800" cy="3474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28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Rectangle 28">
            <a:extLst>
              <a:ext uri="{FF2B5EF4-FFF2-40B4-BE49-F238E27FC236}">
                <a16:creationId xmlns:a16="http://schemas.microsoft.com/office/drawing/2014/main" id="{68C3D5A3-92BF-45E7-A326-86A6B9649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3">
            <a:extLst>
              <a:ext uri="{FF2B5EF4-FFF2-40B4-BE49-F238E27FC236}">
                <a16:creationId xmlns:a16="http://schemas.microsoft.com/office/drawing/2014/main" id="{3D21A130-0D9D-060D-A133-9CCB596DCF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6244" r="-2" b="1683"/>
          <a:stretch/>
        </p:blipFill>
        <p:spPr>
          <a:xfrm>
            <a:off x="4743450" y="10"/>
            <a:ext cx="7448550" cy="6857989"/>
          </a:xfrm>
          <a:prstGeom prst="rect">
            <a:avLst/>
          </a:prstGeom>
        </p:spPr>
      </p:pic>
      <p:sp>
        <p:nvSpPr>
          <p:cNvPr id="31" name="Freeform: Shape 30">
            <a:extLst>
              <a:ext uri="{FF2B5EF4-FFF2-40B4-BE49-F238E27FC236}">
                <a16:creationId xmlns:a16="http://schemas.microsoft.com/office/drawing/2014/main" id="{73AB61F4-6725-4877-AB5E-0AA409E6C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629526" cy="6858001"/>
          </a:xfrm>
          <a:custGeom>
            <a:avLst/>
            <a:gdLst>
              <a:gd name="connsiteX0" fmla="*/ 0 w 7629526"/>
              <a:gd name="connsiteY0" fmla="*/ 0 h 6858001"/>
              <a:gd name="connsiteX1" fmla="*/ 619126 w 7629526"/>
              <a:gd name="connsiteY1" fmla="*/ 0 h 6858001"/>
              <a:gd name="connsiteX2" fmla="*/ 941496 w 7629526"/>
              <a:gd name="connsiteY2" fmla="*/ 0 h 6858001"/>
              <a:gd name="connsiteX3" fmla="*/ 1481455 w 7629526"/>
              <a:gd name="connsiteY3" fmla="*/ 0 h 6858001"/>
              <a:gd name="connsiteX4" fmla="*/ 2219956 w 7629526"/>
              <a:gd name="connsiteY4" fmla="*/ 0 h 6858001"/>
              <a:gd name="connsiteX5" fmla="*/ 2362200 w 7629526"/>
              <a:gd name="connsiteY5" fmla="*/ 0 h 6858001"/>
              <a:gd name="connsiteX6" fmla="*/ 2620379 w 7629526"/>
              <a:gd name="connsiteY6" fmla="*/ 0 h 6858001"/>
              <a:gd name="connsiteX7" fmla="*/ 3743390 w 7629526"/>
              <a:gd name="connsiteY7" fmla="*/ 0 h 6858001"/>
              <a:gd name="connsiteX8" fmla="*/ 3813033 w 7629526"/>
              <a:gd name="connsiteY8" fmla="*/ 0 h 6858001"/>
              <a:gd name="connsiteX9" fmla="*/ 7629526 w 7629526"/>
              <a:gd name="connsiteY9" fmla="*/ 1 h 6858001"/>
              <a:gd name="connsiteX10" fmla="*/ 7559730 w 7629526"/>
              <a:gd name="connsiteY10" fmla="*/ 1 h 6858001"/>
              <a:gd name="connsiteX11" fmla="*/ 7559730 w 7629526"/>
              <a:gd name="connsiteY11" fmla="*/ 3526 h 6858001"/>
              <a:gd name="connsiteX12" fmla="*/ 7346056 w 7629526"/>
              <a:gd name="connsiteY12" fmla="*/ 14315 h 6858001"/>
              <a:gd name="connsiteX13" fmla="*/ 4857039 w 7629526"/>
              <a:gd name="connsiteY13" fmla="*/ 2772489 h 6858001"/>
              <a:gd name="connsiteX14" fmla="*/ 4858958 w 7629526"/>
              <a:gd name="connsiteY14" fmla="*/ 2848416 h 6858001"/>
              <a:gd name="connsiteX15" fmla="*/ 4857040 w 7629526"/>
              <a:gd name="connsiteY15" fmla="*/ 2848416 h 6858001"/>
              <a:gd name="connsiteX16" fmla="*/ 4857040 w 7629526"/>
              <a:gd name="connsiteY16" fmla="*/ 6858001 h 6858001"/>
              <a:gd name="connsiteX17" fmla="*/ 3095567 w 7629526"/>
              <a:gd name="connsiteY17" fmla="*/ 6858001 h 6858001"/>
              <a:gd name="connsiteX18" fmla="*/ 1481455 w 7629526"/>
              <a:gd name="connsiteY18" fmla="*/ 6858001 h 6858001"/>
              <a:gd name="connsiteX19" fmla="*/ 941496 w 7629526"/>
              <a:gd name="connsiteY19" fmla="*/ 6858001 h 6858001"/>
              <a:gd name="connsiteX20" fmla="*/ 941496 w 7629526"/>
              <a:gd name="connsiteY20" fmla="*/ 6858000 h 6858001"/>
              <a:gd name="connsiteX21" fmla="*/ 619126 w 7629526"/>
              <a:gd name="connsiteY21" fmla="*/ 6858000 h 6858001"/>
              <a:gd name="connsiteX22" fmla="*/ 0 w 7629526"/>
              <a:gd name="connsiteY22"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29526" h="6858001">
                <a:moveTo>
                  <a:pt x="0" y="0"/>
                </a:moveTo>
                <a:lnTo>
                  <a:pt x="619126" y="0"/>
                </a:lnTo>
                <a:lnTo>
                  <a:pt x="941496" y="0"/>
                </a:lnTo>
                <a:lnTo>
                  <a:pt x="1481455" y="0"/>
                </a:lnTo>
                <a:lnTo>
                  <a:pt x="2219956" y="0"/>
                </a:lnTo>
                <a:lnTo>
                  <a:pt x="2362200" y="0"/>
                </a:lnTo>
                <a:lnTo>
                  <a:pt x="2620379" y="0"/>
                </a:lnTo>
                <a:lnTo>
                  <a:pt x="3743390" y="0"/>
                </a:lnTo>
                <a:lnTo>
                  <a:pt x="3813033" y="0"/>
                </a:lnTo>
                <a:lnTo>
                  <a:pt x="7629526" y="1"/>
                </a:lnTo>
                <a:lnTo>
                  <a:pt x="7559730" y="1"/>
                </a:lnTo>
                <a:lnTo>
                  <a:pt x="7559730" y="3526"/>
                </a:lnTo>
                <a:lnTo>
                  <a:pt x="7346056" y="14315"/>
                </a:lnTo>
                <a:cubicBezTo>
                  <a:pt x="5948012" y="156294"/>
                  <a:pt x="4857039" y="1336986"/>
                  <a:pt x="4857039" y="2772489"/>
                </a:cubicBezTo>
                <a:cubicBezTo>
                  <a:pt x="4857679" y="2797798"/>
                  <a:pt x="4858318" y="2823107"/>
                  <a:pt x="4858958" y="2848416"/>
                </a:cubicBezTo>
                <a:lnTo>
                  <a:pt x="4857040" y="2848416"/>
                </a:lnTo>
                <a:lnTo>
                  <a:pt x="4857040" y="6858001"/>
                </a:lnTo>
                <a:lnTo>
                  <a:pt x="3095567" y="6858001"/>
                </a:lnTo>
                <a:lnTo>
                  <a:pt x="1481455" y="6858001"/>
                </a:lnTo>
                <a:lnTo>
                  <a:pt x="941496" y="6858001"/>
                </a:lnTo>
                <a:lnTo>
                  <a:pt x="941496" y="6858000"/>
                </a:lnTo>
                <a:lnTo>
                  <a:pt x="6191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8FDBD4F9-FE5F-4708-9D31-321F03A60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85801"/>
            <a:ext cx="12191999" cy="6172199"/>
          </a:xfrm>
          <a:custGeom>
            <a:avLst/>
            <a:gdLst>
              <a:gd name="connsiteX0" fmla="*/ 0 w 12191999"/>
              <a:gd name="connsiteY0" fmla="*/ 388716 h 6172199"/>
              <a:gd name="connsiteX1" fmla="*/ 3848509 w 12191999"/>
              <a:gd name="connsiteY1" fmla="*/ 4237225 h 6172199"/>
              <a:gd name="connsiteX2" fmla="*/ 3904658 w 12191999"/>
              <a:gd name="connsiteY2" fmla="*/ 4235805 h 6172199"/>
              <a:gd name="connsiteX3" fmla="*/ 3904658 w 12191999"/>
              <a:gd name="connsiteY3" fmla="*/ 4236304 h 6172199"/>
              <a:gd name="connsiteX4" fmla="*/ 12191999 w 12191999"/>
              <a:gd name="connsiteY4" fmla="*/ 4246836 h 6172199"/>
              <a:gd name="connsiteX5" fmla="*/ 12191999 w 12191999"/>
              <a:gd name="connsiteY5" fmla="*/ 6172199 h 6172199"/>
              <a:gd name="connsiteX6" fmla="*/ 0 w 12191999"/>
              <a:gd name="connsiteY6" fmla="*/ 6172199 h 6172199"/>
              <a:gd name="connsiteX7" fmla="*/ 0 w 12191999"/>
              <a:gd name="connsiteY7" fmla="*/ 5558957 h 6172199"/>
              <a:gd name="connsiteX8" fmla="*/ 0 w 12191999"/>
              <a:gd name="connsiteY8" fmla="*/ 4246836 h 6172199"/>
              <a:gd name="connsiteX9" fmla="*/ 0 w 12191999"/>
              <a:gd name="connsiteY9" fmla="*/ 0 h 6172199"/>
              <a:gd name="connsiteX10" fmla="*/ 2 w 12191999"/>
              <a:gd name="connsiteY10" fmla="*/ 0 h 6172199"/>
              <a:gd name="connsiteX11" fmla="*/ 2 w 12191999"/>
              <a:gd name="connsiteY11" fmla="*/ 283322 h 6172199"/>
              <a:gd name="connsiteX12" fmla="*/ 2666 w 12191999"/>
              <a:gd name="connsiteY12" fmla="*/ 283322 h 6172199"/>
              <a:gd name="connsiteX13" fmla="*/ 0 w 12191999"/>
              <a:gd name="connsiteY13" fmla="*/ 388716 h 617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999" h="6172199">
                <a:moveTo>
                  <a:pt x="0" y="388716"/>
                </a:moveTo>
                <a:cubicBezTo>
                  <a:pt x="0" y="2514189"/>
                  <a:pt x="1723036" y="4237225"/>
                  <a:pt x="3848509" y="4237225"/>
                </a:cubicBezTo>
                <a:cubicBezTo>
                  <a:pt x="3867225" y="4236752"/>
                  <a:pt x="3885942" y="4236278"/>
                  <a:pt x="3904658" y="4235805"/>
                </a:cubicBezTo>
                <a:lnTo>
                  <a:pt x="3904658" y="4236304"/>
                </a:lnTo>
                <a:cubicBezTo>
                  <a:pt x="6667105" y="4239815"/>
                  <a:pt x="9429553" y="4243325"/>
                  <a:pt x="12191999" y="4246836"/>
                </a:cubicBezTo>
                <a:lnTo>
                  <a:pt x="12191999" y="6172199"/>
                </a:lnTo>
                <a:lnTo>
                  <a:pt x="0" y="6172199"/>
                </a:lnTo>
                <a:lnTo>
                  <a:pt x="0" y="5558957"/>
                </a:lnTo>
                <a:lnTo>
                  <a:pt x="0" y="4246836"/>
                </a:lnTo>
                <a:close/>
                <a:moveTo>
                  <a:pt x="0" y="0"/>
                </a:moveTo>
                <a:lnTo>
                  <a:pt x="2" y="0"/>
                </a:lnTo>
                <a:lnTo>
                  <a:pt x="2" y="283322"/>
                </a:lnTo>
                <a:lnTo>
                  <a:pt x="2666" y="283322"/>
                </a:lnTo>
                <a:lnTo>
                  <a:pt x="0" y="388716"/>
                </a:lnTo>
                <a:close/>
              </a:path>
            </a:pathLst>
          </a:cu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B6C6654A-72FA-9215-75C4-9ED4609C4E15}"/>
              </a:ext>
            </a:extLst>
          </p:cNvPr>
          <p:cNvSpPr>
            <a:spLocks noGrp="1"/>
          </p:cNvSpPr>
          <p:nvPr>
            <p:ph type="title"/>
          </p:nvPr>
        </p:nvSpPr>
        <p:spPr>
          <a:xfrm>
            <a:off x="914400" y="685799"/>
            <a:ext cx="3467099" cy="3876171"/>
          </a:xfrm>
        </p:spPr>
        <p:txBody>
          <a:bodyPr vert="horz" lIns="91440" tIns="45720" rIns="91440" bIns="45720" rtlCol="0" anchor="t">
            <a:normAutofit/>
          </a:bodyPr>
          <a:lstStyle/>
          <a:p>
            <a:r>
              <a:rPr lang="en-US" sz="4400">
                <a:solidFill>
                  <a:srgbClr val="FFFFFF"/>
                </a:solidFill>
              </a:rPr>
              <a:t>Ảnh hưởng của nhiệt độ cao </a:t>
            </a:r>
          </a:p>
        </p:txBody>
      </p:sp>
    </p:spTree>
    <p:extLst>
      <p:ext uri="{BB962C8B-B14F-4D97-AF65-F5344CB8AC3E}">
        <p14:creationId xmlns:p14="http://schemas.microsoft.com/office/powerpoint/2010/main" val="152752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9B9C0EA8-1D7C-4958-8088-FCCA7A14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000D6DE-A23B-4C22-B47F-8F693347E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4D14FB4-6458-4E1D-B46C-BBE29EDFC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CF0F7CE-15DE-4549-B1AD-71D91FB5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182352" cy="6857998"/>
          </a:xfrm>
          <a:custGeom>
            <a:avLst/>
            <a:gdLst>
              <a:gd name="connsiteX0" fmla="*/ 0 w 5182352"/>
              <a:gd name="connsiteY0" fmla="*/ 0 h 6857998"/>
              <a:gd name="connsiteX1" fmla="*/ 2818507 w 5182352"/>
              <a:gd name="connsiteY1" fmla="*/ 0 h 6857998"/>
              <a:gd name="connsiteX2" fmla="*/ 2930927 w 5182352"/>
              <a:gd name="connsiteY2" fmla="*/ 43392 h 6857998"/>
              <a:gd name="connsiteX3" fmla="*/ 5182352 w 5182352"/>
              <a:gd name="connsiteY3" fmla="*/ 3428998 h 6857998"/>
              <a:gd name="connsiteX4" fmla="*/ 2930927 w 5182352"/>
              <a:gd name="connsiteY4" fmla="*/ 6814605 h 6857998"/>
              <a:gd name="connsiteX5" fmla="*/ 2818504 w 5182352"/>
              <a:gd name="connsiteY5" fmla="*/ 6857998 h 6857998"/>
              <a:gd name="connsiteX6" fmla="*/ 0 w 5182352"/>
              <a:gd name="connsiteY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2352" h="6857998">
                <a:moveTo>
                  <a:pt x="0" y="0"/>
                </a:moveTo>
                <a:lnTo>
                  <a:pt x="2818507" y="0"/>
                </a:lnTo>
                <a:lnTo>
                  <a:pt x="2930927" y="43392"/>
                </a:lnTo>
                <a:cubicBezTo>
                  <a:pt x="4251985" y="590036"/>
                  <a:pt x="5182352" y="1899962"/>
                  <a:pt x="5182352" y="3428998"/>
                </a:cubicBezTo>
                <a:cubicBezTo>
                  <a:pt x="5182352" y="4958035"/>
                  <a:pt x="4251985" y="6267961"/>
                  <a:pt x="2930927" y="6814605"/>
                </a:cubicBezTo>
                <a:lnTo>
                  <a:pt x="2818504" y="6857998"/>
                </a:lnTo>
                <a:lnTo>
                  <a:pt x="0" y="6857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43E2F9F7-82C0-7B81-BBEB-F341FE29E491}"/>
              </a:ext>
            </a:extLst>
          </p:cNvPr>
          <p:cNvSpPr>
            <a:spLocks noGrp="1"/>
          </p:cNvSpPr>
          <p:nvPr>
            <p:ph type="title"/>
          </p:nvPr>
        </p:nvSpPr>
        <p:spPr>
          <a:xfrm>
            <a:off x="914400" y="685801"/>
            <a:ext cx="4080681" cy="3657600"/>
          </a:xfrm>
        </p:spPr>
        <p:txBody>
          <a:bodyPr vert="horz" lIns="91440" tIns="45720" rIns="91440" bIns="45720" rtlCol="0" anchor="b">
            <a:normAutofit/>
          </a:bodyPr>
          <a:lstStyle/>
          <a:p>
            <a:r>
              <a:rPr lang="en-US" sz="4800">
                <a:solidFill>
                  <a:srgbClr val="FFFFFF"/>
                </a:solidFill>
              </a:rPr>
              <a:t>Ảnh hưởng của thiếu ánh sáng</a:t>
            </a:r>
          </a:p>
        </p:txBody>
      </p:sp>
      <p:sp useBgFill="1">
        <p:nvSpPr>
          <p:cNvPr id="30" name="Freeform: Shape 29">
            <a:extLst>
              <a:ext uri="{FF2B5EF4-FFF2-40B4-BE49-F238E27FC236}">
                <a16:creationId xmlns:a16="http://schemas.microsoft.com/office/drawing/2014/main" id="{3D651D50-AFE8-4258-90FE-E239C3138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1600" y="2"/>
            <a:ext cx="7010401" cy="6857998"/>
          </a:xfrm>
          <a:custGeom>
            <a:avLst/>
            <a:gdLst>
              <a:gd name="connsiteX0" fmla="*/ 2363848 w 7010401"/>
              <a:gd name="connsiteY0" fmla="*/ 0 h 6857998"/>
              <a:gd name="connsiteX1" fmla="*/ 7010401 w 7010401"/>
              <a:gd name="connsiteY1" fmla="*/ 0 h 6857998"/>
              <a:gd name="connsiteX2" fmla="*/ 7010401 w 7010401"/>
              <a:gd name="connsiteY2" fmla="*/ 6857998 h 6857998"/>
              <a:gd name="connsiteX3" fmla="*/ 2363845 w 7010401"/>
              <a:gd name="connsiteY3" fmla="*/ 6857998 h 6857998"/>
              <a:gd name="connsiteX4" fmla="*/ 2251425 w 7010401"/>
              <a:gd name="connsiteY4" fmla="*/ 6814606 h 6857998"/>
              <a:gd name="connsiteX5" fmla="*/ 0 w 7010401"/>
              <a:gd name="connsiteY5" fmla="*/ 3429000 h 6857998"/>
              <a:gd name="connsiteX6" fmla="*/ 2251425 w 7010401"/>
              <a:gd name="connsiteY6" fmla="*/ 43393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0401" h="6857998">
                <a:moveTo>
                  <a:pt x="2363848" y="0"/>
                </a:moveTo>
                <a:lnTo>
                  <a:pt x="7010401" y="0"/>
                </a:lnTo>
                <a:lnTo>
                  <a:pt x="7010401" y="6857998"/>
                </a:lnTo>
                <a:lnTo>
                  <a:pt x="2363845" y="6857998"/>
                </a:lnTo>
                <a:lnTo>
                  <a:pt x="2251425" y="6814606"/>
                </a:lnTo>
                <a:cubicBezTo>
                  <a:pt x="930367" y="6267962"/>
                  <a:pt x="0" y="4958036"/>
                  <a:pt x="0" y="3429000"/>
                </a:cubicBezTo>
                <a:cubicBezTo>
                  <a:pt x="0" y="1899963"/>
                  <a:pt x="930367" y="590037"/>
                  <a:pt x="2251425" y="4339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hỗ dành sẵn cho Nội dung 3">
            <a:extLst>
              <a:ext uri="{FF2B5EF4-FFF2-40B4-BE49-F238E27FC236}">
                <a16:creationId xmlns:a16="http://schemas.microsoft.com/office/drawing/2014/main" id="{2301DAD1-8B46-D06C-DF5F-4AFB1BE26781}"/>
              </a:ext>
            </a:extLst>
          </p:cNvPr>
          <p:cNvPicPr>
            <a:picLocks noGrp="1" noChangeAspect="1"/>
          </p:cNvPicPr>
          <p:nvPr>
            <p:ph idx="1"/>
          </p:nvPr>
        </p:nvPicPr>
        <p:blipFill>
          <a:blip r:embed="rId2"/>
          <a:stretch>
            <a:fillRect/>
          </a:stretch>
        </p:blipFill>
        <p:spPr>
          <a:xfrm>
            <a:off x="5812596" y="2099039"/>
            <a:ext cx="5689672" cy="2659922"/>
          </a:xfrm>
          <a:prstGeom prst="rect">
            <a:avLst/>
          </a:prstGeom>
        </p:spPr>
      </p:pic>
    </p:spTree>
    <p:extLst>
      <p:ext uri="{BB962C8B-B14F-4D97-AF65-F5344CB8AC3E}">
        <p14:creationId xmlns:p14="http://schemas.microsoft.com/office/powerpoint/2010/main" val="281856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Rectangle 27">
            <a:extLst>
              <a:ext uri="{FF2B5EF4-FFF2-40B4-BE49-F238E27FC236}">
                <a16:creationId xmlns:a16="http://schemas.microsoft.com/office/drawing/2014/main" id="{D2FE1895-D723-4291-9D23-34ABCE972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9C3614-2A4F-446E-99B0-D1589D997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8537" y="0"/>
            <a:ext cx="63367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1BC7C971-803E-4F15-ACE9-AE0BFA876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499" y="4485"/>
            <a:ext cx="4221130" cy="6858000"/>
          </a:xfrm>
          <a:custGeom>
            <a:avLst/>
            <a:gdLst>
              <a:gd name="connsiteX0" fmla="*/ 0 w 7010402"/>
              <a:gd name="connsiteY0" fmla="*/ 685409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 name="connsiteX0" fmla="*/ 0 w 7010402"/>
              <a:gd name="connsiteY0" fmla="*/ 685800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 name="connsiteX10" fmla="*/ 3098547 w 7010402"/>
              <a:gd name="connsiteY10" fmla="*/ 0 h 6858000"/>
              <a:gd name="connsiteX0" fmla="*/ 154631 w 4221130"/>
              <a:gd name="connsiteY0" fmla="*/ 6858000 h 6858000"/>
              <a:gd name="connsiteX1" fmla="*/ 0 w 4221130"/>
              <a:gd name="connsiteY1" fmla="*/ 6854090 h 6858000"/>
              <a:gd name="connsiteX2" fmla="*/ 154631 w 4221130"/>
              <a:gd name="connsiteY2" fmla="*/ 6858000 h 6858000"/>
              <a:gd name="connsiteX3" fmla="*/ 309275 w 4221130"/>
              <a:gd name="connsiteY3" fmla="*/ 0 h 6858000"/>
              <a:gd name="connsiteX4" fmla="*/ 4221130 w 4221130"/>
              <a:gd name="connsiteY4" fmla="*/ 0 h 6858000"/>
              <a:gd name="connsiteX5" fmla="*/ 4221130 w 4221130"/>
              <a:gd name="connsiteY5" fmla="*/ 6858000 h 6858000"/>
              <a:gd name="connsiteX6" fmla="*/ 154631 w 4221130"/>
              <a:gd name="connsiteY6" fmla="*/ 6858000 h 6858000"/>
              <a:gd name="connsiteX7" fmla="*/ 3585586 w 4221130"/>
              <a:gd name="connsiteY7" fmla="*/ 3427045 h 6858000"/>
              <a:gd name="connsiteX8" fmla="*/ 331187 w 4221130"/>
              <a:gd name="connsiteY8" fmla="*/ 554 h 6858000"/>
              <a:gd name="connsiteX9" fmla="*/ 309275 w 4221130"/>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1130" h="6858000">
                <a:moveTo>
                  <a:pt x="154631" y="6858000"/>
                </a:moveTo>
                <a:lnTo>
                  <a:pt x="0" y="6854090"/>
                </a:lnTo>
                <a:lnTo>
                  <a:pt x="154631" y="6858000"/>
                </a:lnTo>
                <a:close/>
                <a:moveTo>
                  <a:pt x="309275" y="0"/>
                </a:moveTo>
                <a:lnTo>
                  <a:pt x="4221130" y="0"/>
                </a:lnTo>
                <a:lnTo>
                  <a:pt x="4221130" y="6858000"/>
                </a:lnTo>
                <a:lnTo>
                  <a:pt x="154631" y="6858000"/>
                </a:lnTo>
                <a:cubicBezTo>
                  <a:pt x="2049495" y="6858000"/>
                  <a:pt x="3585586" y="5321909"/>
                  <a:pt x="3585586" y="3427045"/>
                </a:cubicBezTo>
                <a:cubicBezTo>
                  <a:pt x="3585586" y="1591396"/>
                  <a:pt x="2144001" y="92446"/>
                  <a:pt x="331187" y="554"/>
                </a:cubicBezTo>
                <a:lnTo>
                  <a:pt x="309275"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B307AB60-455B-00C8-AEE2-683D09CEEA3A}"/>
              </a:ext>
            </a:extLst>
          </p:cNvPr>
          <p:cNvSpPr>
            <a:spLocks noGrp="1"/>
          </p:cNvSpPr>
          <p:nvPr>
            <p:ph type="title"/>
          </p:nvPr>
        </p:nvSpPr>
        <p:spPr>
          <a:xfrm>
            <a:off x="6658112" y="685800"/>
            <a:ext cx="4846951" cy="3367585"/>
          </a:xfrm>
        </p:spPr>
        <p:txBody>
          <a:bodyPr vert="horz" lIns="91440" tIns="45720" rIns="91440" bIns="45720" rtlCol="0" anchor="b">
            <a:normAutofit/>
          </a:bodyPr>
          <a:lstStyle/>
          <a:p>
            <a:r>
              <a:rPr lang="en-US" sz="5400">
                <a:solidFill>
                  <a:srgbClr val="FFFFFF"/>
                </a:solidFill>
              </a:rPr>
              <a:t>Ảnh hưởng của thiếu độ ẩm </a:t>
            </a:r>
          </a:p>
        </p:txBody>
      </p:sp>
      <p:sp>
        <p:nvSpPr>
          <p:cNvPr id="36" name="Freeform: Shape 35">
            <a:extLst>
              <a:ext uri="{FF2B5EF4-FFF2-40B4-BE49-F238E27FC236}">
                <a16:creationId xmlns:a16="http://schemas.microsoft.com/office/drawing/2014/main" id="{74319818-7012-46F7-BE23-777D5B2E6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3658" y="4376919"/>
            <a:ext cx="6321600" cy="2476500"/>
          </a:xfrm>
          <a:custGeom>
            <a:avLst/>
            <a:gdLst>
              <a:gd name="connsiteX0" fmla="*/ 3879260 w 6321600"/>
              <a:gd name="connsiteY0" fmla="*/ 0 h 2476500"/>
              <a:gd name="connsiteX1" fmla="*/ 1075569 w 6321600"/>
              <a:gd name="connsiteY1" fmla="*/ 0 h 2476500"/>
              <a:gd name="connsiteX2" fmla="*/ 0 w 6321600"/>
              <a:gd name="connsiteY2" fmla="*/ 0 h 2476500"/>
              <a:gd name="connsiteX3" fmla="*/ 0 w 6321600"/>
              <a:gd name="connsiteY3" fmla="*/ 2476500 h 2476500"/>
              <a:gd name="connsiteX4" fmla="*/ 6320613 w 6321600"/>
              <a:gd name="connsiteY4" fmla="*/ 2476500 h 2476500"/>
              <a:gd name="connsiteX5" fmla="*/ 6321600 w 6321600"/>
              <a:gd name="connsiteY5" fmla="*/ 2455651 h 2476500"/>
              <a:gd name="connsiteX6" fmla="*/ 4125863 w 6321600"/>
              <a:gd name="connsiteY6" fmla="*/ 22472 h 247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1600" h="2476500">
                <a:moveTo>
                  <a:pt x="3879260" y="0"/>
                </a:moveTo>
                <a:lnTo>
                  <a:pt x="1075569" y="0"/>
                </a:lnTo>
                <a:lnTo>
                  <a:pt x="0" y="0"/>
                </a:lnTo>
                <a:lnTo>
                  <a:pt x="0" y="2476500"/>
                </a:lnTo>
                <a:lnTo>
                  <a:pt x="6320613" y="2476500"/>
                </a:lnTo>
                <a:lnTo>
                  <a:pt x="6321600" y="2455651"/>
                </a:lnTo>
                <a:cubicBezTo>
                  <a:pt x="6321600" y="1189293"/>
                  <a:pt x="5359176" y="147721"/>
                  <a:pt x="4125863" y="22472"/>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hỗ dành sẵn cho Nội dung 3" descr="5 Dấu hiệu nhận biết cây trồng thiếu nước | Quang Cảnh Xanh">
            <a:extLst>
              <a:ext uri="{FF2B5EF4-FFF2-40B4-BE49-F238E27FC236}">
                <a16:creationId xmlns:a16="http://schemas.microsoft.com/office/drawing/2014/main" id="{57DDEE84-C4C5-18E0-8A4B-174BF693C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1640" y="1519946"/>
            <a:ext cx="5325257" cy="3818108"/>
          </a:xfrm>
          <a:prstGeom prst="rect">
            <a:avLst/>
          </a:prstGeom>
          <a:noFill/>
        </p:spPr>
      </p:pic>
    </p:spTree>
    <p:extLst>
      <p:ext uri="{BB962C8B-B14F-4D97-AF65-F5344CB8AC3E}">
        <p14:creationId xmlns:p14="http://schemas.microsoft.com/office/powerpoint/2010/main" val="38802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66A3FE7-60D1-46EB-85C0-DA73D11FB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7C294D02-7B12-44A2-ADE7-D17811CC1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0F743AA9-AD4A-4C7C-A2F8-D376FD29C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AE959701-876A-4201-8EE6-E65DF338A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52800" cy="6856084"/>
          </a:xfrm>
          <a:custGeom>
            <a:avLst/>
            <a:gdLst>
              <a:gd name="connsiteX0" fmla="*/ 0 w 3352800"/>
              <a:gd name="connsiteY0" fmla="*/ 0 h 6856084"/>
              <a:gd name="connsiteX1" fmla="*/ 3352800 w 3352800"/>
              <a:gd name="connsiteY1" fmla="*/ 0 h 6856084"/>
              <a:gd name="connsiteX2" fmla="*/ 3352800 w 3352800"/>
              <a:gd name="connsiteY2" fmla="*/ 3427044 h 6856084"/>
              <a:gd name="connsiteX3" fmla="*/ 3352800 w 3352800"/>
              <a:gd name="connsiteY3" fmla="*/ 3442336 h 6856084"/>
              <a:gd name="connsiteX4" fmla="*/ 3352413 w 3352800"/>
              <a:gd name="connsiteY4" fmla="*/ 3442336 h 6856084"/>
              <a:gd name="connsiteX5" fmla="*/ 3348336 w 3352800"/>
              <a:gd name="connsiteY5" fmla="*/ 3603600 h 6856084"/>
              <a:gd name="connsiteX6" fmla="*/ 92918 w 3352800"/>
              <a:gd name="connsiteY6" fmla="*/ 6853808 h 6856084"/>
              <a:gd name="connsiteX7" fmla="*/ 0 w 3352800"/>
              <a:gd name="connsiteY7" fmla="*/ 6856084 h 685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6856084">
                <a:moveTo>
                  <a:pt x="0" y="0"/>
                </a:moveTo>
                <a:lnTo>
                  <a:pt x="3352800" y="0"/>
                </a:lnTo>
                <a:lnTo>
                  <a:pt x="3352800" y="3427044"/>
                </a:lnTo>
                <a:lnTo>
                  <a:pt x="3352800" y="3442336"/>
                </a:lnTo>
                <a:lnTo>
                  <a:pt x="3352413" y="3442336"/>
                </a:lnTo>
                <a:lnTo>
                  <a:pt x="3348336" y="3603600"/>
                </a:lnTo>
                <a:cubicBezTo>
                  <a:pt x="3259315" y="5359763"/>
                  <a:pt x="1849804" y="6767537"/>
                  <a:pt x="92918" y="6853808"/>
                </a:cubicBezTo>
                <a:lnTo>
                  <a:pt x="0" y="6856084"/>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1CD006A-F54C-5F12-FB6E-A38B4396C6D6}"/>
              </a:ext>
            </a:extLst>
          </p:cNvPr>
          <p:cNvSpPr>
            <a:spLocks noGrp="1"/>
          </p:cNvSpPr>
          <p:nvPr>
            <p:ph type="title"/>
          </p:nvPr>
        </p:nvSpPr>
        <p:spPr>
          <a:xfrm>
            <a:off x="335280" y="685800"/>
            <a:ext cx="2682240" cy="3657600"/>
          </a:xfrm>
        </p:spPr>
        <p:txBody>
          <a:bodyPr anchor="t">
            <a:normAutofit/>
          </a:bodyPr>
          <a:lstStyle/>
          <a:p>
            <a:r>
              <a:rPr lang="vi-VN" dirty="0">
                <a:solidFill>
                  <a:srgbClr val="FFFFFF"/>
                </a:solidFill>
              </a:rPr>
              <a:t>Kiến trúc hệ thống</a:t>
            </a:r>
          </a:p>
        </p:txBody>
      </p:sp>
      <p:graphicFrame>
        <p:nvGraphicFramePr>
          <p:cNvPr id="17" name="Rectangle 1">
            <a:extLst>
              <a:ext uri="{FF2B5EF4-FFF2-40B4-BE49-F238E27FC236}">
                <a16:creationId xmlns:a16="http://schemas.microsoft.com/office/drawing/2014/main" id="{EF3C40F0-A2CC-3CA8-4252-322D7E23AF84}"/>
              </a:ext>
            </a:extLst>
          </p:cNvPr>
          <p:cNvGraphicFramePr>
            <a:graphicFrameLocks noGrp="1"/>
          </p:cNvGraphicFramePr>
          <p:nvPr>
            <p:ph idx="1"/>
            <p:extLst>
              <p:ext uri="{D42A27DB-BD31-4B8C-83A1-F6EECF244321}">
                <p14:modId xmlns:p14="http://schemas.microsoft.com/office/powerpoint/2010/main" val="2049096298"/>
              </p:ext>
            </p:extLst>
          </p:nvPr>
        </p:nvGraphicFramePr>
        <p:xfrm>
          <a:off x="4267200" y="685800"/>
          <a:ext cx="7315200" cy="5491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98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1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3" name="Rectangle 21">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3">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5">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15C86160-6589-5258-52EE-06F4D2D03A03}"/>
              </a:ext>
            </a:extLst>
          </p:cNvPr>
          <p:cNvSpPr>
            <a:spLocks noGrp="1"/>
          </p:cNvSpPr>
          <p:nvPr>
            <p:ph type="title"/>
          </p:nvPr>
        </p:nvSpPr>
        <p:spPr>
          <a:xfrm>
            <a:off x="914400" y="1122362"/>
            <a:ext cx="3814549" cy="3354104"/>
          </a:xfrm>
        </p:spPr>
        <p:txBody>
          <a:bodyPr vert="horz" lIns="91440" tIns="45720" rIns="91440" bIns="45720" rtlCol="0" anchor="b">
            <a:normAutofit/>
          </a:bodyPr>
          <a:lstStyle/>
          <a:p>
            <a:r>
              <a:rPr lang="en-US" sz="4400">
                <a:solidFill>
                  <a:srgbClr val="FFFFFF"/>
                </a:solidFill>
              </a:rPr>
              <a:t>Thiết kế phần cứng</a:t>
            </a:r>
          </a:p>
        </p:txBody>
      </p:sp>
      <p:pic>
        <p:nvPicPr>
          <p:cNvPr id="4" name="Chỗ dành sẵn cho Nội dung 3">
            <a:extLst>
              <a:ext uri="{FF2B5EF4-FFF2-40B4-BE49-F238E27FC236}">
                <a16:creationId xmlns:a16="http://schemas.microsoft.com/office/drawing/2014/main" id="{4A95F2B0-7AFB-8D58-2C87-DD78DDCB93E0}"/>
              </a:ext>
            </a:extLst>
          </p:cNvPr>
          <p:cNvPicPr>
            <a:picLocks noGrp="1" noChangeAspect="1"/>
          </p:cNvPicPr>
          <p:nvPr>
            <p:ph idx="1"/>
          </p:nvPr>
        </p:nvPicPr>
        <p:blipFill>
          <a:blip r:embed="rId2"/>
          <a:stretch>
            <a:fillRect/>
          </a:stretch>
        </p:blipFill>
        <p:spPr>
          <a:xfrm>
            <a:off x="5214338" y="-1"/>
            <a:ext cx="6984102" cy="5290457"/>
          </a:xfrm>
          <a:prstGeom prst="rect">
            <a:avLst/>
          </a:prstGeom>
        </p:spPr>
      </p:pic>
      <p:sp>
        <p:nvSpPr>
          <p:cNvPr id="5" name="Hộp Văn bản 4">
            <a:extLst>
              <a:ext uri="{FF2B5EF4-FFF2-40B4-BE49-F238E27FC236}">
                <a16:creationId xmlns:a16="http://schemas.microsoft.com/office/drawing/2014/main" id="{8FBAF31B-9D60-1248-F077-97D7B6246ABE}"/>
              </a:ext>
            </a:extLst>
          </p:cNvPr>
          <p:cNvSpPr txBox="1"/>
          <p:nvPr/>
        </p:nvSpPr>
        <p:spPr>
          <a:xfrm>
            <a:off x="5214338" y="5519839"/>
            <a:ext cx="4484915" cy="369332"/>
          </a:xfrm>
          <a:prstGeom prst="rect">
            <a:avLst/>
          </a:prstGeom>
          <a:noFill/>
        </p:spPr>
        <p:txBody>
          <a:bodyPr wrap="square" rtlCol="0">
            <a:spAutoFit/>
          </a:bodyPr>
          <a:lstStyle/>
          <a:p>
            <a:r>
              <a:rPr lang="vi-VN" dirty="0">
                <a:solidFill>
                  <a:schemeClr val="accent2"/>
                </a:solidFill>
              </a:rPr>
              <a:t>Hình ảnh sơ đồ kết nối</a:t>
            </a:r>
          </a:p>
        </p:txBody>
      </p:sp>
    </p:spTree>
    <p:extLst>
      <p:ext uri="{BB962C8B-B14F-4D97-AF65-F5344CB8AC3E}">
        <p14:creationId xmlns:p14="http://schemas.microsoft.com/office/powerpoint/2010/main" val="380377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760F0217-8C21-3253-C22D-FAA94D6D27F7}"/>
              </a:ext>
            </a:extLst>
          </p:cNvPr>
          <p:cNvSpPr>
            <a:spLocks noGrp="1"/>
          </p:cNvSpPr>
          <p:nvPr>
            <p:ph type="title"/>
          </p:nvPr>
        </p:nvSpPr>
        <p:spPr>
          <a:xfrm>
            <a:off x="914401" y="430307"/>
            <a:ext cx="9914859" cy="1371600"/>
          </a:xfrm>
        </p:spPr>
        <p:txBody>
          <a:bodyPr>
            <a:normAutofit/>
          </a:bodyPr>
          <a:lstStyle/>
          <a:p>
            <a:r>
              <a:rPr lang="vi-VN">
                <a:solidFill>
                  <a:srgbClr val="FFFFFF"/>
                </a:solidFill>
              </a:rPr>
              <a:t>Thiết kế phần mềm</a:t>
            </a:r>
          </a:p>
        </p:txBody>
      </p:sp>
      <p:sp>
        <p:nvSpPr>
          <p:cNvPr id="4" name="Rectangle 1">
            <a:extLst>
              <a:ext uri="{FF2B5EF4-FFF2-40B4-BE49-F238E27FC236}">
                <a16:creationId xmlns:a16="http://schemas.microsoft.com/office/drawing/2014/main" id="{5FB1E8CE-DDCD-7763-025C-D097EEBA63EF}"/>
              </a:ext>
            </a:extLst>
          </p:cNvPr>
          <p:cNvSpPr>
            <a:spLocks noGrp="1" noChangeArrowheads="1"/>
          </p:cNvSpPr>
          <p:nvPr>
            <p:ph idx="1"/>
          </p:nvPr>
        </p:nvSpPr>
        <p:spPr bwMode="auto">
          <a:xfrm>
            <a:off x="914400" y="2810001"/>
            <a:ext cx="9753600" cy="336696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spcBef>
                <a:spcPct val="0"/>
              </a:spcBef>
              <a:spcAft>
                <a:spcPts val="600"/>
              </a:spcAft>
              <a:buClrTx/>
              <a:buFont typeface="Wingdings" panose="05000000000000000000" pitchFamily="2" charset="2"/>
              <a:buChar char="ü"/>
            </a:pPr>
            <a:endParaRPr kumimoji="0" lang="vi-VN" altLang="vi-VN" b="0" i="0" u="none" strike="noStrike" cap="none" normalizeH="0" baseline="0" dirty="0">
              <a:ln>
                <a:noFill/>
              </a:ln>
              <a:effectLst/>
              <a:latin typeface="+mj-lt"/>
            </a:endParaRP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vi-VN" altLang="vi-VN" b="0" i="0" u="none" strike="noStrike" cap="none" normalizeH="0" baseline="0" dirty="0">
                <a:ln>
                  <a:noFill/>
                </a:ln>
                <a:effectLst/>
                <a:latin typeface="+mj-lt"/>
              </a:rPr>
              <a:t>Yêu cầu chức năng: Thu thập dữ liệu từ cảm biến, điều khiển thiết bị.</a:t>
            </a:r>
          </a:p>
          <a:p>
            <a:pPr marL="0" marR="0" lvl="0" indent="0" defTabSz="914400" rtl="0" eaLnBrk="0" fontAlgn="base" latinLnBrk="0" hangingPunct="0">
              <a:spcBef>
                <a:spcPct val="0"/>
              </a:spcBef>
              <a:spcAft>
                <a:spcPts val="600"/>
              </a:spcAft>
              <a:buClrTx/>
              <a:buSzTx/>
              <a:buNone/>
              <a:tabLst/>
            </a:pPr>
            <a:endParaRPr kumimoji="0" lang="vi-VN" altLang="vi-VN" b="0" i="0" u="none" strike="noStrike" cap="none" normalizeH="0" baseline="0" dirty="0">
              <a:ln>
                <a:noFill/>
              </a:ln>
              <a:effectLst/>
              <a:latin typeface="+mj-lt"/>
            </a:endParaRP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vi-VN" altLang="vi-VN" b="0" i="0" u="none" strike="noStrike" cap="none" normalizeH="0" baseline="0" dirty="0">
                <a:ln>
                  <a:noFill/>
                </a:ln>
                <a:effectLst/>
                <a:latin typeface="+mj-lt"/>
              </a:rPr>
              <a:t>Tích hợp </a:t>
            </a:r>
            <a:r>
              <a:rPr kumimoji="0" lang="vi-VN" altLang="vi-VN" b="0" i="0" u="none" strike="noStrike" cap="none" normalizeH="0" baseline="0" dirty="0" err="1">
                <a:ln>
                  <a:noFill/>
                </a:ln>
                <a:effectLst/>
                <a:latin typeface="+mj-lt"/>
              </a:rPr>
              <a:t>Blynk</a:t>
            </a:r>
            <a:r>
              <a:rPr kumimoji="0" lang="vi-VN" altLang="vi-VN" b="0" i="0" u="none" strike="noStrike" cap="none" normalizeH="0" baseline="0" dirty="0">
                <a:ln>
                  <a:noFill/>
                </a:ln>
                <a:effectLst/>
                <a:latin typeface="+mj-lt"/>
              </a:rPr>
              <a:t>: Điều khiển từ xa qua ứng dụng di động. </a:t>
            </a:r>
          </a:p>
        </p:txBody>
      </p:sp>
    </p:spTree>
    <p:extLst>
      <p:ext uri="{BB962C8B-B14F-4D97-AF65-F5344CB8AC3E}">
        <p14:creationId xmlns:p14="http://schemas.microsoft.com/office/powerpoint/2010/main" val="499838557"/>
      </p:ext>
    </p:extLst>
  </p:cSld>
  <p:clrMapOvr>
    <a:masterClrMapping/>
  </p:clrMapOvr>
</p:sld>
</file>

<file path=ppt/theme/theme1.xml><?xml version="1.0" encoding="utf-8"?>
<a:theme xmlns:a="http://schemas.openxmlformats.org/drawingml/2006/main" name="ModOverla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Elephant Arial Nova Light">
      <a:majorFont>
        <a:latin typeface="Constantia"/>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otalTime>62</TotalTime>
  <Words>698</Words>
  <Application>Microsoft Office PowerPoint</Application>
  <PresentationFormat>Màn hình rộng</PresentationFormat>
  <Paragraphs>53</Paragraphs>
  <Slides>14</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14</vt:i4>
      </vt:variant>
    </vt:vector>
  </HeadingPairs>
  <TitlesOfParts>
    <vt:vector size="19" baseType="lpstr">
      <vt:lpstr>Arial</vt:lpstr>
      <vt:lpstr>Constantia</vt:lpstr>
      <vt:lpstr>Segoe UI Semilight</vt:lpstr>
      <vt:lpstr>Wingdings</vt:lpstr>
      <vt:lpstr>ModOverlayVTI</vt:lpstr>
      <vt:lpstr>Giới thiệu</vt:lpstr>
      <vt:lpstr>Tổng quan hệ thống chăm bón tự động</vt:lpstr>
      <vt:lpstr>Nghiên cứu môi trường sống</vt:lpstr>
      <vt:lpstr>Ảnh hưởng của nhiệt độ cao </vt:lpstr>
      <vt:lpstr>Ảnh hưởng của thiếu ánh sáng</vt:lpstr>
      <vt:lpstr>Ảnh hưởng của thiếu độ ẩm </vt:lpstr>
      <vt:lpstr>Kiến trúc hệ thống</vt:lpstr>
      <vt:lpstr>Thiết kế phần cứng</vt:lpstr>
      <vt:lpstr>Thiết kế phần mềm</vt:lpstr>
      <vt:lpstr>Lưu đồ hoạt động</vt:lpstr>
      <vt:lpstr>Thử nghiệm và kết quả</vt:lpstr>
      <vt:lpstr>Kết luận</vt:lpstr>
      <vt:lpstr>Kết luận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Thanh Phong</dc:creator>
  <cp:lastModifiedBy>Nguyen Thanh Phong</cp:lastModifiedBy>
  <cp:revision>2</cp:revision>
  <dcterms:created xsi:type="dcterms:W3CDTF">2024-10-20T15:33:55Z</dcterms:created>
  <dcterms:modified xsi:type="dcterms:W3CDTF">2024-11-20T14:56:26Z</dcterms:modified>
</cp:coreProperties>
</file>