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6D40-10C4-23EE-292A-E80023F7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A2384-96C8-F1AE-F05E-37113C5B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D662-1F88-3FF0-4DA7-CE73FF21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2A02-6F66-B447-E83E-F0C3865D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D005-1A81-5485-DD6D-9CF66637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0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46F6-34FC-74AF-F23D-61A067E7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A8B31-EBCD-6554-9162-5F4EDA402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F78B-6CA3-0136-9142-D251884B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D4AD-D7DD-EEC0-E110-8D077BE8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C8A4-8F90-6C92-F3C6-F7C6E320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AF00F-976A-35C3-18FC-338A5E999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05391-8975-C10E-C6F1-38FF7B16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2879-2FBF-4513-0B5F-D474AF56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244C-1E77-3716-6EED-CE37E216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C1B1-0EBB-854C-7E16-189A8AC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2863-F434-9236-8560-8DA6425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56A9-C675-6492-DDED-63316FFC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D8BD-915D-C930-3D8E-A0745B18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DE79-7312-1F15-6E5D-9D2F74E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B0B0-F3FE-466E-DB34-42048BBE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6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2C50-7D7E-3F72-6791-9AFABA5E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9EB0-E7EA-4371-5C5D-91E15A38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8331-0319-2407-50FF-747E289D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F966-80FA-3DCB-C2F1-683C5490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D8A52-E33A-B970-D4B9-A6B7B750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A3B-1776-F9D3-DC2B-B1B7FD14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0799-EA80-D4C1-11C8-AB630FF8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8E7C-FEF0-778E-567A-D89A7F11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C1EF2-7846-1563-A113-6B9E362D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FD332-CEDF-DFAD-3943-01C2DC2F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9DA0-B53A-747A-C931-CFFEEAC9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FDF2-6971-65C6-F66A-F7148F05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81BD-2B65-6454-0DA6-CF41D8A8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A93AF-8876-111C-F874-095A4C5A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2424B-71FE-A83C-C4B9-B704C4C5E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092B9-8A97-E5CF-FA5B-5657E7C2D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0AC00-3FF1-A0B2-DA70-3F2AD81E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F7752-A57E-BD8C-AD7D-2EBA287B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98D8-7526-FA7D-337A-C9B8F2DA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81D5-E747-413E-CD3A-F3B592ED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A6C6F-E443-607A-1DA7-AEBC9434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D1498-1DF2-31BC-488C-03CFB27F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860E-B0B1-9701-EE21-01E84947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0A928-EBE1-F215-EDE8-0D8697E5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2E87-A2F1-43F0-14C8-F016651F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51BC-4360-9287-B53B-9EC11552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EA0F-DE65-2597-4091-5E92DE9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B8C9-C581-EDFE-9642-C0BBDC86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FBDD-C357-A5B1-28BE-BCB582D5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C77E-8458-1A54-6F3D-EC6521DB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7B14-0973-15FF-FBE1-A9995D0B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1C2DA-0E2F-824E-E205-5611CA43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6781-B32B-ABF9-E167-302F92E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24481-87E9-D49F-7014-3182E19CC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46369-D6C4-C66A-A5AB-F0887E90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6B2E3-7286-9AAA-4696-28BF0CA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26D50-0120-CAE9-1FF9-D6B3A172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F448-2F4A-67CC-4D82-9E98C26E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527A1-425C-9466-6582-31528B38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D803-760F-24A0-F560-867E0720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478D-7B8C-4E15-E5FC-BB2ACCC2E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37AA-7D37-4EA7-9C57-657CBA2294F8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83F3D-52EE-EDDD-5681-A49160BD4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0FF7-47EB-6958-60D6-53B94CAF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FB64-F9FC-4B0E-89E3-6F9F98A6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C905EE8-3821-ACFD-9ED6-147E0FE2B1DE}"/>
              </a:ext>
            </a:extLst>
          </p:cNvPr>
          <p:cNvSpPr/>
          <p:nvPr/>
        </p:nvSpPr>
        <p:spPr>
          <a:xfrm>
            <a:off x="5029811" y="2771142"/>
            <a:ext cx="2473733" cy="14315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Old stuff exchange for student at FPTU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80C97-7D70-A636-9B2C-4527BD1F780D}"/>
              </a:ext>
            </a:extLst>
          </p:cNvPr>
          <p:cNvSpPr/>
          <p:nvPr/>
        </p:nvSpPr>
        <p:spPr>
          <a:xfrm>
            <a:off x="5158398" y="330065"/>
            <a:ext cx="2216555" cy="425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User(student, teacher,..)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6D672-8618-0A16-5F1F-46CF627459EA}"/>
              </a:ext>
            </a:extLst>
          </p:cNvPr>
          <p:cNvSpPr/>
          <p:nvPr/>
        </p:nvSpPr>
        <p:spPr>
          <a:xfrm>
            <a:off x="476501" y="3375527"/>
            <a:ext cx="1710906" cy="379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27FCD1-B3C1-E285-9F06-4F82FCE0FED5}"/>
              </a:ext>
            </a:extLst>
          </p:cNvPr>
          <p:cNvSpPr/>
          <p:nvPr/>
        </p:nvSpPr>
        <p:spPr>
          <a:xfrm>
            <a:off x="10590363" y="3260790"/>
            <a:ext cx="1312541" cy="51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013F8-7004-1709-8A9D-0345D75929D3}"/>
              </a:ext>
            </a:extLst>
          </p:cNvPr>
          <p:cNvSpPr/>
          <p:nvPr/>
        </p:nvSpPr>
        <p:spPr>
          <a:xfrm>
            <a:off x="5029810" y="5988154"/>
            <a:ext cx="2473733" cy="32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Moderator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984339-48A3-57EA-CC7C-407BB42ABBC0}"/>
              </a:ext>
            </a:extLst>
          </p:cNvPr>
          <p:cNvSpPr txBox="1"/>
          <p:nvPr/>
        </p:nvSpPr>
        <p:spPr>
          <a:xfrm>
            <a:off x="8278426" y="3186472"/>
            <a:ext cx="111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Old stuff, user, request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E42E7B-D8FC-0C12-1678-072ECE3AC85D}"/>
              </a:ext>
            </a:extLst>
          </p:cNvPr>
          <p:cNvSpPr txBox="1"/>
          <p:nvPr/>
        </p:nvSpPr>
        <p:spPr>
          <a:xfrm>
            <a:off x="6574134" y="4864611"/>
            <a:ext cx="131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old stuff, request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A1EA2A-7A3E-2B9A-7F85-BA61EC4B65EC}"/>
              </a:ext>
            </a:extLst>
          </p:cNvPr>
          <p:cNvSpPr txBox="1"/>
          <p:nvPr/>
        </p:nvSpPr>
        <p:spPr>
          <a:xfrm>
            <a:off x="4981207" y="4956943"/>
            <a:ext cx="130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Old stuff,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D0231E-F475-C855-6FC1-93EBBD4B8CDC}"/>
              </a:ext>
            </a:extLst>
          </p:cNvPr>
          <p:cNvSpPr txBox="1"/>
          <p:nvPr/>
        </p:nvSpPr>
        <p:spPr>
          <a:xfrm>
            <a:off x="3238497" y="3415583"/>
            <a:ext cx="928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Old stuff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8C0332-EEDA-EA9C-B559-3E16F6800EA4}"/>
              </a:ext>
            </a:extLst>
          </p:cNvPr>
          <p:cNvSpPr txBox="1"/>
          <p:nvPr/>
        </p:nvSpPr>
        <p:spPr>
          <a:xfrm>
            <a:off x="6486009" y="1696394"/>
            <a:ext cx="101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Stuff changes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B7959-D1D3-6950-16D2-A48D2B064B64}"/>
              </a:ext>
            </a:extLst>
          </p:cNvPr>
          <p:cNvSpPr txBox="1"/>
          <p:nvPr/>
        </p:nvSpPr>
        <p:spPr>
          <a:xfrm>
            <a:off x="5229008" y="1705913"/>
            <a:ext cx="74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Old stuff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DA54ED-0FEF-D36C-D24D-855645546EBF}"/>
              </a:ext>
            </a:extLst>
          </p:cNvPr>
          <p:cNvSpPr txBox="1"/>
          <p:nvPr/>
        </p:nvSpPr>
        <p:spPr>
          <a:xfrm>
            <a:off x="8329380" y="3578903"/>
            <a:ext cx="13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old stuff, user, request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F1A60A5-86C1-47CF-0422-3D328D9E53FA}"/>
              </a:ext>
            </a:extLst>
          </p:cNvPr>
          <p:cNvCxnSpPr/>
          <p:nvPr/>
        </p:nvCxnSpPr>
        <p:spPr>
          <a:xfrm flipH="1">
            <a:off x="2311879" y="3562709"/>
            <a:ext cx="71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DB3777-EEFB-85CE-5E97-BC5E3307FBF0}"/>
              </a:ext>
            </a:extLst>
          </p:cNvPr>
          <p:cNvCxnSpPr>
            <a:cxnSpLocks/>
          </p:cNvCxnSpPr>
          <p:nvPr/>
        </p:nvCxnSpPr>
        <p:spPr>
          <a:xfrm flipH="1">
            <a:off x="4253933" y="3545457"/>
            <a:ext cx="689003" cy="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0B7CC02-A222-8A3E-A4D8-CB128FFC50B3}"/>
              </a:ext>
            </a:extLst>
          </p:cNvPr>
          <p:cNvCxnSpPr>
            <a:cxnSpLocks/>
          </p:cNvCxnSpPr>
          <p:nvPr/>
        </p:nvCxnSpPr>
        <p:spPr>
          <a:xfrm>
            <a:off x="5600821" y="2085637"/>
            <a:ext cx="14054" cy="62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8704AA7-6CB0-C128-B5E0-BF188889D49D}"/>
              </a:ext>
            </a:extLst>
          </p:cNvPr>
          <p:cNvCxnSpPr>
            <a:cxnSpLocks/>
          </p:cNvCxnSpPr>
          <p:nvPr/>
        </p:nvCxnSpPr>
        <p:spPr>
          <a:xfrm flipV="1">
            <a:off x="5600821" y="816734"/>
            <a:ext cx="0" cy="78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D294D1-9D16-12F4-C8FD-42B8B6E02BD8}"/>
              </a:ext>
            </a:extLst>
          </p:cNvPr>
          <p:cNvCxnSpPr>
            <a:cxnSpLocks/>
          </p:cNvCxnSpPr>
          <p:nvPr/>
        </p:nvCxnSpPr>
        <p:spPr>
          <a:xfrm>
            <a:off x="6889352" y="2032086"/>
            <a:ext cx="5890" cy="64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7731285-2970-98B7-EF0A-B80FB72F4224}"/>
              </a:ext>
            </a:extLst>
          </p:cNvPr>
          <p:cNvCxnSpPr>
            <a:cxnSpLocks/>
          </p:cNvCxnSpPr>
          <p:nvPr/>
        </p:nvCxnSpPr>
        <p:spPr>
          <a:xfrm>
            <a:off x="6889352" y="816734"/>
            <a:ext cx="0" cy="69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05EBB4-6796-D3A2-2E17-EF30719B9DA0}"/>
              </a:ext>
            </a:extLst>
          </p:cNvPr>
          <p:cNvCxnSpPr>
            <a:cxnSpLocks/>
          </p:cNvCxnSpPr>
          <p:nvPr/>
        </p:nvCxnSpPr>
        <p:spPr>
          <a:xfrm>
            <a:off x="7582280" y="3348038"/>
            <a:ext cx="63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5B0740-919A-0B88-CCED-82ED562A1C2F}"/>
              </a:ext>
            </a:extLst>
          </p:cNvPr>
          <p:cNvCxnSpPr>
            <a:cxnSpLocks/>
          </p:cNvCxnSpPr>
          <p:nvPr/>
        </p:nvCxnSpPr>
        <p:spPr>
          <a:xfrm>
            <a:off x="9392559" y="3348038"/>
            <a:ext cx="104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B645F0-731C-8FDD-CF8D-D1229601C585}"/>
              </a:ext>
            </a:extLst>
          </p:cNvPr>
          <p:cNvCxnSpPr>
            <a:cxnSpLocks/>
          </p:cNvCxnSpPr>
          <p:nvPr/>
        </p:nvCxnSpPr>
        <p:spPr>
          <a:xfrm flipH="1">
            <a:off x="7503543" y="3809735"/>
            <a:ext cx="788920" cy="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AB1B2C-47AA-7A2A-E200-1FFAF19E55B8}"/>
              </a:ext>
            </a:extLst>
          </p:cNvPr>
          <p:cNvCxnSpPr>
            <a:cxnSpLocks/>
          </p:cNvCxnSpPr>
          <p:nvPr/>
        </p:nvCxnSpPr>
        <p:spPr>
          <a:xfrm>
            <a:off x="9795260" y="3771794"/>
            <a:ext cx="639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C561EF3-941C-C7A5-4B28-1E249B0CF2F8}"/>
              </a:ext>
            </a:extLst>
          </p:cNvPr>
          <p:cNvCxnSpPr>
            <a:cxnSpLocks/>
          </p:cNvCxnSpPr>
          <p:nvPr/>
        </p:nvCxnSpPr>
        <p:spPr>
          <a:xfrm>
            <a:off x="6942739" y="5460521"/>
            <a:ext cx="0" cy="46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B9BD55-EFE2-AD40-4104-695B5C514C04}"/>
              </a:ext>
            </a:extLst>
          </p:cNvPr>
          <p:cNvCxnSpPr>
            <a:cxnSpLocks/>
          </p:cNvCxnSpPr>
          <p:nvPr/>
        </p:nvCxnSpPr>
        <p:spPr>
          <a:xfrm>
            <a:off x="5545443" y="4114609"/>
            <a:ext cx="0" cy="69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FC3A349-BD98-9982-058D-662562CE562B}"/>
              </a:ext>
            </a:extLst>
          </p:cNvPr>
          <p:cNvCxnSpPr>
            <a:cxnSpLocks/>
          </p:cNvCxnSpPr>
          <p:nvPr/>
        </p:nvCxnSpPr>
        <p:spPr>
          <a:xfrm>
            <a:off x="5539553" y="5281302"/>
            <a:ext cx="5890" cy="64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62AAE6D-D998-0692-C1DC-537A86CB0795}"/>
              </a:ext>
            </a:extLst>
          </p:cNvPr>
          <p:cNvCxnSpPr>
            <a:cxnSpLocks/>
          </p:cNvCxnSpPr>
          <p:nvPr/>
        </p:nvCxnSpPr>
        <p:spPr>
          <a:xfrm flipV="1">
            <a:off x="6942739" y="4107229"/>
            <a:ext cx="0" cy="70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Trần Thanh</dc:creator>
  <cp:lastModifiedBy>Phong Trần Thanh</cp:lastModifiedBy>
  <cp:revision>1</cp:revision>
  <dcterms:created xsi:type="dcterms:W3CDTF">2023-05-15T13:39:32Z</dcterms:created>
  <dcterms:modified xsi:type="dcterms:W3CDTF">2023-05-15T14:36:06Z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2023-05-15T14:13:00Z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d56abdbe-13b0-447e-b74d-6fe749a25a8e</vt:lpwstr>
  </property>
  <property fmtid="{D5CDD505-2E9C-101B-9397-08002B2CF9AE}" pid="7" name="MSIP_Label_defa4170-0d19-0005-0004-bc88714345d2_ActionId">
    <vt:lpwstr>5974a8ba-e85e-4103-be40-d69463b708b3</vt:lpwstr>
  </property>
  <property fmtid="{D5CDD505-2E9C-101B-9397-08002B2CF9AE}" pid="8" name="MSIP_Label_defa4170-0d19-0005-0004-bc88714345d2_ContentBits">
    <vt:lpwstr>0</vt:lpwstr>
  </property>
</Properties>
</file>