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63" r:id="rId5"/>
    <p:sldId id="265"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B3B3AAA-4D0B-4A2B-A722-AB7964B7E3A3}" type="datetimeFigureOut">
              <a:rPr lang="en-US" smtClean="0"/>
              <a:t>5/22/2019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27707536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216023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3526534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8FB3BF-7C41-4264-9823-DABA5CFD27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082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420558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B3B3AAA-4D0B-4A2B-A722-AB7964B7E3A3}"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2040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B3B3AAA-4D0B-4A2B-A722-AB7964B7E3A3}"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148784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3B3AAA-4D0B-4A2B-A722-AB7964B7E3A3}"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1978693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B3B3AAA-4D0B-4A2B-A722-AB7964B7E3A3}" type="datetimeFigureOut">
              <a:rPr lang="en-US" smtClean="0"/>
              <a:t>5/22/2019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34112168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3B3AAA-4D0B-4A2B-A722-AB7964B7E3A3}"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219045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B3B3AAA-4D0B-4A2B-A722-AB7964B7E3A3}" type="datetimeFigureOut">
              <a:rPr lang="en-US" smtClean="0"/>
              <a:t>5/22/2019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35705734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5286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3B3AAA-4D0B-4A2B-A722-AB7964B7E3A3}"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23270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3B3AAA-4D0B-4A2B-A722-AB7964B7E3A3}"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44797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B3AAA-4D0B-4A2B-A722-AB7964B7E3A3}" type="datetimeFigureOut">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19050626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9692707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B3AAA-4D0B-4A2B-A722-AB7964B7E3A3}"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B3BF-7C41-4264-9823-DABA5CFD273C}" type="slidenum">
              <a:rPr lang="en-US" smtClean="0"/>
              <a:t>‹#›</a:t>
            </a:fld>
            <a:endParaRPr lang="en-US"/>
          </a:p>
        </p:txBody>
      </p:sp>
    </p:spTree>
    <p:extLst>
      <p:ext uri="{BB962C8B-B14F-4D97-AF65-F5344CB8AC3E}">
        <p14:creationId xmlns:p14="http://schemas.microsoft.com/office/powerpoint/2010/main" val="49251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3B3AAA-4D0B-4A2B-A722-AB7964B7E3A3}" type="datetimeFigureOut">
              <a:rPr lang="en-US" smtClean="0"/>
              <a:t>5/22/2019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8FB3BF-7C41-4264-9823-DABA5CFD273C}" type="slidenum">
              <a:rPr lang="en-US" smtClean="0"/>
              <a:t>‹#›</a:t>
            </a:fld>
            <a:endParaRPr lang="en-US"/>
          </a:p>
        </p:txBody>
      </p:sp>
    </p:spTree>
    <p:extLst>
      <p:ext uri="{BB962C8B-B14F-4D97-AF65-F5344CB8AC3E}">
        <p14:creationId xmlns:p14="http://schemas.microsoft.com/office/powerpoint/2010/main" val="1048428775"/>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683" y="1897038"/>
            <a:ext cx="10904561" cy="3275463"/>
          </a:xfrm>
        </p:spPr>
        <p:txBody>
          <a:bodyPr>
            <a:normAutofit/>
          </a:bodyPr>
          <a:lstStyle/>
          <a:p>
            <a:pPr algn="ctr"/>
            <a:r>
              <a:rPr lang="en-US" b="1" smtClean="0">
                <a:latin typeface="Times New Roman" panose="02020603050405020304" pitchFamily="18" charset="0"/>
                <a:cs typeface="Times New Roman" panose="02020603050405020304" pitchFamily="18" charset="0"/>
              </a:rPr>
              <a:t>BÁO CÁO ĐỒ ÁN LẬP TRÌNH DI ĐỘNG 2 LẦN 1</a:t>
            </a:r>
            <a:br>
              <a:rPr lang="en-US" b="1" smtClean="0">
                <a:latin typeface="Times New Roman" panose="02020603050405020304" pitchFamily="18" charset="0"/>
                <a:cs typeface="Times New Roman" panose="02020603050405020304" pitchFamily="18" charset="0"/>
              </a:rPr>
            </a:br>
            <a:r>
              <a:rPr lang="en-US" sz="4400" smtClean="0">
                <a:latin typeface="Times New Roman" panose="02020603050405020304" pitchFamily="18" charset="0"/>
                <a:cs typeface="Times New Roman" panose="02020603050405020304" pitchFamily="18" charset="0"/>
              </a:rPr>
              <a:t>Đề tài: Game Não Chiến</a:t>
            </a:r>
            <a:r>
              <a:rPr lang="en-US" b="1" smtClean="0">
                <a:latin typeface="Times New Roman" panose="02020603050405020304" pitchFamily="18" charset="0"/>
                <a:cs typeface="Times New Roman" panose="02020603050405020304" pitchFamily="18" charset="0"/>
              </a:rPr>
              <a:t/>
            </a:r>
            <a:br>
              <a:rPr lang="en-US" b="1" smtClean="0">
                <a:latin typeface="Times New Roman" panose="02020603050405020304" pitchFamily="18" charset="0"/>
                <a:cs typeface="Times New Roman" panose="02020603050405020304" pitchFamily="18" charset="0"/>
              </a:rPr>
            </a:br>
            <a:r>
              <a:rPr lang="en-US" sz="4000" smtClean="0">
                <a:latin typeface="Times New Roman" panose="02020603050405020304" pitchFamily="18" charset="0"/>
                <a:cs typeface="Times New Roman" panose="02020603050405020304" pitchFamily="18" charset="0"/>
              </a:rPr>
              <a:t>NHÓM 2</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07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5" y="733804"/>
            <a:ext cx="10515600" cy="4351338"/>
          </a:xfrm>
        </p:spPr>
        <p:txBody>
          <a:bodyPr>
            <a:normAutofit/>
          </a:bodyPr>
          <a:lstStyle/>
          <a:p>
            <a:r>
              <a:rPr lang="en-US" sz="4000" b="1" err="1" smtClean="0">
                <a:latin typeface="Times New Roman" panose="02020603050405020304" pitchFamily="18" charset="0"/>
                <a:cs typeface="Times New Roman" panose="02020603050405020304" pitchFamily="18" charset="0"/>
              </a:rPr>
              <a:t>Thành</a:t>
            </a:r>
            <a:r>
              <a:rPr lang="en-US" sz="4000" b="1" smtClean="0">
                <a:latin typeface="Times New Roman" panose="02020603050405020304" pitchFamily="18" charset="0"/>
                <a:cs typeface="Times New Roman" panose="02020603050405020304" pitchFamily="18" charset="0"/>
              </a:rPr>
              <a:t> </a:t>
            </a:r>
            <a:r>
              <a:rPr lang="en-US" sz="4000" b="1" err="1" smtClean="0">
                <a:latin typeface="Times New Roman" panose="02020603050405020304" pitchFamily="18" charset="0"/>
                <a:cs typeface="Times New Roman" panose="02020603050405020304" pitchFamily="18" charset="0"/>
              </a:rPr>
              <a:t>viên</a:t>
            </a:r>
            <a:r>
              <a:rPr lang="en-US" sz="4000" b="1" smtClean="0">
                <a:latin typeface="Times New Roman" panose="02020603050405020304" pitchFamily="18" charset="0"/>
                <a:cs typeface="Times New Roman" panose="02020603050405020304" pitchFamily="18" charset="0"/>
              </a:rPr>
              <a:t>:</a:t>
            </a:r>
          </a:p>
          <a:p>
            <a:pPr marL="1200150" lvl="1" indent="-742950">
              <a:buFont typeface="+mj-lt"/>
              <a:buAutoNum type="arabicPeriod"/>
            </a:pPr>
            <a:r>
              <a:rPr lang="en-US" sz="4000" err="1" smtClean="0">
                <a:latin typeface="Times New Roman" panose="02020603050405020304" pitchFamily="18" charset="0"/>
                <a:cs typeface="Times New Roman" panose="02020603050405020304" pitchFamily="18" charset="0"/>
              </a:rPr>
              <a:t>Võ</a:t>
            </a:r>
            <a:r>
              <a:rPr lang="en-US" sz="4000" smtClean="0">
                <a:latin typeface="Times New Roman" panose="02020603050405020304" pitchFamily="18" charset="0"/>
                <a:cs typeface="Times New Roman" panose="02020603050405020304" pitchFamily="18" charset="0"/>
              </a:rPr>
              <a:t> Cao Thanh Phong</a:t>
            </a:r>
          </a:p>
          <a:p>
            <a:pPr marL="1200150" lvl="1" indent="-742950">
              <a:buFont typeface="+mj-lt"/>
              <a:buAutoNum type="arabicPeriod"/>
            </a:pPr>
            <a:r>
              <a:rPr lang="en-US" sz="4000" err="1" smtClean="0">
                <a:latin typeface="Times New Roman" panose="02020603050405020304" pitchFamily="18" charset="0"/>
                <a:cs typeface="Times New Roman" panose="02020603050405020304" pitchFamily="18" charset="0"/>
              </a:rPr>
              <a:t>Võ</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Văn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Chiến</a:t>
            </a:r>
            <a:endParaRPr lang="en-US" sz="4000" smtClean="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4000" err="1" smtClean="0">
                <a:latin typeface="Times New Roman" panose="02020603050405020304" pitchFamily="18" charset="0"/>
                <a:cs typeface="Times New Roman" panose="02020603050405020304" pitchFamily="18" charset="0"/>
              </a:rPr>
              <a:t>Phạm</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Văn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Nhân</a:t>
            </a:r>
            <a:endParaRPr lang="en-US" sz="4000" smtClean="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4000" err="1" smtClean="0">
                <a:latin typeface="Times New Roman" panose="02020603050405020304" pitchFamily="18" charset="0"/>
                <a:cs typeface="Times New Roman" panose="02020603050405020304" pitchFamily="18" charset="0"/>
              </a:rPr>
              <a:t>Nguyễn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Văn</a:t>
            </a:r>
            <a:r>
              <a:rPr lang="en-US" sz="4000" smtClean="0">
                <a:latin typeface="Times New Roman" panose="02020603050405020304" pitchFamily="18" charset="0"/>
                <a:cs typeface="Times New Roman" panose="02020603050405020304" pitchFamily="18" charset="0"/>
              </a:rPr>
              <a:t> An</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8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409531"/>
            <a:ext cx="10946642" cy="1293028"/>
          </a:xfrm>
        </p:spPr>
        <p:txBody>
          <a:bodyPr>
            <a:normAutofit/>
          </a:bodyPr>
          <a:lstStyle/>
          <a:p>
            <a:pPr algn="ctr"/>
            <a:r>
              <a:rPr lang="en-US" b="1" smtClean="0">
                <a:latin typeface="Times New Roman" panose="02020603050405020304" pitchFamily="18" charset="0"/>
                <a:cs typeface="Times New Roman" panose="02020603050405020304" pitchFamily="18" charset="0"/>
              </a:rPr>
              <a:t>GIỚI THIỆU GAME NÃO CHIẾN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2679" y="1702559"/>
            <a:ext cx="10820400" cy="4024125"/>
          </a:xfrm>
        </p:spPr>
        <p:txBody>
          <a:bodyPr>
            <a:normAutofit/>
          </a:bodyPr>
          <a:lstStyle/>
          <a:p>
            <a:r>
              <a:rPr lang="en-US" sz="3200" smtClean="0">
                <a:latin typeface="Times New Roman" panose="02020603050405020304" pitchFamily="18" charset="0"/>
                <a:cs typeface="Times New Roman" panose="02020603050405020304" pitchFamily="18" charset="0"/>
              </a:rPr>
              <a:t>Não chiến(Brain battle) là thể loại game trí tuệ, vận dụng sự nhạy bén của bộ não để vượt qua các màn chơi. Trong game có các trò chơi yêu cầu người chơi phải nhanh để hoàn thành các thử thách và chính xác để chọn đúng các đáp án đưa ra. Mỗi đáp án đúng sẽ được cộng 10 điểm, mỗi màn chơi sẽ có thời gian 60s.</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27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191069"/>
            <a:ext cx="10515600" cy="1035595"/>
          </a:xfrm>
        </p:spPr>
        <p:txBody>
          <a:bodyPr/>
          <a:lstStyle/>
          <a:p>
            <a:pPr algn="ctr"/>
            <a:r>
              <a:rPr lang="en-US" b="1" smtClean="0">
                <a:latin typeface="Times New Roman" panose="02020603050405020304" pitchFamily="18" charset="0"/>
                <a:cs typeface="Times New Roman" panose="02020603050405020304" pitchFamily="18" charset="0"/>
              </a:rPr>
              <a:t>MÀN HÌNH VÀ CÁCH CHƠI</a:t>
            </a:r>
            <a:endParaRPr lang="en-US"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159" y="1226664"/>
            <a:ext cx="2993588" cy="4689357"/>
          </a:xfrm>
          <a:prstGeom prst="rect">
            <a:avLst/>
          </a:prstGeom>
        </p:spPr>
      </p:pic>
      <p:sp>
        <p:nvSpPr>
          <p:cNvPr id="5" name="TextBox 4"/>
          <p:cNvSpPr txBox="1"/>
          <p:nvPr/>
        </p:nvSpPr>
        <p:spPr>
          <a:xfrm>
            <a:off x="2197290" y="5962187"/>
            <a:ext cx="3330053" cy="707886"/>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splash(Hiện logo ứng dụng)</a:t>
            </a:r>
            <a:endParaRPr lang="en-US" sz="2000" b="1">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8183" y="1226664"/>
            <a:ext cx="2780910" cy="4624224"/>
          </a:xfrm>
          <a:prstGeom prst="rect">
            <a:avLst/>
          </a:prstGeom>
        </p:spPr>
      </p:pic>
      <p:sp>
        <p:nvSpPr>
          <p:cNvPr id="7" name="TextBox 6"/>
          <p:cNvSpPr txBox="1"/>
          <p:nvPr/>
        </p:nvSpPr>
        <p:spPr>
          <a:xfrm>
            <a:off x="6805505" y="5916021"/>
            <a:ext cx="2993588" cy="400110"/>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chính</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0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075" y="736980"/>
            <a:ext cx="2993588" cy="49873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1405" y="736980"/>
            <a:ext cx="2993588" cy="4987315"/>
          </a:xfrm>
          <a:prstGeom prst="rect">
            <a:avLst/>
          </a:prstGeom>
        </p:spPr>
      </p:pic>
      <p:sp>
        <p:nvSpPr>
          <p:cNvPr id="6" name="TextBox 5"/>
          <p:cNvSpPr txBox="1"/>
          <p:nvPr/>
        </p:nvSpPr>
        <p:spPr>
          <a:xfrm>
            <a:off x="1473075" y="5921242"/>
            <a:ext cx="2993588" cy="707886"/>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hướng dẫn màn 1</a:t>
            </a:r>
            <a:endParaRPr lang="en-US" sz="2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051405" y="5851398"/>
            <a:ext cx="2993588" cy="400110"/>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game thứ 1</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2233" y="928048"/>
            <a:ext cx="2993588" cy="466077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832" y="928048"/>
            <a:ext cx="2993588" cy="4660778"/>
          </a:xfrm>
          <a:prstGeom prst="rect">
            <a:avLst/>
          </a:prstGeom>
        </p:spPr>
      </p:pic>
      <p:sp>
        <p:nvSpPr>
          <p:cNvPr id="8" name="TextBox 7"/>
          <p:cNvSpPr txBox="1"/>
          <p:nvPr/>
        </p:nvSpPr>
        <p:spPr>
          <a:xfrm>
            <a:off x="1442233" y="5738600"/>
            <a:ext cx="2993588" cy="707886"/>
          </a:xfrm>
          <a:prstGeom prst="rect">
            <a:avLst/>
          </a:prstGeom>
          <a:noFill/>
        </p:spPr>
        <p:txBody>
          <a:bodyPr wrap="square" rtlCol="0">
            <a:spAutoFit/>
          </a:bodyPr>
          <a:lstStyle/>
          <a:p>
            <a:pPr algn="ctr"/>
            <a:r>
              <a:rPr lang="en-US" sz="2000" b="1">
                <a:solidFill>
                  <a:srgbClr val="FF0000"/>
                </a:solidFill>
                <a:latin typeface="Times New Roman" panose="02020603050405020304" pitchFamily="18" charset="0"/>
                <a:cs typeface="Times New Roman" panose="02020603050405020304" pitchFamily="18" charset="0"/>
              </a:rPr>
              <a:t>Màn hình hướng dẫn màn 2</a:t>
            </a:r>
          </a:p>
        </p:txBody>
      </p:sp>
      <p:sp>
        <p:nvSpPr>
          <p:cNvPr id="9" name="TextBox 8"/>
          <p:cNvSpPr txBox="1"/>
          <p:nvPr/>
        </p:nvSpPr>
        <p:spPr>
          <a:xfrm>
            <a:off x="7167832" y="5738600"/>
            <a:ext cx="2993588" cy="400110"/>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game thứ 2</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1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7860" y="791570"/>
            <a:ext cx="2993588" cy="479829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1882" y="791570"/>
            <a:ext cx="2862243" cy="4798292"/>
          </a:xfrm>
          <a:prstGeom prst="rect">
            <a:avLst/>
          </a:prstGeom>
        </p:spPr>
      </p:pic>
      <p:sp>
        <p:nvSpPr>
          <p:cNvPr id="7" name="TextBox 6"/>
          <p:cNvSpPr txBox="1"/>
          <p:nvPr/>
        </p:nvSpPr>
        <p:spPr>
          <a:xfrm>
            <a:off x="1427859" y="5793192"/>
            <a:ext cx="2993588" cy="707886"/>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hướng dẫn màn 3</a:t>
            </a:r>
            <a:endParaRPr lang="en-US" sz="2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431882" y="5793192"/>
            <a:ext cx="2993588" cy="400110"/>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game thứ 3</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76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851" y="641445"/>
            <a:ext cx="3089122" cy="5172502"/>
          </a:xfrm>
          <a:prstGeom prst="rect">
            <a:avLst/>
          </a:prstGeom>
        </p:spPr>
      </p:pic>
      <p:sp>
        <p:nvSpPr>
          <p:cNvPr id="5" name="TextBox 4"/>
          <p:cNvSpPr txBox="1"/>
          <p:nvPr/>
        </p:nvSpPr>
        <p:spPr>
          <a:xfrm>
            <a:off x="4389851" y="5956965"/>
            <a:ext cx="2993588" cy="400110"/>
          </a:xfrm>
          <a:prstGeom prst="rect">
            <a:avLst/>
          </a:prstGeom>
          <a:noFill/>
        </p:spPr>
        <p:txBody>
          <a:bodyPr wrap="square" rtlCol="0">
            <a:spAutoFit/>
          </a:bodyPr>
          <a:lstStyle/>
          <a:p>
            <a:pPr algn="ctr"/>
            <a:r>
              <a:rPr lang="en-US" sz="2000" b="1" smtClean="0">
                <a:solidFill>
                  <a:srgbClr val="FF0000"/>
                </a:solidFill>
                <a:latin typeface="Times New Roman" panose="02020603050405020304" pitchFamily="18" charset="0"/>
                <a:cs typeface="Times New Roman" panose="02020603050405020304" pitchFamily="18" charset="0"/>
              </a:rPr>
              <a:t>Màn hình game thứ 4</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80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3387" y="2967335"/>
            <a:ext cx="9745232" cy="1107996"/>
          </a:xfrm>
          <a:prstGeom prst="rect">
            <a:avLst/>
          </a:prstGeom>
          <a:noFill/>
        </p:spPr>
        <p:txBody>
          <a:bodyPr wrap="none" lIns="91440" tIns="45720" rIns="91440" bIns="45720">
            <a:spAutoFit/>
          </a:bodyPr>
          <a:lstStyle/>
          <a:p>
            <a:pPr algn="ctr"/>
            <a:r>
              <a:rPr lang="en-US" sz="6600" b="1"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FOR WATCHING</a:t>
            </a:r>
            <a:endParaRPr lang="en-US" sz="6600" b="1" i="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1917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176</TotalTime>
  <Words>163</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Vapor Trail</vt:lpstr>
      <vt:lpstr>BÁO CÁO ĐỒ ÁN LẬP TRÌNH DI ĐỘNG 2 LẦN 1 Đề tài: Game Não Chiến NHÓM 2</vt:lpstr>
      <vt:lpstr>PowerPoint Presentation</vt:lpstr>
      <vt:lpstr>GIỚI THIỆU GAME NÃO CHIẾN</vt:lpstr>
      <vt:lpstr>MÀN HÌNH VÀ CÁCH CHƠI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Phong</dc:creator>
  <cp:lastModifiedBy>Thanh Phong</cp:lastModifiedBy>
  <cp:revision>10</cp:revision>
  <dcterms:created xsi:type="dcterms:W3CDTF">2019-05-22T01:34:18Z</dcterms:created>
  <dcterms:modified xsi:type="dcterms:W3CDTF">2019-05-22T04:31:18Z</dcterms:modified>
</cp:coreProperties>
</file>