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1" r:id="rId9"/>
    <p:sldId id="259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662" autoAdjust="0"/>
  </p:normalViewPr>
  <p:slideViewPr>
    <p:cSldViewPr>
      <p:cViewPr>
        <p:scale>
          <a:sx n="77" d="100"/>
          <a:sy n="77" d="100"/>
        </p:scale>
        <p:origin x="-11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F47F14-2D54-4378-89F3-417234191D6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EE0B97-2A86-4E83-B330-7F831FEE2AD5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%3A%2F%2Fwww.youtube.com%2Fwatch%3Fv%3DWDUw-YZtECg&amp;h=ATPBMnGBuCvbewTxBANm1_yUcz0Y8SIZlviose-8REWVz6IqjrD41-rmexFl7NHf6RiCYrAYJVWnxR2g_6J6ZaDZkfSDWUZLb31AYyGzx8HVO2ox8DR9umNo5G7I-foADeZO7UQYbJcNuXrDcRRVOU4FXkyEM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 smtClean="0"/>
              <a:t>ĐỒ ÁN: HÀNH TRANG VÀO NGHỀ TRONG LĨNH VỰC CÔNG NGHỆ THÔNG TIN</a:t>
            </a:r>
          </a:p>
          <a:p>
            <a:pPr algn="ctr"/>
            <a:r>
              <a:rPr lang="en-GB" sz="2400" b="1" dirty="0" smtClean="0"/>
              <a:t>(NỘI DUNG TÌM HIỂU: QUẢN LÍ HỆ THỐNG)</a:t>
            </a:r>
            <a:endParaRPr lang="en-GB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NHẬP MÔN CÔNG NGHỆ THÔNG TIN VÀ TRUYỀN THÔNG</a:t>
            </a:r>
            <a:endParaRPr lang="en-GB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III. CHI TIẾT TỪNG NHIỆM VỤ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TẠO VÀ CHỈNH SỬA VIDEO</a:t>
            </a:r>
          </a:p>
          <a:p>
            <a:pPr marL="0" indent="0">
              <a:buNone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62865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1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III. CHI TIẾT TỪNG NHIỆM VỤ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TẠO FILE POWERPOINT VÀ FILE WORD BÁO CÁO</a:t>
            </a:r>
          </a:p>
          <a:p>
            <a:pPr marL="0" indent="0">
              <a:buNone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4464496" cy="302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84984"/>
            <a:ext cx="4539089" cy="30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1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III. CHI TIẾT TỪNG NHIỆM VỤ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5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TẠO PHỤ ĐỀ VÀ HIỆU ỨNG CHO VIDEO</a:t>
            </a:r>
          </a:p>
          <a:p>
            <a:pPr marL="0" indent="0">
              <a:buNone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Tú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Desktop\25189535_1991980194379235_1350304306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45283"/>
            <a:ext cx="6624736" cy="348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2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III. CHI TIẾT TỪNG NHIỆM VỤ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THUYẾT TRÌNH</a:t>
            </a:r>
          </a:p>
          <a:p>
            <a:pPr marL="0" indent="0">
              <a:buNone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Tú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7480115" cy="34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IV. CÔNG CỤ HỔ TRỢ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Adobe audition: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0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PowerDirector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video,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GB" b="1" dirty="0" err="1" smtClean="0"/>
              <a:t>GitHub</a:t>
            </a:r>
            <a:r>
              <a:rPr lang="en-GB" b="1" dirty="0" smtClean="0"/>
              <a:t>: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lí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nhóm</a:t>
            </a:r>
            <a:r>
              <a:rPr lang="en-GB" dirty="0" smtClean="0"/>
              <a:t>,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lí</a:t>
            </a:r>
            <a:r>
              <a:rPr lang="en-GB" dirty="0" smtClean="0"/>
              <a:t>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V. KẾT QUẢ VÀ NHẬN XÉT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KẾT QUẢ</a:t>
            </a:r>
          </a:p>
          <a:p>
            <a:pPr marL="0" indent="0">
              <a:buNone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Video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, 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KẾT QUẢ VÀ NHẬN XÉT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NHẬN XÉT</a:t>
            </a:r>
          </a:p>
          <a:p>
            <a:pPr marL="0" indent="0">
              <a:buNone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</a:t>
            </a:r>
            <a:endParaRPr lang="en-GB" i="1" dirty="0"/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VI. SẢN PHẨM ĐỒ ÁN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 err="1" smtClean="0"/>
              <a:t>đồ</a:t>
            </a:r>
            <a:r>
              <a:rPr lang="en-GB" dirty="0" smtClean="0"/>
              <a:t> </a:t>
            </a:r>
            <a:r>
              <a:rPr lang="en-GB" dirty="0" err="1" smtClean="0"/>
              <a:t>án</a:t>
            </a:r>
            <a:r>
              <a:rPr lang="en-GB" smtClean="0"/>
              <a:t>: </a:t>
            </a:r>
            <a:r>
              <a:rPr lang="en-GB">
                <a:hlinkClick r:id="rId2"/>
              </a:rPr>
              <a:t>https://www.youtube.com/watch?v=WDUw-YZtECg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77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VII. BÀI HỌC RÚT RA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hoàn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đồ</a:t>
            </a:r>
            <a:r>
              <a:rPr lang="en-GB" dirty="0" smtClean="0"/>
              <a:t> </a:t>
            </a:r>
            <a:r>
              <a:rPr lang="en-GB" dirty="0" err="1" smtClean="0"/>
              <a:t>án</a:t>
            </a:r>
            <a:r>
              <a:rPr lang="en-GB" dirty="0" smtClean="0"/>
              <a:t>, </a:t>
            </a:r>
            <a:r>
              <a:rPr lang="en-GB" dirty="0" err="1" smtClean="0"/>
              <a:t>thu</a:t>
            </a:r>
            <a:r>
              <a:rPr lang="en-GB" dirty="0" smtClean="0"/>
              <a:t> </a:t>
            </a:r>
            <a:r>
              <a:rPr lang="en-GB" dirty="0" err="1" smtClean="0"/>
              <a:t>thập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 </a:t>
            </a:r>
            <a:r>
              <a:rPr lang="en-GB" dirty="0" err="1" smtClean="0"/>
              <a:t>doanh</a:t>
            </a:r>
            <a:r>
              <a:rPr lang="en-GB" dirty="0" smtClean="0"/>
              <a:t> </a:t>
            </a:r>
            <a:r>
              <a:rPr lang="en-GB" dirty="0" err="1" smtClean="0"/>
              <a:t>nghiệp</a:t>
            </a:r>
            <a:r>
              <a:rPr lang="en-GB" dirty="0" smtClean="0"/>
              <a:t> </a:t>
            </a:r>
            <a:r>
              <a:rPr lang="en-GB" dirty="0" err="1" smtClean="0"/>
              <a:t>nhóm</a:t>
            </a:r>
            <a:r>
              <a:rPr lang="en-GB" dirty="0" smtClean="0"/>
              <a:t> </a:t>
            </a:r>
            <a:r>
              <a:rPr lang="en-GB" dirty="0" err="1" smtClean="0"/>
              <a:t>đã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kinh</a:t>
            </a:r>
            <a:r>
              <a:rPr lang="en-GB" dirty="0" smtClean="0"/>
              <a:t> </a:t>
            </a:r>
            <a:r>
              <a:rPr lang="en-GB" dirty="0" err="1" smtClean="0"/>
              <a:t>nghiệm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vào</a:t>
            </a:r>
            <a:r>
              <a:rPr lang="en-GB" dirty="0" smtClean="0"/>
              <a:t> </a:t>
            </a:r>
            <a:r>
              <a:rPr lang="en-GB" dirty="0" err="1" smtClean="0"/>
              <a:t>nghề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mình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 </a:t>
            </a:r>
            <a:r>
              <a:rPr lang="en-GB" dirty="0" err="1" smtClean="0"/>
              <a:t>vấn</a:t>
            </a:r>
            <a:r>
              <a:rPr lang="en-GB" dirty="0" smtClean="0"/>
              <a:t> </a:t>
            </a:r>
            <a:r>
              <a:rPr lang="en-GB" dirty="0" err="1" smtClean="0"/>
              <a:t>đề</a:t>
            </a:r>
            <a:endParaRPr lang="en-GB" dirty="0" smtClean="0"/>
          </a:p>
          <a:p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nhóm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mềm</a:t>
            </a:r>
            <a:endParaRPr lang="en-GB" dirty="0" smtClean="0"/>
          </a:p>
          <a:p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nhu</a:t>
            </a:r>
            <a:r>
              <a:rPr lang="en-GB" dirty="0" smtClean="0"/>
              <a:t> </a:t>
            </a:r>
            <a:r>
              <a:rPr lang="en-GB" dirty="0" err="1" smtClean="0"/>
              <a:t>cầu</a:t>
            </a:r>
            <a:r>
              <a:rPr lang="en-GB" dirty="0" smtClean="0"/>
              <a:t> </a:t>
            </a:r>
            <a:r>
              <a:rPr lang="en-GB" dirty="0" err="1" smtClean="0"/>
              <a:t>tuyển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ngành</a:t>
            </a:r>
            <a:r>
              <a:rPr lang="en-GB" dirty="0" smtClean="0"/>
              <a:t>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lí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endParaRPr lang="en-GB" dirty="0" smtClean="0"/>
          </a:p>
          <a:p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kiến</a:t>
            </a:r>
            <a:r>
              <a:rPr lang="en-GB" dirty="0" smtClean="0"/>
              <a:t> </a:t>
            </a:r>
            <a:r>
              <a:rPr lang="en-GB" dirty="0" err="1" smtClean="0"/>
              <a:t>thức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đáp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r>
              <a:rPr lang="en-GB" dirty="0" smtClean="0"/>
              <a:t> </a:t>
            </a:r>
            <a:r>
              <a:rPr lang="en-GB" dirty="0" err="1" smtClean="0"/>
              <a:t>nhu</a:t>
            </a:r>
            <a:r>
              <a:rPr lang="en-GB" dirty="0" smtClean="0"/>
              <a:t> </a:t>
            </a:r>
            <a:r>
              <a:rPr lang="en-GB" dirty="0" err="1" smtClean="0"/>
              <a:t>cầu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ngành</a:t>
            </a:r>
            <a:r>
              <a:rPr lang="en-GB" dirty="0" smtClean="0"/>
              <a:t>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9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CẢM ƠN CÔ VÀ CÁC BẠN ĐÃ LẮNG NGHE</a:t>
            </a:r>
            <a:endParaRPr lang="en-GB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111" y1="15333" x2="42444" y2="22000"/>
                        <a14:foregroundMark x1="41556" y1="35000" x2="41556" y2="39000"/>
                        <a14:foregroundMark x1="32222" y1="26000" x2="32222" y2="32000"/>
                        <a14:foregroundMark x1="37778" y1="25667" x2="37778" y2="25667"/>
                        <a14:foregroundMark x1="34889" y1="29667" x2="34889" y2="29667"/>
                        <a14:foregroundMark x1="52222" y1="23667" x2="52222" y2="23667"/>
                        <a14:foregroundMark x1="55333" y1="29333" x2="55333" y2="29333"/>
                        <a14:foregroundMark x1="50889" y1="38000" x2="50889" y2="38000"/>
                        <a14:foregroundMark x1="58667" y1="32000" x2="56222" y2="13667"/>
                        <a14:foregroundMark x1="54889" y1="15333" x2="48889" y2="23000"/>
                        <a14:foregroundMark x1="52000" y1="40333" x2="49333" y2="30667"/>
                        <a14:foregroundMark x1="86667" y1="97333" x2="65556" y2="74667"/>
                        <a14:foregroundMark x1="86222" y1="93333" x2="79556" y2="33667"/>
                        <a14:foregroundMark x1="88667" y1="89333" x2="85333" y2="60000"/>
                        <a14:foregroundMark x1="89778" y1="85333" x2="89333" y2="72333"/>
                        <a14:foregroundMark x1="86000" y1="80333" x2="72000" y2="69333"/>
                        <a14:foregroundMark x1="83778" y1="79333" x2="81111" y2="79333"/>
                        <a14:foregroundMark x1="81778" y1="71333" x2="64000" y2="70000"/>
                        <a14:foregroundMark x1="76222" y1="66333" x2="66000" y2="48667"/>
                        <a14:foregroundMark x1="81778" y1="58333" x2="69556" y2="52333"/>
                        <a14:foregroundMark x1="79111" y1="35000" x2="68667" y2="54333"/>
                        <a14:foregroundMark x1="78889" y1="33333" x2="82889" y2="27667"/>
                        <a14:foregroundMark x1="69556" y1="44667" x2="69556" y2="44667"/>
                        <a14:foregroundMark x1="67333" y1="45333" x2="67333" y2="45333"/>
                        <a14:foregroundMark x1="65111" y1="49333" x2="65111" y2="50333"/>
                        <a14:foregroundMark x1="66889" y1="52333" x2="69111" y2="62333"/>
                        <a14:foregroundMark x1="68667" y1="63333" x2="60889" y2="56667"/>
                        <a14:foregroundMark x1="65556" y1="54000" x2="61778" y2="48000"/>
                        <a14:foregroundMark x1="63556" y1="69000" x2="61556" y2="64333"/>
                        <a14:foregroundMark x1="65111" y1="75000" x2="62667" y2="72667"/>
                        <a14:foregroundMark x1="41778" y1="28000" x2="41556" y2="36000"/>
                        <a14:foregroundMark x1="55333" y1="21000" x2="52667" y2="35667"/>
                        <a14:foregroundMark x1="52000" y1="29000" x2="48667" y2="31333"/>
                        <a14:foregroundMark x1="34889" y1="65000" x2="55556" y2="66000"/>
                        <a14:foregroundMark x1="40889" y1="76667" x2="52222" y2="68667"/>
                        <a14:foregroundMark x1="51333" y1="75333" x2="44444" y2="75667"/>
                        <a14:foregroundMark x1="40444" y1="71000" x2="35111" y2="68000"/>
                        <a14:foregroundMark x1="49111" y1="5000" x2="52889" y2="1333"/>
                        <a14:foregroundMark x1="40667" y1="5333" x2="35778" y2="2333"/>
                        <a14:foregroundMark x1="33778" y1="6000" x2="32222" y2="7333"/>
                        <a14:foregroundMark x1="58444" y1="7333" x2="58444" y2="7333"/>
                        <a14:foregroundMark x1="91111" y1="76667" x2="91111" y2="76667"/>
                        <a14:foregroundMark x1="91111" y1="69333" x2="91111" y2="69333"/>
                        <a14:foregroundMark x1="87556" y1="51667" x2="87556" y2="51667"/>
                        <a14:foregroundMark x1="88889" y1="60000" x2="88889" y2="60000"/>
                        <a14:foregroundMark x1="89111" y1="64667" x2="89111" y2="64667"/>
                        <a14:foregroundMark x1="88444" y1="57000" x2="88444" y2="57000"/>
                        <a14:foregroundMark x1="86222" y1="48000" x2="86222" y2="48000"/>
                        <a14:foregroundMark x1="85111" y1="46333" x2="85111" y2="46333"/>
                        <a14:foregroundMark x1="83333" y1="42333" x2="83333" y2="42333"/>
                        <a14:foregroundMark x1="82000" y1="36333" x2="82000" y2="36333"/>
                        <a14:foregroundMark x1="82000" y1="33000" x2="82000" y2="33000"/>
                        <a14:foregroundMark x1="83556" y1="29667" x2="83556" y2="29667"/>
                        <a14:foregroundMark x1="83111" y1="26000" x2="83111" y2="26000"/>
                        <a14:foregroundMark x1="79333" y1="25000" x2="79333" y2="25000"/>
                        <a14:foregroundMark x1="76889" y1="27667" x2="76889" y2="27667"/>
                        <a14:foregroundMark x1="76000" y1="30667" x2="76000" y2="30667"/>
                        <a14:foregroundMark x1="75333" y1="33667" x2="75333" y2="33667"/>
                        <a14:foregroundMark x1="75111" y1="36333" x2="75111" y2="36333"/>
                        <a14:foregroundMark x1="75111" y1="40333" x2="75111" y2="40333"/>
                        <a14:foregroundMark x1="74667" y1="42667" x2="74667" y2="42667"/>
                        <a14:foregroundMark x1="65333" y1="66667" x2="65333" y2="66667"/>
                        <a14:foregroundMark x1="63556" y1="65000" x2="63556" y2="65000"/>
                        <a14:foregroundMark x1="64222" y1="54667" x2="61778" y2="66000"/>
                        <a14:foregroundMark x1="65778" y1="56000" x2="64222" y2="73667"/>
                        <a14:foregroundMark x1="62444" y1="71000" x2="62444" y2="71000"/>
                        <a14:foregroundMark x1="60444" y1="66333" x2="60444" y2="66333"/>
                        <a14:foregroundMark x1="62444" y1="46000" x2="62444" y2="46000"/>
                        <a14:foregroundMark x1="65556" y1="43333" x2="63556" y2="44000"/>
                        <a14:foregroundMark x1="60444" y1="50000" x2="60444" y2="50000"/>
                        <a14:foregroundMark x1="60444" y1="53667" x2="60444" y2="56000"/>
                        <a14:foregroundMark x1="59556" y1="56000" x2="59556" y2="56000"/>
                        <a14:foregroundMark x1="69556" y1="46333" x2="69556" y2="46333"/>
                        <a14:foregroundMark x1="70444" y1="46333" x2="70444" y2="46333"/>
                        <a14:foregroundMark x1="70889" y1="44333" x2="70889" y2="44333"/>
                        <a14:foregroundMark x1="68667" y1="44333" x2="68667" y2="44333"/>
                        <a14:foregroundMark x1="89778" y1="68000" x2="89778" y2="68000"/>
                        <a14:foregroundMark x1="89778" y1="68000" x2="89778" y2="68000"/>
                        <a14:foregroundMark x1="91111" y1="71333" x2="91111" y2="71333"/>
                        <a14:foregroundMark x1="91778" y1="75000" x2="91778" y2="75000"/>
                        <a14:foregroundMark x1="77556" y1="79333" x2="76667" y2="79333"/>
                        <a14:foregroundMark x1="76444" y1="79333" x2="76444" y2="79333"/>
                        <a14:foregroundMark x1="73333" y1="81667" x2="73333" y2="81667"/>
                        <a14:foregroundMark x1="35111" y1="27667" x2="53111" y2="27333"/>
                        <a14:foregroundMark x1="89111" y1="63333" x2="89111" y2="63333"/>
                        <a14:foregroundMark x1="89111" y1="62333" x2="89111" y2="6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765235" cy="3816423"/>
          </a:xfrm>
        </p:spPr>
      </p:pic>
    </p:spTree>
    <p:extLst>
      <p:ext uri="{BB962C8B-B14F-4D97-AF65-F5344CB8AC3E}">
        <p14:creationId xmlns:p14="http://schemas.microsoft.com/office/powerpoint/2010/main" val="42365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I. TỔ CHỨC NHÓM</a:t>
            </a:r>
          </a:p>
          <a:p>
            <a:r>
              <a:rPr lang="en-GB" dirty="0" smtClean="0"/>
              <a:t>II. KẾ HOẠCH LÀM VIỆC</a:t>
            </a:r>
          </a:p>
          <a:p>
            <a:r>
              <a:rPr lang="en-GB" dirty="0" smtClean="0"/>
              <a:t>III. CHI TIẾT NHIỆM VỤ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IV. CÔNG CỤ HỔ TRỢ</a:t>
            </a:r>
          </a:p>
          <a:p>
            <a:r>
              <a:rPr lang="en-GB" dirty="0" smtClean="0"/>
              <a:t>V. KẾT QUẢ VÀ NHẬN XÉT</a:t>
            </a:r>
          </a:p>
          <a:p>
            <a:r>
              <a:rPr lang="en-GB" dirty="0" smtClean="0"/>
              <a:t>VI. SẢN PHẨM ĐỒ ÁN</a:t>
            </a:r>
          </a:p>
          <a:p>
            <a:r>
              <a:rPr lang="en-GB" dirty="0" smtClean="0"/>
              <a:t>VII. BÀI HỌC RÚT RA.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804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I. TỔ CHỨC NHÓM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82517"/>
              </p:ext>
            </p:extLst>
          </p:nvPr>
        </p:nvGraphicFramePr>
        <p:xfrm>
          <a:off x="467544" y="242088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4539952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SỐ SINH VIÊN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400" spc="-5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VÕ</a:t>
                      </a:r>
                      <a:r>
                        <a:rPr lang="en-US" sz="1800" kern="1400" spc="-5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CAO THANH PHONG</a:t>
                      </a:r>
                      <a:endParaRPr lang="en-GB" sz="1800" kern="1400" spc="-5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17211TT3348</a:t>
                      </a:r>
                      <a:endParaRPr lang="en-GB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BÙI</a:t>
                      </a:r>
                      <a:r>
                        <a:rPr kumimoji="0"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TRẦN THÁI BÌNH</a:t>
                      </a:r>
                      <a:endParaRPr lang="en-GB" sz="18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17211TT3269</a:t>
                      </a:r>
                      <a:endParaRPr lang="en-GB" sz="18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NGÔ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LÂM GIA THƯ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17211TT3109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ĐỨC TẤN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17211TT3256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PHẠM HOÀNG MINH TÚ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17211TT3234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9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II. KẾ HOẠCH LÀM VIỆC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YÊU CẦU ĐỒ ÁN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Video clip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Video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8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II. KẾ HOẠCH LÀM VIỆC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QUY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ĐỊNH ĐỒ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ÁN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Video clip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Video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4 – 6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313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II. KẾ HOẠCH LÀM VIỆC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LÊN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TƯỞNG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948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II. KẾ HOẠCH LÀM VIỆC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NỘI DUNG NHIỆM VỤ</a:t>
            </a:r>
          </a:p>
          <a:p>
            <a:pPr>
              <a:buFont typeface="Wingdings" pitchFamily="2" charset="2"/>
              <a:buChar char="v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dung,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Video clip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File word,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powerpoint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745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964488" cy="1428768"/>
          </a:xfrm>
        </p:spPr>
        <p:txBody>
          <a:bodyPr>
            <a:normAutofit/>
          </a:bodyPr>
          <a:lstStyle/>
          <a:p>
            <a:r>
              <a:rPr lang="en-GB" sz="4500" dirty="0" smtClean="0">
                <a:latin typeface="Times New Roman" pitchFamily="18" charset="0"/>
                <a:cs typeface="Times New Roman" pitchFamily="18" charset="0"/>
              </a:rPr>
              <a:t>III. CHI TIẾT TỪNG NHIỆM VỤ </a:t>
            </a:r>
            <a:endParaRPr lang="en-GB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LÊN KỊCH BẢN VÀ NỘI DUNG VIDEO</a:t>
            </a:r>
          </a:p>
          <a:p>
            <a:pPr>
              <a:buFont typeface="Wingdings" pitchFamily="2" charset="2"/>
              <a:buChar char="§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1890713" indent="-457200">
              <a:buFont typeface="Wingdings" pitchFamily="2" charset="2"/>
              <a:buChar char="§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Tú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dung: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hỏi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ngành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đang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tư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châm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/>
              </a:rPr>
              <a:t>kinh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nghiệm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 3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 3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53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III. CHI TIẾT TỪNG NHIỆM VỤ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Cao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7620000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</TotalTime>
  <Words>716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NHẬP MÔN CÔNG NGHỆ THÔNG TIN VÀ TRUYỀN THÔNG</vt:lpstr>
      <vt:lpstr>NỘI DUNG</vt:lpstr>
      <vt:lpstr>I. TỔ CHỨC NHÓM</vt:lpstr>
      <vt:lpstr>II. KẾ HOẠCH LÀM VIỆC</vt:lpstr>
      <vt:lpstr>II. KẾ HOẠCH LÀM VIỆC</vt:lpstr>
      <vt:lpstr>II. KẾ HOẠCH LÀM VIỆC</vt:lpstr>
      <vt:lpstr>II. KẾ HOẠCH LÀM VIỆC</vt:lpstr>
      <vt:lpstr>III. CHI TIẾT TỪNG NHIỆM VỤ </vt:lpstr>
      <vt:lpstr>III. CHI TIẾT TỪNG NHIỆM VỤ </vt:lpstr>
      <vt:lpstr>III. CHI TIẾT TỪNG NHIỆM VỤ </vt:lpstr>
      <vt:lpstr>III. CHI TIẾT TỪNG NHIỆM VỤ </vt:lpstr>
      <vt:lpstr>III. CHI TIẾT TỪNG NHIỆM VỤ </vt:lpstr>
      <vt:lpstr>III. CHI TIẾT TỪNG NHIỆM VỤ </vt:lpstr>
      <vt:lpstr>IV. CÔNG CỤ HỔ TRỢ</vt:lpstr>
      <vt:lpstr>V. KẾT QUẢ VÀ NHẬN XÉT</vt:lpstr>
      <vt:lpstr>V. KẾT QUẢ VÀ NHẬN XÉT</vt:lpstr>
      <vt:lpstr>VI. SẢN PHẨM ĐỒ ÁN</vt:lpstr>
      <vt:lpstr>VII. BÀI HỌC RÚT RA</vt:lpstr>
      <vt:lpstr>CẢM ƠN CÔ VÀ CÁC BẠN ĐÃ LẮNG NGHE</vt:lpstr>
    </vt:vector>
  </TitlesOfParts>
  <Company>QuyNhonComputer Co.,Ltd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CÔNG NGHỆ THÔNG TIN V</dc:title>
  <dc:creator>DELL</dc:creator>
  <cp:lastModifiedBy>DELL</cp:lastModifiedBy>
  <cp:revision>18</cp:revision>
  <dcterms:created xsi:type="dcterms:W3CDTF">2017-12-10T07:36:00Z</dcterms:created>
  <dcterms:modified xsi:type="dcterms:W3CDTF">2017-12-10T14:55:08Z</dcterms:modified>
</cp:coreProperties>
</file>