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35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4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44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30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3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77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55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78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66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23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1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61EB-2FF5-44B1-8C2E-DAD853DE75AD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1D78-6B3C-4BC4-8418-9D599E34B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12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cFPT7Vla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7709" y="838200"/>
            <a:ext cx="6988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 MÔN CÔNG NGHỆ THÔNG TIN VÀ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TRUYỀN THÔNG</a:t>
            </a:r>
          </a:p>
          <a:p>
            <a:pPr algn="ctr"/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 ÁN SỐ 1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04115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NHÓM 3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8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 CỤ HỖ TRỢ LÀM VIDEO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8238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Adobe audition: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âm</a:t>
            </a:r>
            <a:r>
              <a:rPr lang="en-US" sz="3200" dirty="0" smtClean="0"/>
              <a:t>, </a:t>
            </a:r>
            <a:r>
              <a:rPr lang="en-US" sz="3200" dirty="0" err="1" smtClean="0"/>
              <a:t>cắt</a:t>
            </a:r>
            <a:r>
              <a:rPr lang="en-US" sz="3200" dirty="0" smtClean="0"/>
              <a:t> </a:t>
            </a:r>
            <a:r>
              <a:rPr lang="en-US" sz="3200" dirty="0" err="1" smtClean="0"/>
              <a:t>ghép</a:t>
            </a:r>
            <a:r>
              <a:rPr lang="en-US" sz="3200" dirty="0" smtClean="0"/>
              <a:t> </a:t>
            </a:r>
            <a:r>
              <a:rPr lang="en-US" sz="3200" dirty="0" err="1" smtClean="0"/>
              <a:t>âm</a:t>
            </a:r>
            <a:r>
              <a:rPr lang="en-US" sz="3200" dirty="0" smtClean="0"/>
              <a:t> </a:t>
            </a:r>
            <a:r>
              <a:rPr lang="en-US" sz="3200" dirty="0" err="1" smtClean="0"/>
              <a:t>thanh</a:t>
            </a:r>
            <a:r>
              <a:rPr lang="en-US" sz="3200" dirty="0" smtClean="0"/>
              <a:t>…</a:t>
            </a:r>
          </a:p>
          <a:p>
            <a:pPr lvl="0"/>
            <a:r>
              <a:rPr lang="en-US" sz="3200" b="1" dirty="0" err="1" smtClean="0"/>
              <a:t>PowerDirector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3200" dirty="0" err="1" smtClean="0"/>
              <a:t>cắt</a:t>
            </a:r>
            <a:r>
              <a:rPr lang="en-US" sz="3200" dirty="0" smtClean="0"/>
              <a:t> </a:t>
            </a:r>
            <a:r>
              <a:rPr lang="en-US" sz="3200" dirty="0" err="1" smtClean="0"/>
              <a:t>ghép</a:t>
            </a:r>
            <a:r>
              <a:rPr lang="en-US" sz="3200" dirty="0" smtClean="0"/>
              <a:t> video,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…</a:t>
            </a:r>
          </a:p>
          <a:p>
            <a:endParaRPr lang="en-US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9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CHI TIẾT TỪNG NHIỆM VỤ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440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kịch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nội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dung video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450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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Phụ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trách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:-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Ngô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Lâm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Gia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Thư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  <a:sym typeface="Wingdings 3"/>
            </a:endParaRP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	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  -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Nguyễn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Phạn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Hoàng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Minh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Tú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463" y="2841486"/>
            <a:ext cx="533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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Kịch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bản:phỏng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vấn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nhân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viên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quản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lí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hệ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thống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352800"/>
            <a:ext cx="7684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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Nội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dung:Đặt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những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câu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hỏi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liên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quan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đến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ngành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họ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đang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làm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và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nhờ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  <a:sym typeface="Wingdings 3"/>
            </a:endParaRPr>
          </a:p>
          <a:p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Họ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tư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vấn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về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phương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châm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làm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việc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để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các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sinh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viên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sau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này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có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nhiều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sym typeface="Wingdings 3"/>
            </a:endParaRPr>
          </a:p>
          <a:p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Kinh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nghiệm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hơn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sau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khi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ra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trường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 3"/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77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845357"/>
            <a:ext cx="7429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âm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thanh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ảnh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video: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Phụ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trách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Bùi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Trần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Thái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Bình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4" y="1799464"/>
            <a:ext cx="3992115" cy="231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9464"/>
            <a:ext cx="4191000" cy="2315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4" y="4114800"/>
            <a:ext cx="8183116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69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533400"/>
            <a:ext cx="53168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video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thiệu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nhóm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Phụ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trách:Bùi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Trần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Thái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Bình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279737"/>
            <a:ext cx="7446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https://www.youtube.com/watch?v=XncFPT7Vlak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49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0"/>
            <a:ext cx="6095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Ghi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âm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lồng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tiếng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Phụ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trách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:-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Ngô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Lâm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Gia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Thư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	  -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Võ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Cao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Thanh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Phong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620000" cy="3709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95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799099"/>
            <a:ext cx="4763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Làm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báo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cáo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powerpoint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Phụ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trách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: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Nguyễn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Đức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Tấn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094"/>
            <a:ext cx="7620000" cy="4140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67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5135"/>
            <a:ext cx="6525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Thuyết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bày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sản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phẩm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Phụ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Trách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Nguyễn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Hoàng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Minh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Tú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190164"/>
            <a:ext cx="7772401" cy="3829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29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ĐÁNH GIÁ CÔNG VIỆC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866724"/>
            <a:ext cx="8132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Được giảng viên tư vấn hỗ trợ kỹ càng về cách thực hiện đồ án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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Thuận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lợi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07" y="2295343"/>
            <a:ext cx="694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Dễ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dàng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tin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internet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mềm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hỗ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trợ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làm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phim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07" y="3024011"/>
            <a:ext cx="796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Có thể họp nhóm và trao đổi thông tin qua mạng xã hội nhanh</a:t>
            </a:r>
          </a:p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chóng tiện lợi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807" y="3752679"/>
            <a:ext cx="803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Các thành viên trong nhóm hoạt động tích cực, xong nhiệm vụ</a:t>
            </a:r>
          </a:p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đúng hẹn.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6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8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ĐÁNH GIÁ CÔNG VIỆC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214422"/>
            <a:ext cx="8258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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Khó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khăn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: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</a:rPr>
              <a:t>Các thành viên đều khác nhau về nơi ở nên nhóm chỉ</a:t>
            </a:r>
          </a:p>
          <a:p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</a:rPr>
              <a:t>có vài buổi offline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285992"/>
            <a:ext cx="775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</a:rPr>
              <a:t>Nhóm chưa tiếp cận với các phần mềm làm phim </a:t>
            </a:r>
            <a:endParaRPr lang="en-GB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</a:rPr>
              <a:t>bao giờ.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3071810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</a:rPr>
              <a:t>Các phần mềm làm phim đều tính phi rất cao.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500438"/>
            <a:ext cx="500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4.Ghi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âm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bị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tiếng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ồn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lẫn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1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ĐÁNH GIÁ HOẠT DỘNG NHÓM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Đánh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chung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900" y="1800999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Là tập thể đoàn kết có tinh thần trách nhiệm.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973" y="2170331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Cùng hoạt động theo 1 nguyên tắc chung “một người vì mọi</a:t>
            </a:r>
          </a:p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người, mọi người vì một người”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755" y="2832887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Tuân thủ các quy định trong nhóm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755" y="3278970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Tuân thủ các quy định trong nhóm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8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1151" y="795984"/>
            <a:ext cx="409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TỔ CHỨC NHÓM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1170" y="1791976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THÀNH VIÊN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460" y="2543145"/>
            <a:ext cx="2373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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NGUYỄN ĐỨC TẤN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2460" y="2943255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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NGÔ LÂM GIA THƯ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4629" y="3364147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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BÙI TRẦN THÁI BÌNH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2460" y="3764257"/>
            <a:ext cx="29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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VÕ CAO THANH PHONG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2460" y="4164367"/>
            <a:ext cx="39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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NGUYỄN PHẠM HOÀNG MINH TÚ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0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Kết quả thu được sau khi hoàn thành đồ án: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507" y="1371600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Học được cách phân tích vấn đề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289" y="1770038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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Biết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cách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tìm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kiếm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tài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liệu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216" y="2199529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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Biết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cách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phân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công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nhiệm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vụ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714620"/>
            <a:ext cx="555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Học được cách sử dụng 1 số phần mềm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143248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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Biết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cách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làm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việc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cùng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nhau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.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5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vi-VN" sz="4000" b="1" i="1" dirty="0" smtClean="0">
                <a:solidFill>
                  <a:schemeClr val="accent5">
                    <a:lumMod val="75000"/>
                  </a:schemeClr>
                </a:solidFill>
              </a:rPr>
              <a:t>CẢM ƠN CÔ VÀ CÁC BẠN ĐÃ LẮNG NGHE</a:t>
            </a:r>
            <a:endParaRPr lang="en-US" sz="4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45127" y="2542309"/>
            <a:ext cx="3505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TAM BIỆT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2819400"/>
            <a:ext cx="3803073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9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914400"/>
            <a:ext cx="339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3600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9528" y="1872734"/>
            <a:ext cx="252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 TỔ CHỨC NHÓM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2601" y="2427752"/>
            <a:ext cx="328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II. KẾ HOẠCH LÀM VIỆC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6455" y="3023681"/>
            <a:ext cx="397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III. CHI TIẾT TỪNG NHIỆM VỤ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455" y="3674844"/>
            <a:ext cx="340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IV. ĐÁNH GIÁ CÔNG VIỆC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2601" y="4295745"/>
            <a:ext cx="369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 ĐÁNH GIÁ HOẠT ĐỘNG NHÓM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95855"/>
            <a:ext cx="6096000" cy="1762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6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6447" y="2057399"/>
            <a:ext cx="2479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2. NGUYÊN TẮC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762000"/>
            <a:ext cx="409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TỔ CHỨC NHÓM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30994" y="2519064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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ĐÚNG GIỜ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7921" y="2980729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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Ý THỨC TRÁCH NHIỆM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9898" y="3449321"/>
            <a:ext cx="517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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MỤC TIÊU CỦA NHÓM LÀ HÀNG ĐẦU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7921" y="3910986"/>
            <a:ext cx="353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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LẮNG NGHE VÀ CỐ HIỂU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7921" y="4386506"/>
            <a:ext cx="391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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ĐOÀN KẾT CÙNG LÀM VIỆC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72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685800"/>
            <a:ext cx="4961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II.KẾ HOẠCH LÀM VIỆC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828800"/>
            <a:ext cx="245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1.YÊU CẦU ĐỒ ÁN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364616"/>
            <a:ext cx="660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- Video Clip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phỏng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nhân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viên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lý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0927" y="3072502"/>
            <a:ext cx="556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kinh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nghiệm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năm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vi-VN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7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685800"/>
            <a:ext cx="49619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II.KẾ HOẠCH LÀM VIỆC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828800"/>
            <a:ext cx="3086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2.QUY ĐỊNH ĐỒ ÁN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393584"/>
            <a:ext cx="42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thiệu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tải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youtube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2796064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Độ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dài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clip 4 – 6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phút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33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II.KẾ HOẠCH LÀM VIỆC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490990"/>
            <a:ext cx="3521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3.XÁC ĐỊNH MỤC TIÊU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271" y="2005656"/>
            <a:ext cx="732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vi-VN" sz="2000" b="1" dirty="0" smtClean="0">
                <a:solidFill>
                  <a:schemeClr val="accent5">
                    <a:lumMod val="75000"/>
                  </a:schemeClr>
                </a:solidFill>
              </a:rPr>
              <a:t>VIDEO CLIP ngắn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phỏng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nhân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viên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lí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59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II.KẾ HOẠCH LÀM VIỆC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14945"/>
            <a:ext cx="298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chemeClr val="accent5">
                    <a:lumMod val="75000"/>
                  </a:schemeClr>
                </a:solidFill>
              </a:rPr>
              <a:t>4.LÊN Ý TƯỞNG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390745"/>
            <a:ext cx="347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Video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truyền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790855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Phóng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sự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598" y="3190965"/>
            <a:ext cx="316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Phong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DRAW MY LIFE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3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II.KẾ HOẠCH LÀM VIỆC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39531"/>
            <a:ext cx="310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5.XÁC ĐỊNH NHIỆM VỤ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564" y="2101196"/>
            <a:ext cx="3376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Kịch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bản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,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nội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dung,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lời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thoại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8419" y="2526268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Âm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thanh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,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hình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ảnh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419" y="3015734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Video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giới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thiệu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8419" y="3436626"/>
            <a:ext cx="253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Lồng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tiếng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,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xử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lý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âm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8419" y="39624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Hoàn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chỉnh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sản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phẩm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419" y="4362510"/>
            <a:ext cx="263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Báo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cáo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, Power Point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0945" y="4784211"/>
            <a:ext cx="170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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Thuyết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trình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7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724</Words>
  <Application>Microsoft Office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II.KẾ HOẠCH LÀM VIỆC </vt:lpstr>
      <vt:lpstr>II.KẾ HOẠCH LÀM VIỆC</vt:lpstr>
      <vt:lpstr>II.KẾ HOẠCH LÀM VIỆC</vt:lpstr>
      <vt:lpstr>CÔNG CỤ HỖ TRỢ LÀM VIDEO</vt:lpstr>
      <vt:lpstr>III. CHI TIẾT TỪNG NHIỆM VỤ</vt:lpstr>
      <vt:lpstr>Slide 12</vt:lpstr>
      <vt:lpstr>Slide 13</vt:lpstr>
      <vt:lpstr>Slide 14</vt:lpstr>
      <vt:lpstr>Slide 15</vt:lpstr>
      <vt:lpstr>Slide 16</vt:lpstr>
      <vt:lpstr>IV. ĐÁNH GIÁ CÔNG VIỆC</vt:lpstr>
      <vt:lpstr>IV. ĐÁNH GIÁ CÔNG VIỆC</vt:lpstr>
      <vt:lpstr>IV. ĐÁNH GIÁ HOẠT DỘNG NHÓM</vt:lpstr>
      <vt:lpstr>2. Kết quả thu được sau khi hoàn thành đồ án:</vt:lpstr>
      <vt:lpstr>CẢM ƠN CÔ VÀ CÁC BẠN ĐÃ LẮNG NGHE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</dc:creator>
  <cp:lastModifiedBy>DELL</cp:lastModifiedBy>
  <cp:revision>18</cp:revision>
  <dcterms:created xsi:type="dcterms:W3CDTF">2017-11-10T12:27:59Z</dcterms:created>
  <dcterms:modified xsi:type="dcterms:W3CDTF">2017-12-03T23:30:14Z</dcterms:modified>
</cp:coreProperties>
</file>