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4F0E7-CBBD-43E3-92F4-507A7AC14F39}"/>
              </a:ext>
            </a:extLst>
          </p:cNvPr>
          <p:cNvSpPr txBox="1"/>
          <p:nvPr/>
        </p:nvSpPr>
        <p:spPr>
          <a:xfrm>
            <a:off x="2986709" y="2567226"/>
            <a:ext cx="64571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/>
              <a:t>PHẦN MỀM BÁN SÁCH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62003-F7AD-4767-AD5D-6A1E7BF173A6}"/>
              </a:ext>
            </a:extLst>
          </p:cNvPr>
          <p:cNvSpPr txBox="1"/>
          <p:nvPr/>
        </p:nvSpPr>
        <p:spPr>
          <a:xfrm>
            <a:off x="298173" y="5502297"/>
            <a:ext cx="313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Phạm Ph</a:t>
            </a:r>
            <a:r>
              <a:rPr lang="vi-VN" i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ớc Nhân B1706507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Huỳnh Thanh Phúc  B1706515</a:t>
            </a:r>
          </a:p>
        </p:txBody>
      </p:sp>
    </p:spTree>
    <p:extLst>
      <p:ext uri="{BB962C8B-B14F-4D97-AF65-F5344CB8AC3E}">
        <p14:creationId xmlns:p14="http://schemas.microsoft.com/office/powerpoint/2010/main" val="6617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5ACDE4-12C7-43B0-BF07-BB73642213B6}"/>
              </a:ext>
            </a:extLst>
          </p:cNvPr>
          <p:cNvSpPr txBox="1"/>
          <p:nvPr/>
        </p:nvSpPr>
        <p:spPr>
          <a:xfrm>
            <a:off x="967409" y="1484244"/>
            <a:ext cx="258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5A7AD-8212-4093-BFF2-454DF5567706}"/>
              </a:ext>
            </a:extLst>
          </p:cNvPr>
          <p:cNvSpPr txBox="1"/>
          <p:nvPr/>
        </p:nvSpPr>
        <p:spPr>
          <a:xfrm>
            <a:off x="1245704" y="2491553"/>
            <a:ext cx="3551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2. Chức năng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3. Kết luận</a:t>
            </a:r>
          </a:p>
        </p:txBody>
      </p:sp>
    </p:spTree>
    <p:extLst>
      <p:ext uri="{BB962C8B-B14F-4D97-AF65-F5344CB8AC3E}">
        <p14:creationId xmlns:p14="http://schemas.microsoft.com/office/powerpoint/2010/main" val="13268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891D53-FB2E-4DC1-988E-89D03F6C668D}"/>
              </a:ext>
            </a:extLst>
          </p:cNvPr>
          <p:cNvSpPr txBox="1"/>
          <p:nvPr/>
        </p:nvSpPr>
        <p:spPr>
          <a:xfrm>
            <a:off x="1364973" y="614806"/>
            <a:ext cx="36045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FDEE3-9A18-4FC8-84DF-D4AE5E2F1D93}"/>
              </a:ext>
            </a:extLst>
          </p:cNvPr>
          <p:cNvSpPr txBox="1"/>
          <p:nvPr/>
        </p:nvSpPr>
        <p:spPr>
          <a:xfrm>
            <a:off x="1941444" y="1245748"/>
            <a:ext cx="8653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CCE9A-E075-4027-906C-A96665A2536A}"/>
              </a:ext>
            </a:extLst>
          </p:cNvPr>
          <p:cNvSpPr txBox="1"/>
          <p:nvPr/>
        </p:nvSpPr>
        <p:spPr>
          <a:xfrm>
            <a:off x="242026" y="3209981"/>
            <a:ext cx="62152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7B5E5-3E7F-44A9-AE33-66E13236111D}"/>
              </a:ext>
            </a:extLst>
          </p:cNvPr>
          <p:cNvSpPr txBox="1"/>
          <p:nvPr/>
        </p:nvSpPr>
        <p:spPr>
          <a:xfrm>
            <a:off x="1570382" y="4002506"/>
            <a:ext cx="9051235" cy="26290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0821D-A86D-413C-A1EA-000208627A4C}"/>
              </a:ext>
            </a:extLst>
          </p:cNvPr>
          <p:cNvSpPr txBox="1"/>
          <p:nvPr/>
        </p:nvSpPr>
        <p:spPr>
          <a:xfrm>
            <a:off x="1941444" y="2258675"/>
            <a:ext cx="8653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books,readers,category,admin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2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4C694-A519-4B52-8C07-C02EF4A2AC18}"/>
              </a:ext>
            </a:extLst>
          </p:cNvPr>
          <p:cNvSpPr txBox="1"/>
          <p:nvPr/>
        </p:nvSpPr>
        <p:spPr>
          <a:xfrm>
            <a:off x="1561750" y="1225689"/>
            <a:ext cx="90685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getAdmin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sp_addcategory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sp_addbook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sp_delbook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sp_updatebook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sp_readers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sp_updatereaders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sp_delreaders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sp_addcategory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E70E4-E1CE-4E32-8FA7-762F67C020F1}"/>
              </a:ext>
            </a:extLst>
          </p:cNvPr>
          <p:cNvSpPr txBox="1"/>
          <p:nvPr/>
        </p:nvSpPr>
        <p:spPr>
          <a:xfrm>
            <a:off x="1444487" y="1126435"/>
            <a:ext cx="865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B9BB4-ACFD-4B5D-B228-B9A5E4EBDDD6}"/>
              </a:ext>
            </a:extLst>
          </p:cNvPr>
          <p:cNvSpPr txBox="1"/>
          <p:nvPr/>
        </p:nvSpPr>
        <p:spPr>
          <a:xfrm>
            <a:off x="1563757" y="2001078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/>
              <a:t>Phần mềm bán sách giúp chúng ta quản lý và bán sách một cách hiệu quả h</a:t>
            </a:r>
            <a:r>
              <a:rPr lang="vi-VN" sz="2500"/>
              <a:t>ơ</a:t>
            </a:r>
            <a:r>
              <a:rPr lang="en-US" sz="2500"/>
              <a:t>n</a:t>
            </a:r>
          </a:p>
          <a:p>
            <a:pPr marL="285750" indent="-285750">
              <a:buFontTx/>
              <a:buChar char="-"/>
            </a:pPr>
            <a:r>
              <a:rPr lang="en-US" sz="2500"/>
              <a:t>Tiết kiệm đ</a:t>
            </a:r>
            <a:r>
              <a:rPr lang="vi-VN" sz="2500"/>
              <a:t>ư</a:t>
            </a:r>
            <a:r>
              <a:rPr lang="en-US" sz="2500"/>
              <a:t>ợc thời gian và chi phí</a:t>
            </a:r>
          </a:p>
          <a:p>
            <a:pPr marL="285750" indent="-285750">
              <a:buFontTx/>
              <a:buChar char="-"/>
            </a:pPr>
            <a:r>
              <a:rPr lang="en-US" sz="2500"/>
              <a:t>Phần mềm đ</a:t>
            </a:r>
            <a:r>
              <a:rPr lang="vi-VN" sz="2500"/>
              <a:t>ư</a:t>
            </a:r>
            <a:r>
              <a:rPr lang="en-US" sz="2500"/>
              <a:t>ợc sử dụng cho những nhà sách có quy mô nhỏ</a:t>
            </a:r>
          </a:p>
          <a:p>
            <a:pPr marL="285750" indent="-285750">
              <a:buFontTx/>
              <a:buChar char="-"/>
            </a:pPr>
            <a:endParaRPr lang="en-US" sz="2500"/>
          </a:p>
          <a:p>
            <a:pPr marL="285750" indent="-285750">
              <a:buFontTx/>
              <a:buChar char="-"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5920851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</TotalTime>
  <Words>260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Pham</dc:creator>
  <cp:lastModifiedBy>Thanh Phuc Huynh</cp:lastModifiedBy>
  <cp:revision>8</cp:revision>
  <dcterms:created xsi:type="dcterms:W3CDTF">2019-12-03T03:03:49Z</dcterms:created>
  <dcterms:modified xsi:type="dcterms:W3CDTF">2019-12-03T05:08:57Z</dcterms:modified>
</cp:coreProperties>
</file>