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3"/>
    <p:sldMasterId id="2147483672" r:id="rId4"/>
    <p:sldMasterId id="2147483674" r:id="rId5"/>
    <p:sldMasterId id="2147483680" r:id="rId6"/>
    <p:sldMasterId id="2147483692" r:id="rId7"/>
  </p:sldMasterIdLst>
  <p:notesMasterIdLst>
    <p:notesMasterId r:id="rId9"/>
  </p:notesMasterIdLst>
  <p:sldIdLst>
    <p:sldId id="256" r:id="rId8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</p:sldIdLst>
  <p:sldSz cx="9144000" cy="6858000"/>
  <p:notesSz cx="6858000" cy="9144000"/>
  <p:embeddedFontLst>
    <p:embeddedFont>
      <p:font typeface="Tahoma" panose="020B0604030504040204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288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6" Type="http://schemas.openxmlformats.org/officeDocument/2006/relationships/font" Target="fonts/font1.fntdata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lang="en-US"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7" name="Google Shape;517;p1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4" name="Google Shape;544;p1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2" name="Google Shape;572;p1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9" name="Google Shape;599;p1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9" name="Google Shape;629;p1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5" name="Google Shape;655;p1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1" name="Google Shape;681;p1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6" name="Google Shape;696;p1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4" name="Google Shape;704;p1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2" name="Google Shape;712;p1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3" name="Google Shape;373;p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0" name="Google Shape;720;p2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8" name="Google Shape;728;p2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0" name="Google Shape;770;p2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5" name="Google Shape;815;p2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7" name="Google Shape;857;p2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2" name="Google Shape;902;p2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4" name="Google Shape;944;p2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9" name="Google Shape;989;p2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9" name="Google Shape;1029;p2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0" name="Google Shape;1070;p2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1" name="Google Shape;381;p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0" name="Google Shape;1110;p3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8" name="Google Shape;1118;p3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6" name="Google Shape;1126;p3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4" name="Google Shape;1134;p3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2" name="Google Shape;1142;p3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9" name="Google Shape;389;p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7" name="Google Shape;397;p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6" name="Google Shape;466;p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5" name="Google Shape;475;p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4" name="Google Shape;484;p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6"/>
          <p:cNvSpPr txBox="1"/>
          <p:nvPr>
            <p:ph type="subTitle" idx="1"/>
          </p:nvPr>
        </p:nvSpPr>
        <p:spPr>
          <a:xfrm>
            <a:off x="1371600" y="38862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type="dt" idx="10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8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9pPr>
          </a:lstStyle>
          <a:p/>
        </p:txBody>
      </p:sp>
      <p:sp>
        <p:nvSpPr>
          <p:cNvPr id="73" name="Google Shape;73;p48"/>
          <p:cNvSpPr txBox="1"/>
          <p:nvPr>
            <p:ph type="dt" idx="10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8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9"/>
          <p:cNvSpPr txBox="1"/>
          <p:nvPr>
            <p:ph type="title"/>
          </p:nvPr>
        </p:nvSpPr>
        <p:spPr>
          <a:xfrm>
            <a:off x="2667000" y="1524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8" name="Google Shape;78;p49"/>
          <p:cNvSpPr txBox="1"/>
          <p:nvPr>
            <p:ph type="dt" idx="10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9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8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type="dt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type="ft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9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type="dt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9"/>
          <p:cNvSpPr txBox="1"/>
          <p:nvPr>
            <p:ph type="ft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9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0"/>
          <p:cNvSpPr txBox="1"/>
          <p:nvPr>
            <p:ph type="title"/>
          </p:nvPr>
        </p:nvSpPr>
        <p:spPr>
          <a:xfrm rot="5400000">
            <a:off x="4671218" y="2110581"/>
            <a:ext cx="5973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0"/>
          <p:cNvSpPr txBox="1"/>
          <p:nvPr>
            <p:ph type="body" idx="1"/>
          </p:nvPr>
        </p:nvSpPr>
        <p:spPr>
          <a:xfrm rot="5400000">
            <a:off x="480219" y="129382"/>
            <a:ext cx="5973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5" name="Google Shape;105;p50"/>
          <p:cNvSpPr txBox="1"/>
          <p:nvPr>
            <p:ph type="dt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0"/>
          <p:cNvSpPr txBox="1"/>
          <p:nvPr>
            <p:ph type="ft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0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1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1"/>
          <p:cNvSpPr txBox="1"/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1" name="Google Shape;111;p51"/>
          <p:cNvSpPr txBox="1"/>
          <p:nvPr>
            <p:ph type="dt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1"/>
          <p:cNvSpPr txBox="1"/>
          <p:nvPr>
            <p:ph type="ft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1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2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52"/>
          <p:cNvSpPr txBox="1"/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9pPr>
          </a:lstStyle>
          <a:p/>
        </p:txBody>
      </p:sp>
      <p:sp>
        <p:nvSpPr>
          <p:cNvPr id="118" name="Google Shape;118;p52"/>
          <p:cNvSpPr txBox="1"/>
          <p:nvPr>
            <p:ph type="dt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2"/>
          <p:cNvSpPr txBox="1"/>
          <p:nvPr>
            <p:ph type="ft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2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53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/>
            </a:lvl9pPr>
          </a:lstStyle>
          <a:p/>
        </p:txBody>
      </p:sp>
      <p:sp>
        <p:nvSpPr>
          <p:cNvPr id="124" name="Google Shape;124;p53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9pPr>
          </a:lstStyle>
          <a:p/>
        </p:txBody>
      </p:sp>
      <p:sp>
        <p:nvSpPr>
          <p:cNvPr id="125" name="Google Shape;125;p53"/>
          <p:cNvSpPr txBox="1"/>
          <p:nvPr>
            <p:ph type="dt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3"/>
          <p:cNvSpPr txBox="1"/>
          <p:nvPr>
            <p:ph type="ft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3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4"/>
          <p:cNvSpPr txBox="1"/>
          <p:nvPr>
            <p:ph type="dt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4"/>
          <p:cNvSpPr txBox="1"/>
          <p:nvPr>
            <p:ph type="ft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4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5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9pPr>
          </a:lstStyle>
          <a:p/>
        </p:txBody>
      </p:sp>
      <p:sp>
        <p:nvSpPr>
          <p:cNvPr id="135" name="Google Shape;135;p55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9pPr>
          </a:lstStyle>
          <a:p/>
        </p:txBody>
      </p:sp>
      <p:sp>
        <p:nvSpPr>
          <p:cNvPr id="136" name="Google Shape;136;p55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9pPr>
          </a:lstStyle>
          <a:p/>
        </p:txBody>
      </p:sp>
      <p:sp>
        <p:nvSpPr>
          <p:cNvPr id="137" name="Google Shape;137;p55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9pPr>
          </a:lstStyle>
          <a:p/>
        </p:txBody>
      </p:sp>
      <p:sp>
        <p:nvSpPr>
          <p:cNvPr id="138" name="Google Shape;138;p55"/>
          <p:cNvSpPr txBox="1"/>
          <p:nvPr>
            <p:ph type="dt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5"/>
          <p:cNvSpPr txBox="1"/>
          <p:nvPr>
            <p:ph type="ft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5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0"/>
          <p:cNvSpPr txBox="1"/>
          <p:nvPr>
            <p:ph type="title"/>
          </p:nvPr>
        </p:nvSpPr>
        <p:spPr>
          <a:xfrm rot="5400000">
            <a:off x="4671218" y="2110581"/>
            <a:ext cx="5973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type="body" idx="1"/>
          </p:nvPr>
        </p:nvSpPr>
        <p:spPr>
          <a:xfrm rot="5400000">
            <a:off x="480219" y="129382"/>
            <a:ext cx="5973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40"/>
          <p:cNvSpPr txBox="1"/>
          <p:nvPr>
            <p:ph type="dt" idx="10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0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6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6"/>
          <p:cNvSpPr txBox="1"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9pPr>
          </a:lstStyle>
          <a:p/>
        </p:txBody>
      </p:sp>
      <p:sp>
        <p:nvSpPr>
          <p:cNvPr id="144" name="Google Shape;144;p56"/>
          <p:cNvSpPr txBox="1"/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9pPr>
          </a:lstStyle>
          <a:p/>
        </p:txBody>
      </p:sp>
      <p:sp>
        <p:nvSpPr>
          <p:cNvPr id="145" name="Google Shape;145;p56"/>
          <p:cNvSpPr txBox="1"/>
          <p:nvPr>
            <p:ph type="dt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6"/>
          <p:cNvSpPr txBox="1"/>
          <p:nvPr>
            <p:ph type="ft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56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7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9pPr>
          </a:lstStyle>
          <a:p/>
        </p:txBody>
      </p:sp>
      <p:sp>
        <p:nvSpPr>
          <p:cNvPr id="151" name="Google Shape;151;p57"/>
          <p:cNvSpPr txBox="1"/>
          <p:nvPr>
            <p:ph type="dt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7"/>
          <p:cNvSpPr txBox="1"/>
          <p:nvPr>
            <p:ph type="ft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7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58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/>
            </a:lvl9pPr>
          </a:lstStyle>
          <a:p/>
        </p:txBody>
      </p:sp>
      <p:sp>
        <p:nvSpPr>
          <p:cNvPr id="157" name="Google Shape;157;p58"/>
          <p:cNvSpPr txBox="1"/>
          <p:nvPr>
            <p:ph type="dt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8"/>
          <p:cNvSpPr txBox="1"/>
          <p:nvPr>
            <p:ph type="ft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8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60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9pPr>
          </a:lstStyle>
          <a:p/>
        </p:txBody>
      </p:sp>
      <p:sp>
        <p:nvSpPr>
          <p:cNvPr id="174" name="Google Shape;174;p60"/>
          <p:cNvSpPr txBox="1"/>
          <p:nvPr>
            <p:ph type="dt" idx="10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60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2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62"/>
          <p:cNvSpPr txBox="1"/>
          <p:nvPr>
            <p:ph type="dt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62"/>
          <p:cNvSpPr txBox="1"/>
          <p:nvPr>
            <p:ph type="ft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62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63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9pPr>
          </a:lstStyle>
          <a:p/>
        </p:txBody>
      </p:sp>
      <p:sp>
        <p:nvSpPr>
          <p:cNvPr id="195" name="Google Shape;195;p63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9pPr>
          </a:lstStyle>
          <a:p/>
        </p:txBody>
      </p:sp>
      <p:sp>
        <p:nvSpPr>
          <p:cNvPr id="196" name="Google Shape;196;p63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9pPr>
          </a:lstStyle>
          <a:p/>
        </p:txBody>
      </p:sp>
      <p:sp>
        <p:nvSpPr>
          <p:cNvPr id="197" name="Google Shape;197;p63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9pPr>
          </a:lstStyle>
          <a:p/>
        </p:txBody>
      </p:sp>
      <p:sp>
        <p:nvSpPr>
          <p:cNvPr id="198" name="Google Shape;198;p63"/>
          <p:cNvSpPr txBox="1"/>
          <p:nvPr>
            <p:ph type="dt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63"/>
          <p:cNvSpPr txBox="1"/>
          <p:nvPr>
            <p:ph type="ft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63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4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64"/>
          <p:cNvSpPr txBox="1"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9pPr>
          </a:lstStyle>
          <a:p/>
        </p:txBody>
      </p:sp>
      <p:sp>
        <p:nvSpPr>
          <p:cNvPr id="204" name="Google Shape;204;p64"/>
          <p:cNvSpPr txBox="1"/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9pPr>
          </a:lstStyle>
          <a:p/>
        </p:txBody>
      </p:sp>
      <p:sp>
        <p:nvSpPr>
          <p:cNvPr id="205" name="Google Shape;205;p64"/>
          <p:cNvSpPr txBox="1"/>
          <p:nvPr>
            <p:ph type="dt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64"/>
          <p:cNvSpPr txBox="1"/>
          <p:nvPr>
            <p:ph type="ft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64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65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9pPr>
          </a:lstStyle>
          <a:p/>
        </p:txBody>
      </p:sp>
      <p:sp>
        <p:nvSpPr>
          <p:cNvPr id="211" name="Google Shape;211;p65"/>
          <p:cNvSpPr txBox="1"/>
          <p:nvPr>
            <p:ph type="dt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65"/>
          <p:cNvSpPr txBox="1"/>
          <p:nvPr>
            <p:ph type="ft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65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6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66"/>
          <p:cNvSpPr txBox="1"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7" name="Google Shape;217;p66"/>
          <p:cNvSpPr txBox="1"/>
          <p:nvPr>
            <p:ph type="dt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66"/>
          <p:cNvSpPr txBox="1"/>
          <p:nvPr>
            <p:ph type="ft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66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8"/>
          <p:cNvSpPr txBox="1"/>
          <p:nvPr>
            <p:ph type="title"/>
          </p:nvPr>
        </p:nvSpPr>
        <p:spPr>
          <a:xfrm rot="5400000">
            <a:off x="4671218" y="2110581"/>
            <a:ext cx="5973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68"/>
          <p:cNvSpPr txBox="1"/>
          <p:nvPr>
            <p:ph type="body" idx="1"/>
          </p:nvPr>
        </p:nvSpPr>
        <p:spPr>
          <a:xfrm rot="5400000">
            <a:off x="480219" y="129382"/>
            <a:ext cx="5973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2" name="Google Shape;232;p68"/>
          <p:cNvSpPr txBox="1"/>
          <p:nvPr>
            <p:ph type="dt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68"/>
          <p:cNvSpPr txBox="1"/>
          <p:nvPr>
            <p:ph type="ft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68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1"/>
          <p:cNvSpPr txBox="1"/>
          <p:nvPr>
            <p:ph type="title"/>
          </p:nvPr>
        </p:nvSpPr>
        <p:spPr>
          <a:xfrm>
            <a:off x="2667000" y="1524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1"/>
          <p:cNvSpPr txBox="1"/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41"/>
          <p:cNvSpPr txBox="1"/>
          <p:nvPr>
            <p:ph type="dt" idx="10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1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9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69"/>
          <p:cNvSpPr txBox="1"/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8" name="Google Shape;238;p69"/>
          <p:cNvSpPr txBox="1"/>
          <p:nvPr>
            <p:ph type="dt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69"/>
          <p:cNvSpPr txBox="1"/>
          <p:nvPr>
            <p:ph type="ft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69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70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70"/>
          <p:cNvSpPr txBox="1"/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9pPr>
          </a:lstStyle>
          <a:p/>
        </p:txBody>
      </p:sp>
      <p:sp>
        <p:nvSpPr>
          <p:cNvPr id="245" name="Google Shape;245;p70"/>
          <p:cNvSpPr txBox="1"/>
          <p:nvPr>
            <p:ph type="dt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70"/>
          <p:cNvSpPr txBox="1"/>
          <p:nvPr>
            <p:ph type="ft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70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71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/>
            </a:lvl9pPr>
          </a:lstStyle>
          <a:p/>
        </p:txBody>
      </p:sp>
      <p:sp>
        <p:nvSpPr>
          <p:cNvPr id="251" name="Google Shape;251;p71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9pPr>
          </a:lstStyle>
          <a:p/>
        </p:txBody>
      </p:sp>
      <p:sp>
        <p:nvSpPr>
          <p:cNvPr id="252" name="Google Shape;252;p71"/>
          <p:cNvSpPr txBox="1"/>
          <p:nvPr>
            <p:ph type="dt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71"/>
          <p:cNvSpPr txBox="1"/>
          <p:nvPr>
            <p:ph type="ft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71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2"/>
          <p:cNvSpPr txBox="1"/>
          <p:nvPr>
            <p:ph type="dt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72"/>
          <p:cNvSpPr txBox="1"/>
          <p:nvPr>
            <p:ph type="ft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72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3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73"/>
          <p:cNvSpPr txBox="1"/>
          <p:nvPr>
            <p:ph type="dt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73"/>
          <p:cNvSpPr txBox="1"/>
          <p:nvPr>
            <p:ph type="ft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73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74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9pPr>
          </a:lstStyle>
          <a:p/>
        </p:txBody>
      </p:sp>
      <p:sp>
        <p:nvSpPr>
          <p:cNvPr id="267" name="Google Shape;267;p74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9pPr>
          </a:lstStyle>
          <a:p/>
        </p:txBody>
      </p:sp>
      <p:sp>
        <p:nvSpPr>
          <p:cNvPr id="268" name="Google Shape;268;p74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9pPr>
          </a:lstStyle>
          <a:p/>
        </p:txBody>
      </p:sp>
      <p:sp>
        <p:nvSpPr>
          <p:cNvPr id="269" name="Google Shape;269;p74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9pPr>
          </a:lstStyle>
          <a:p/>
        </p:txBody>
      </p:sp>
      <p:sp>
        <p:nvSpPr>
          <p:cNvPr id="270" name="Google Shape;270;p74"/>
          <p:cNvSpPr txBox="1"/>
          <p:nvPr>
            <p:ph type="dt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74"/>
          <p:cNvSpPr txBox="1"/>
          <p:nvPr>
            <p:ph type="ft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74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5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75"/>
          <p:cNvSpPr txBox="1"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9pPr>
          </a:lstStyle>
          <a:p/>
        </p:txBody>
      </p:sp>
      <p:sp>
        <p:nvSpPr>
          <p:cNvPr id="276" name="Google Shape;276;p75"/>
          <p:cNvSpPr txBox="1"/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9pPr>
          </a:lstStyle>
          <a:p/>
        </p:txBody>
      </p:sp>
      <p:sp>
        <p:nvSpPr>
          <p:cNvPr id="277" name="Google Shape;277;p75"/>
          <p:cNvSpPr txBox="1"/>
          <p:nvPr>
            <p:ph type="dt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75"/>
          <p:cNvSpPr txBox="1"/>
          <p:nvPr>
            <p:ph type="ft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75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76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9pPr>
          </a:lstStyle>
          <a:p/>
        </p:txBody>
      </p:sp>
      <p:sp>
        <p:nvSpPr>
          <p:cNvPr id="283" name="Google Shape;283;p76"/>
          <p:cNvSpPr txBox="1"/>
          <p:nvPr>
            <p:ph type="dt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76"/>
          <p:cNvSpPr txBox="1"/>
          <p:nvPr>
            <p:ph type="ft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76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7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77"/>
          <p:cNvSpPr txBox="1"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9" name="Google Shape;289;p77"/>
          <p:cNvSpPr txBox="1"/>
          <p:nvPr>
            <p:ph type="dt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77"/>
          <p:cNvSpPr txBox="1"/>
          <p:nvPr>
            <p:ph type="ft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77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78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/>
            </a:lvl9pPr>
          </a:lstStyle>
          <a:p/>
        </p:txBody>
      </p:sp>
      <p:sp>
        <p:nvSpPr>
          <p:cNvPr id="295" name="Google Shape;295;p78"/>
          <p:cNvSpPr txBox="1"/>
          <p:nvPr>
            <p:ph type="dt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78"/>
          <p:cNvSpPr txBox="1"/>
          <p:nvPr>
            <p:ph type="ft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78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2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42"/>
          <p:cNvSpPr txBox="1"/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9pPr>
          </a:lstStyle>
          <a:p/>
        </p:txBody>
      </p:sp>
      <p:sp>
        <p:nvSpPr>
          <p:cNvPr id="41" name="Google Shape;41;p42"/>
          <p:cNvSpPr txBox="1"/>
          <p:nvPr>
            <p:ph type="dt" idx="10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2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80"/>
          <p:cNvSpPr txBox="1"/>
          <p:nvPr>
            <p:ph type="title"/>
          </p:nvPr>
        </p:nvSpPr>
        <p:spPr>
          <a:xfrm rot="5400000">
            <a:off x="4671218" y="2110581"/>
            <a:ext cx="5973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80"/>
          <p:cNvSpPr txBox="1"/>
          <p:nvPr>
            <p:ph type="body" idx="1"/>
          </p:nvPr>
        </p:nvSpPr>
        <p:spPr>
          <a:xfrm rot="5400000">
            <a:off x="480219" y="129382"/>
            <a:ext cx="5973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0" name="Google Shape;310;p80"/>
          <p:cNvSpPr txBox="1"/>
          <p:nvPr>
            <p:ph type="dt" idx="10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80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1"/>
          <p:cNvSpPr txBox="1"/>
          <p:nvPr>
            <p:ph type="title"/>
          </p:nvPr>
        </p:nvSpPr>
        <p:spPr>
          <a:xfrm>
            <a:off x="1981200" y="152400"/>
            <a:ext cx="6705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81"/>
          <p:cNvSpPr txBox="1"/>
          <p:nvPr>
            <p:ph type="body" idx="1"/>
          </p:nvPr>
        </p:nvSpPr>
        <p:spPr>
          <a:xfrm rot="5400000">
            <a:off x="2156619" y="-404019"/>
            <a:ext cx="48307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5" name="Google Shape;315;p81"/>
          <p:cNvSpPr txBox="1"/>
          <p:nvPr>
            <p:ph type="dt" idx="10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81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82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Google Shape;320;p82"/>
          <p:cNvSpPr txBox="1"/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9pPr>
          </a:lstStyle>
          <a:p/>
        </p:txBody>
      </p:sp>
      <p:sp>
        <p:nvSpPr>
          <p:cNvPr id="321" name="Google Shape;321;p82"/>
          <p:cNvSpPr txBox="1"/>
          <p:nvPr>
            <p:ph type="dt" idx="10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82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3"/>
          <p:cNvSpPr txBox="1"/>
          <p:nvPr>
            <p:ph type="title"/>
          </p:nvPr>
        </p:nvSpPr>
        <p:spPr>
          <a:xfrm>
            <a:off x="1143000" y="273050"/>
            <a:ext cx="23225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83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/>
            </a:lvl9pPr>
          </a:lstStyle>
          <a:p/>
        </p:txBody>
      </p:sp>
      <p:sp>
        <p:nvSpPr>
          <p:cNvPr id="326" name="Google Shape;326;p83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9pPr>
          </a:lstStyle>
          <a:p/>
        </p:txBody>
      </p:sp>
      <p:sp>
        <p:nvSpPr>
          <p:cNvPr id="327" name="Google Shape;327;p83"/>
          <p:cNvSpPr txBox="1"/>
          <p:nvPr>
            <p:ph type="dt" idx="10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83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4"/>
          <p:cNvSpPr txBox="1"/>
          <p:nvPr>
            <p:ph type="dt" idx="10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84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85"/>
          <p:cNvSpPr txBox="1"/>
          <p:nvPr>
            <p:ph type="title"/>
          </p:nvPr>
        </p:nvSpPr>
        <p:spPr>
          <a:xfrm>
            <a:off x="1981200" y="152400"/>
            <a:ext cx="6705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85"/>
          <p:cNvSpPr txBox="1"/>
          <p:nvPr>
            <p:ph type="dt" idx="10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85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86"/>
          <p:cNvSpPr txBox="1"/>
          <p:nvPr>
            <p:ph type="title"/>
          </p:nvPr>
        </p:nvSpPr>
        <p:spPr>
          <a:xfrm>
            <a:off x="1524000" y="274638"/>
            <a:ext cx="716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86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/>
              <a:buNone/>
              <a:defRPr sz="22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9pPr>
          </a:lstStyle>
          <a:p/>
        </p:txBody>
      </p:sp>
      <p:sp>
        <p:nvSpPr>
          <p:cNvPr id="339" name="Google Shape;339;p86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9pPr>
          </a:lstStyle>
          <a:p/>
        </p:txBody>
      </p:sp>
      <p:sp>
        <p:nvSpPr>
          <p:cNvPr id="340" name="Google Shape;340;p86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/>
              <a:buNone/>
              <a:defRPr sz="22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9pPr>
          </a:lstStyle>
          <a:p/>
        </p:txBody>
      </p:sp>
      <p:sp>
        <p:nvSpPr>
          <p:cNvPr id="341" name="Google Shape;341;p86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9pPr>
          </a:lstStyle>
          <a:p/>
        </p:txBody>
      </p:sp>
      <p:sp>
        <p:nvSpPr>
          <p:cNvPr id="342" name="Google Shape;342;p86"/>
          <p:cNvSpPr txBox="1"/>
          <p:nvPr>
            <p:ph type="dt" idx="10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86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87"/>
          <p:cNvSpPr txBox="1"/>
          <p:nvPr>
            <p:ph type="title"/>
          </p:nvPr>
        </p:nvSpPr>
        <p:spPr>
          <a:xfrm>
            <a:off x="1981200" y="152400"/>
            <a:ext cx="6705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87"/>
          <p:cNvSpPr txBox="1"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9pPr>
          </a:lstStyle>
          <a:p/>
        </p:txBody>
      </p:sp>
      <p:sp>
        <p:nvSpPr>
          <p:cNvPr id="347" name="Google Shape;347;p87"/>
          <p:cNvSpPr txBox="1"/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9pPr>
          </a:lstStyle>
          <a:p/>
        </p:txBody>
      </p:sp>
      <p:sp>
        <p:nvSpPr>
          <p:cNvPr id="348" name="Google Shape;348;p87"/>
          <p:cNvSpPr txBox="1"/>
          <p:nvPr>
            <p:ph type="dt" idx="10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87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8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88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9pPr>
          </a:lstStyle>
          <a:p/>
        </p:txBody>
      </p:sp>
      <p:sp>
        <p:nvSpPr>
          <p:cNvPr id="353" name="Google Shape;353;p88"/>
          <p:cNvSpPr txBox="1"/>
          <p:nvPr>
            <p:ph type="dt" idx="10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88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9"/>
          <p:cNvSpPr txBox="1"/>
          <p:nvPr>
            <p:ph type="title"/>
          </p:nvPr>
        </p:nvSpPr>
        <p:spPr>
          <a:xfrm>
            <a:off x="1981200" y="152400"/>
            <a:ext cx="6705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89"/>
          <p:cNvSpPr txBox="1"/>
          <p:nvPr>
            <p:ph type="body" idx="1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8" name="Google Shape;358;p89"/>
          <p:cNvSpPr txBox="1"/>
          <p:nvPr>
            <p:ph type="dt" idx="10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89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3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/>
            </a:lvl9pPr>
          </a:lstStyle>
          <a:p/>
        </p:txBody>
      </p:sp>
      <p:sp>
        <p:nvSpPr>
          <p:cNvPr id="46" name="Google Shape;46;p43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9pPr>
          </a:lstStyle>
          <a:p/>
        </p:txBody>
      </p:sp>
      <p:sp>
        <p:nvSpPr>
          <p:cNvPr id="47" name="Google Shape;47;p43"/>
          <p:cNvSpPr txBox="1"/>
          <p:nvPr>
            <p:ph type="dt" idx="10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9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90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/>
            </a:lvl9pPr>
          </a:lstStyle>
          <a:p/>
        </p:txBody>
      </p:sp>
      <p:sp>
        <p:nvSpPr>
          <p:cNvPr id="363" name="Google Shape;363;p90"/>
          <p:cNvSpPr txBox="1"/>
          <p:nvPr>
            <p:ph type="dt" idx="10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90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/>
          <p:nvPr>
            <p:ph type="dt" idx="10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4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5"/>
          <p:cNvSpPr txBox="1"/>
          <p:nvPr>
            <p:ph type="title"/>
          </p:nvPr>
        </p:nvSpPr>
        <p:spPr>
          <a:xfrm>
            <a:off x="2667000" y="1524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5"/>
          <p:cNvSpPr txBox="1"/>
          <p:nvPr>
            <p:ph type="dt" idx="10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5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6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9pPr>
          </a:lstStyle>
          <a:p/>
        </p:txBody>
      </p:sp>
      <p:sp>
        <p:nvSpPr>
          <p:cNvPr id="59" name="Google Shape;59;p46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9pPr>
          </a:lstStyle>
          <a:p/>
        </p:txBody>
      </p:sp>
      <p:sp>
        <p:nvSpPr>
          <p:cNvPr id="60" name="Google Shape;60;p46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9pPr>
          </a:lstStyle>
          <a:p/>
        </p:txBody>
      </p:sp>
      <p:sp>
        <p:nvSpPr>
          <p:cNvPr id="61" name="Google Shape;61;p46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/>
            </a:lvl9pPr>
          </a:lstStyle>
          <a:p/>
        </p:txBody>
      </p:sp>
      <p:sp>
        <p:nvSpPr>
          <p:cNvPr id="62" name="Google Shape;62;p46"/>
          <p:cNvSpPr txBox="1"/>
          <p:nvPr>
            <p:ph type="dt" idx="10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6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7"/>
          <p:cNvSpPr txBox="1"/>
          <p:nvPr>
            <p:ph type="title"/>
          </p:nvPr>
        </p:nvSpPr>
        <p:spPr>
          <a:xfrm>
            <a:off x="2667000" y="1524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7"/>
          <p:cNvSpPr txBox="1"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9pPr>
          </a:lstStyle>
          <a:p/>
        </p:txBody>
      </p:sp>
      <p:sp>
        <p:nvSpPr>
          <p:cNvPr id="67" name="Google Shape;67;p47"/>
          <p:cNvSpPr txBox="1"/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/>
            </a:lvl9pPr>
          </a:lstStyle>
          <a:p/>
        </p:txBody>
      </p:sp>
      <p:sp>
        <p:nvSpPr>
          <p:cNvPr id="68" name="Google Shape;68;p47"/>
          <p:cNvSpPr txBox="1"/>
          <p:nvPr>
            <p:ph type="dt" idx="10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7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5.png"/><Relationship Id="rId14" Type="http://schemas.openxmlformats.org/officeDocument/2006/relationships/image" Target="../media/image8.png"/><Relationship Id="rId13" Type="http://schemas.openxmlformats.org/officeDocument/2006/relationships/image" Target="../media/image7.png"/><Relationship Id="rId12" Type="http://schemas.openxmlformats.org/officeDocument/2006/relationships/image" Target="../media/image6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0" Type="http://schemas.openxmlformats.org/officeDocument/2006/relationships/theme" Target="../theme/theme4.xml"/><Relationship Id="rId1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5" Type="http://schemas.openxmlformats.org/officeDocument/2006/relationships/theme" Target="../theme/theme5.xml"/><Relationship Id="rId14" Type="http://schemas.openxmlformats.org/officeDocument/2006/relationships/image" Target="../media/image9.png"/><Relationship Id="rId13" Type="http://schemas.openxmlformats.org/officeDocument/2006/relationships/image" Target="../media/image7.png"/><Relationship Id="rId12" Type="http://schemas.openxmlformats.org/officeDocument/2006/relationships/image" Target="../media/image6.png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6" Type="http://schemas.openxmlformats.org/officeDocument/2006/relationships/theme" Target="../theme/theme6.xml"/><Relationship Id="rId15" Type="http://schemas.openxmlformats.org/officeDocument/2006/relationships/image" Target="../media/image9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5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609600" y="1938337"/>
            <a:ext cx="8534400" cy="3538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35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543050" y="6315075"/>
            <a:ext cx="76009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5"/>
          <p:cNvPicPr preferRelativeResize="0"/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2362200" y="4533900"/>
            <a:ext cx="6324600" cy="4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5"/>
          <p:cNvSpPr txBox="1"/>
          <p:nvPr>
            <p:ph type="title"/>
          </p:nvPr>
        </p:nvSpPr>
        <p:spPr>
          <a:xfrm>
            <a:off x="2667000" y="1524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  <a:defRPr sz="2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" name="Google Shape;15;p35"/>
          <p:cNvSpPr txBox="1"/>
          <p:nvPr>
            <p:ph type="dt" idx="10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16" name="Google Shape;16;p35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7" name="Google Shape;17;p35"/>
          <p:cNvGrpSpPr/>
          <p:nvPr/>
        </p:nvGrpSpPr>
        <p:grpSpPr>
          <a:xfrm>
            <a:off x="838200" y="854075"/>
            <a:ext cx="3784600" cy="1076325"/>
            <a:chOff x="838200" y="854075"/>
            <a:chExt cx="3784600" cy="1076325"/>
          </a:xfrm>
        </p:grpSpPr>
        <p:pic>
          <p:nvPicPr>
            <p:cNvPr id="18" name="Google Shape;18;p35"/>
            <p:cNvPicPr preferRelativeResize="0"/>
            <p:nvPr/>
          </p:nvPicPr>
          <p:blipFill rotWithShape="1">
            <a:blip r:embed="rId15"/>
            <a:srcRect r="66215"/>
            <a:stretch>
              <a:fillRect/>
            </a:stretch>
          </p:blipFill>
          <p:spPr>
            <a:xfrm>
              <a:off x="838200" y="854075"/>
              <a:ext cx="1905000" cy="1076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35"/>
            <p:cNvPicPr preferRelativeResize="0"/>
            <p:nvPr/>
          </p:nvPicPr>
          <p:blipFill rotWithShape="1">
            <a:blip r:embed="rId16"/>
            <a:srcRect/>
            <a:stretch>
              <a:fillRect/>
            </a:stretch>
          </p:blipFill>
          <p:spPr>
            <a:xfrm>
              <a:off x="2971800" y="1219200"/>
              <a:ext cx="1651000" cy="381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35"/>
          <p:cNvSpPr txBox="1"/>
          <p:nvPr/>
        </p:nvSpPr>
        <p:spPr>
          <a:xfrm>
            <a:off x="2362200" y="6400800"/>
            <a:ext cx="5943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FPT APTECH COMPUTER EDUCATION HANOI</a:t>
            </a:r>
            <a:endParaRPr lang="en-US" sz="20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" name="Google Shape;21;p35"/>
          <p:cNvSpPr txBox="1"/>
          <p:nvPr/>
        </p:nvSpPr>
        <p:spPr>
          <a:xfrm>
            <a:off x="4826000" y="5334000"/>
            <a:ext cx="4279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37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7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3" name="Google Shape;83;p37"/>
          <p:cNvSpPr txBox="1"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  <a:defRPr sz="2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4" name="Google Shape;84;p37"/>
          <p:cNvSpPr txBox="1"/>
          <p:nvPr>
            <p:ph type="dt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85" name="Google Shape;85;p37"/>
          <p:cNvSpPr txBox="1"/>
          <p:nvPr>
            <p:ph type="ft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86" name="Google Shape;86;p37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7" name="Google Shape;87;p37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400050" y="1052512"/>
            <a:ext cx="8343900" cy="38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37"/>
          <p:cNvGrpSpPr/>
          <p:nvPr/>
        </p:nvGrpSpPr>
        <p:grpSpPr>
          <a:xfrm>
            <a:off x="457200" y="314325"/>
            <a:ext cx="1676400" cy="523875"/>
            <a:chOff x="457200" y="228600"/>
            <a:chExt cx="1676400" cy="523875"/>
          </a:xfrm>
        </p:grpSpPr>
        <p:pic>
          <p:nvPicPr>
            <p:cNvPr id="89" name="Google Shape;89;p37"/>
            <p:cNvPicPr preferRelativeResize="0"/>
            <p:nvPr/>
          </p:nvPicPr>
          <p:blipFill rotWithShape="1">
            <a:blip r:embed="rId14"/>
            <a:srcRect/>
            <a:stretch>
              <a:fillRect/>
            </a:stretch>
          </p:blipFill>
          <p:spPr>
            <a:xfrm>
              <a:off x="457200" y="228600"/>
              <a:ext cx="866775" cy="52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37"/>
            <p:cNvPicPr preferRelativeResize="0"/>
            <p:nvPr/>
          </p:nvPicPr>
          <p:blipFill rotWithShape="1">
            <a:blip r:embed="rId15"/>
            <a:srcRect/>
            <a:stretch>
              <a:fillRect/>
            </a:stretch>
          </p:blipFill>
          <p:spPr>
            <a:xfrm>
              <a:off x="1371600" y="381000"/>
              <a:ext cx="762000" cy="1758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5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" y="1938337"/>
            <a:ext cx="8534400" cy="3538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43050" y="6315075"/>
            <a:ext cx="76009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362200" y="4533900"/>
            <a:ext cx="6324600" cy="4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9"/>
          <p:cNvSpPr txBox="1"/>
          <p:nvPr>
            <p:ph type="title"/>
          </p:nvPr>
        </p:nvSpPr>
        <p:spPr>
          <a:xfrm>
            <a:off x="2667000" y="1524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5" name="Google Shape;165;p59"/>
          <p:cNvSpPr txBox="1"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  <a:defRPr sz="2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" name="Google Shape;166;p59"/>
          <p:cNvSpPr txBox="1"/>
          <p:nvPr>
            <p:ph type="dt" idx="10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167" name="Google Shape;167;p59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8" name="Google Shape;168;p59"/>
          <p:cNvGrpSpPr/>
          <p:nvPr/>
        </p:nvGrpSpPr>
        <p:grpSpPr>
          <a:xfrm>
            <a:off x="838200" y="854075"/>
            <a:ext cx="3784600" cy="1076325"/>
            <a:chOff x="838200" y="854075"/>
            <a:chExt cx="3784600" cy="1076325"/>
          </a:xfrm>
        </p:grpSpPr>
        <p:pic>
          <p:nvPicPr>
            <p:cNvPr id="169" name="Google Shape;169;p59"/>
            <p:cNvPicPr preferRelativeResize="0"/>
            <p:nvPr/>
          </p:nvPicPr>
          <p:blipFill rotWithShape="1">
            <a:blip r:embed="rId5"/>
            <a:srcRect r="66215"/>
            <a:stretch>
              <a:fillRect/>
            </a:stretch>
          </p:blipFill>
          <p:spPr>
            <a:xfrm>
              <a:off x="838200" y="854075"/>
              <a:ext cx="1905000" cy="1076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59"/>
            <p:cNvPicPr preferRelativeResize="0"/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2971800" y="1219200"/>
              <a:ext cx="1651000" cy="381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6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61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" name="Google Shape;179;p61"/>
          <p:cNvSpPr txBox="1"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  <a:defRPr sz="2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" name="Google Shape;180;p61"/>
          <p:cNvSpPr txBox="1"/>
          <p:nvPr>
            <p:ph type="dt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181" name="Google Shape;181;p61"/>
          <p:cNvSpPr txBox="1"/>
          <p:nvPr>
            <p:ph type="ft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182" name="Google Shape;182;p61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3" name="Google Shape;183;p6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00050" y="1052512"/>
            <a:ext cx="8343900" cy="38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61"/>
          <p:cNvGrpSpPr/>
          <p:nvPr/>
        </p:nvGrpSpPr>
        <p:grpSpPr>
          <a:xfrm>
            <a:off x="457200" y="314325"/>
            <a:ext cx="1676400" cy="523875"/>
            <a:chOff x="457200" y="228600"/>
            <a:chExt cx="1676400" cy="523875"/>
          </a:xfrm>
        </p:grpSpPr>
        <p:pic>
          <p:nvPicPr>
            <p:cNvPr id="185" name="Google Shape;185;p61"/>
            <p:cNvPicPr preferRelativeResize="0"/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457200" y="228600"/>
              <a:ext cx="866775" cy="52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61"/>
            <p:cNvPicPr preferRelativeResize="0"/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1371600" y="381000"/>
              <a:ext cx="762000" cy="1758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67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67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" name="Google Shape;223;p67"/>
          <p:cNvSpPr txBox="1"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  <a:defRPr sz="2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4" name="Google Shape;224;p67"/>
          <p:cNvSpPr txBox="1"/>
          <p:nvPr>
            <p:ph type="dt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225" name="Google Shape;225;p67"/>
          <p:cNvSpPr txBox="1"/>
          <p:nvPr>
            <p:ph type="ft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226" name="Google Shape;226;p67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7" name="Google Shape;227;p67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400050" y="1052512"/>
            <a:ext cx="83439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67" descr="C:\Users\tandt\Documents\FAT\Marketing\logo.png"/>
          <p:cNvPicPr preferRelativeResize="0"/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457200" y="146050"/>
            <a:ext cx="800100" cy="736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79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609600" y="1938337"/>
            <a:ext cx="8534400" cy="3538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79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543050" y="6315075"/>
            <a:ext cx="76009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79"/>
          <p:cNvPicPr preferRelativeResize="0"/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2362200" y="4533900"/>
            <a:ext cx="6324600" cy="4603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79"/>
          <p:cNvSpPr txBox="1"/>
          <p:nvPr>
            <p:ph type="title"/>
          </p:nvPr>
        </p:nvSpPr>
        <p:spPr>
          <a:xfrm>
            <a:off x="1981200" y="152400"/>
            <a:ext cx="6705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3" name="Google Shape;303;p79"/>
          <p:cNvSpPr txBox="1"/>
          <p:nvPr>
            <p:ph type="body" idx="1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  <a:defRPr sz="2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" name="Google Shape;304;p79"/>
          <p:cNvSpPr txBox="1"/>
          <p:nvPr>
            <p:ph type="dt" idx="10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305" name="Google Shape;305;p79"/>
          <p:cNvSpPr txBox="1"/>
          <p:nvPr>
            <p:ph type="sldNum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  <a:defRPr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06" name="Google Shape;306;p79" descr="C:\Users\tandt\Documents\FAT\Marketing\logo.png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28600" y="228600"/>
            <a:ext cx="914400" cy="8413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"/>
          <p:cNvSpPr txBox="1"/>
          <p:nvPr>
            <p:ph type="ctrTitle"/>
          </p:nvPr>
        </p:nvSpPr>
        <p:spPr>
          <a:xfrm>
            <a:off x="990600" y="22098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 panose="020B0604020202020204"/>
              <a:buNone/>
            </a:pPr>
            <a:r>
              <a:rPr lang="en-US" sz="4000" b="1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LBC, Session 7</a:t>
            </a:r>
            <a:endParaRPr lang="en-US" sz="4000" b="1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0" name="Google Shape;370;p1"/>
          <p:cNvSpPr txBox="1"/>
          <p:nvPr>
            <p:ph type="subTitle" idx="1"/>
          </p:nvPr>
        </p:nvSpPr>
        <p:spPr>
          <a:xfrm>
            <a:off x="1371600" y="38862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Searching and Sorting</a:t>
            </a:r>
            <a:endParaRPr lang="en-US" sz="32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0"/>
          <p:cNvSpPr txBox="1"/>
          <p:nvPr/>
        </p:nvSpPr>
        <p:spPr>
          <a:xfrm>
            <a:off x="1274762" y="2576512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23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20" name="Google Shape;520;p10"/>
          <p:cNvSpPr txBox="1"/>
          <p:nvPr/>
        </p:nvSpPr>
        <p:spPr>
          <a:xfrm>
            <a:off x="2470150" y="25923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17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21" name="Google Shape;521;p10"/>
          <p:cNvSpPr txBox="1"/>
          <p:nvPr/>
        </p:nvSpPr>
        <p:spPr>
          <a:xfrm>
            <a:off x="3668712" y="2576512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45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22" name="Google Shape;522;p10"/>
          <p:cNvSpPr txBox="1"/>
          <p:nvPr/>
        </p:nvSpPr>
        <p:spPr>
          <a:xfrm>
            <a:off x="4876800" y="2597150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18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23" name="Google Shape;523;p10"/>
          <p:cNvSpPr txBox="1"/>
          <p:nvPr/>
        </p:nvSpPr>
        <p:spPr>
          <a:xfrm>
            <a:off x="6080125" y="2584450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12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24" name="Google Shape;524;p10"/>
          <p:cNvSpPr txBox="1"/>
          <p:nvPr/>
        </p:nvSpPr>
        <p:spPr>
          <a:xfrm>
            <a:off x="7275512" y="25796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22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25" name="Google Shape;525;p10"/>
          <p:cNvSpPr txBox="1"/>
          <p:nvPr/>
        </p:nvSpPr>
        <p:spPr>
          <a:xfrm>
            <a:off x="1233487" y="3430587"/>
            <a:ext cx="67611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26" name="Google Shape;526;p10"/>
          <p:cNvSpPr txBox="1"/>
          <p:nvPr/>
        </p:nvSpPr>
        <p:spPr>
          <a:xfrm>
            <a:off x="1354137" y="3033712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27" name="Google Shape;527;p10"/>
          <p:cNvSpPr txBox="1"/>
          <p:nvPr/>
        </p:nvSpPr>
        <p:spPr>
          <a:xfrm>
            <a:off x="2573337" y="30607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28" name="Google Shape;528;p10"/>
          <p:cNvSpPr txBox="1"/>
          <p:nvPr/>
        </p:nvSpPr>
        <p:spPr>
          <a:xfrm>
            <a:off x="7400925" y="3036887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29" name="Google Shape;529;p10"/>
          <p:cNvSpPr txBox="1"/>
          <p:nvPr/>
        </p:nvSpPr>
        <p:spPr>
          <a:xfrm>
            <a:off x="6186487" y="304482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30" name="Google Shape;530;p10"/>
          <p:cNvSpPr txBox="1"/>
          <p:nvPr/>
        </p:nvSpPr>
        <p:spPr>
          <a:xfrm>
            <a:off x="4973637" y="305435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31" name="Google Shape;531;p10"/>
          <p:cNvSpPr txBox="1"/>
          <p:nvPr/>
        </p:nvSpPr>
        <p:spPr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3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32" name="Google Shape;532;p10"/>
          <p:cNvSpPr txBox="1"/>
          <p:nvPr/>
        </p:nvSpPr>
        <p:spPr>
          <a:xfrm>
            <a:off x="1335087" y="4719637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33" name="Google Shape;533;p10"/>
          <p:cNvSpPr txBox="1"/>
          <p:nvPr/>
        </p:nvSpPr>
        <p:spPr>
          <a:xfrm>
            <a:off x="2554287" y="474662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34" name="Google Shape;534;p10"/>
          <p:cNvSpPr txBox="1"/>
          <p:nvPr/>
        </p:nvSpPr>
        <p:spPr>
          <a:xfrm>
            <a:off x="7381875" y="4722812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35" name="Google Shape;535;p10"/>
          <p:cNvSpPr txBox="1"/>
          <p:nvPr/>
        </p:nvSpPr>
        <p:spPr>
          <a:xfrm>
            <a:off x="6167437" y="473075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36" name="Google Shape;536;p10"/>
          <p:cNvSpPr txBox="1"/>
          <p:nvPr/>
        </p:nvSpPr>
        <p:spPr>
          <a:xfrm>
            <a:off x="4954587" y="474027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37" name="Google Shape;537;p10"/>
          <p:cNvSpPr txBox="1"/>
          <p:nvPr/>
        </p:nvSpPr>
        <p:spPr>
          <a:xfrm>
            <a:off x="3759200" y="471805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3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cxnSp>
        <p:nvCxnSpPr>
          <p:cNvPr id="538" name="Google Shape;538;p10"/>
          <p:cNvCxnSpPr/>
          <p:nvPr/>
        </p:nvCxnSpPr>
        <p:spPr>
          <a:xfrm>
            <a:off x="1489075" y="3513137"/>
            <a:ext cx="0" cy="112077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39" name="Google Shape;539;p10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 panose="02020603050405020304"/>
              <a:buNone/>
            </a:pPr>
            <a:r>
              <a:rPr lang="en-US" sz="2800" b="1" i="0" u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Insertion Sort</a:t>
            </a:r>
            <a:endParaRPr lang="en-US" sz="2800" b="1" i="0" u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40" name="Google Shape;540;p10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LBC/Session 7</a:t>
            </a:r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41" name="Google Shape;541;p10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1"/>
          <p:cNvSpPr txBox="1"/>
          <p:nvPr/>
        </p:nvSpPr>
        <p:spPr>
          <a:xfrm>
            <a:off x="1265237" y="4271962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23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47" name="Google Shape;547;p11"/>
          <p:cNvSpPr txBox="1"/>
          <p:nvPr/>
        </p:nvSpPr>
        <p:spPr>
          <a:xfrm>
            <a:off x="2470150" y="25923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17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48" name="Google Shape;548;p11"/>
          <p:cNvSpPr txBox="1"/>
          <p:nvPr/>
        </p:nvSpPr>
        <p:spPr>
          <a:xfrm>
            <a:off x="3668712" y="2576512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45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49" name="Google Shape;549;p11"/>
          <p:cNvSpPr txBox="1"/>
          <p:nvPr/>
        </p:nvSpPr>
        <p:spPr>
          <a:xfrm>
            <a:off x="4876800" y="2597150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18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50" name="Google Shape;550;p11"/>
          <p:cNvSpPr txBox="1"/>
          <p:nvPr/>
        </p:nvSpPr>
        <p:spPr>
          <a:xfrm>
            <a:off x="6080125" y="2584450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12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51" name="Google Shape;551;p11"/>
          <p:cNvSpPr txBox="1"/>
          <p:nvPr/>
        </p:nvSpPr>
        <p:spPr>
          <a:xfrm>
            <a:off x="7275512" y="25796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22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52" name="Google Shape;552;p11"/>
          <p:cNvSpPr txBox="1"/>
          <p:nvPr/>
        </p:nvSpPr>
        <p:spPr>
          <a:xfrm>
            <a:off x="1354137" y="3033712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53" name="Google Shape;553;p11"/>
          <p:cNvSpPr txBox="1"/>
          <p:nvPr/>
        </p:nvSpPr>
        <p:spPr>
          <a:xfrm>
            <a:off x="2573337" y="30607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54" name="Google Shape;554;p11"/>
          <p:cNvSpPr txBox="1"/>
          <p:nvPr/>
        </p:nvSpPr>
        <p:spPr>
          <a:xfrm>
            <a:off x="7400925" y="3036887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55" name="Google Shape;555;p11"/>
          <p:cNvSpPr txBox="1"/>
          <p:nvPr/>
        </p:nvSpPr>
        <p:spPr>
          <a:xfrm>
            <a:off x="6186487" y="304482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56" name="Google Shape;556;p11"/>
          <p:cNvSpPr txBox="1"/>
          <p:nvPr/>
        </p:nvSpPr>
        <p:spPr>
          <a:xfrm>
            <a:off x="4973637" y="305435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57" name="Google Shape;557;p11"/>
          <p:cNvSpPr txBox="1"/>
          <p:nvPr/>
        </p:nvSpPr>
        <p:spPr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3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grpSp>
        <p:nvGrpSpPr>
          <p:cNvPr id="558" name="Google Shape;558;p11"/>
          <p:cNvGrpSpPr/>
          <p:nvPr/>
        </p:nvGrpSpPr>
        <p:grpSpPr>
          <a:xfrm>
            <a:off x="1335087" y="4718050"/>
            <a:ext cx="6332537" cy="365125"/>
            <a:chOff x="841" y="2972"/>
            <a:chExt cx="3989" cy="230"/>
          </a:xfrm>
        </p:grpSpPr>
        <p:sp>
          <p:nvSpPr>
            <p:cNvPr id="559" name="Google Shape;559;p11"/>
            <p:cNvSpPr txBox="1"/>
            <p:nvPr/>
          </p:nvSpPr>
          <p:spPr>
            <a:xfrm>
              <a:off x="841" y="2973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 panose="020B06040305040402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1</a:t>
              </a:r>
              <a:endPara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560" name="Google Shape;560;p11"/>
            <p:cNvSpPr txBox="1"/>
            <p:nvPr/>
          </p:nvSpPr>
          <p:spPr>
            <a:xfrm>
              <a:off x="1609" y="2990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 panose="020B06040305040402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2</a:t>
              </a:r>
              <a:endPara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561" name="Google Shape;561;p11"/>
            <p:cNvSpPr txBox="1"/>
            <p:nvPr/>
          </p:nvSpPr>
          <p:spPr>
            <a:xfrm>
              <a:off x="4650" y="2975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 panose="020B06040305040402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6</a:t>
              </a:r>
              <a:endPara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562" name="Google Shape;562;p11"/>
            <p:cNvSpPr txBox="1"/>
            <p:nvPr/>
          </p:nvSpPr>
          <p:spPr>
            <a:xfrm>
              <a:off x="3885" y="2980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 panose="020B06040305040402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5</a:t>
              </a:r>
              <a:endPara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563" name="Google Shape;563;p11"/>
            <p:cNvSpPr txBox="1"/>
            <p:nvPr/>
          </p:nvSpPr>
          <p:spPr>
            <a:xfrm>
              <a:off x="3121" y="2986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 panose="020B06040305040402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4</a:t>
              </a:r>
              <a:endPara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564" name="Google Shape;564;p11"/>
            <p:cNvSpPr txBox="1"/>
            <p:nvPr/>
          </p:nvSpPr>
          <p:spPr>
            <a:xfrm>
              <a:off x="2368" y="2972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 panose="020B06040305040402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3</a:t>
              </a:r>
              <a:endPara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</p:grpSp>
      <p:cxnSp>
        <p:nvCxnSpPr>
          <p:cNvPr id="565" name="Google Shape;565;p11"/>
          <p:cNvCxnSpPr/>
          <p:nvPr/>
        </p:nvCxnSpPr>
        <p:spPr>
          <a:xfrm flipH="1">
            <a:off x="1139825" y="3287712"/>
            <a:ext cx="1274762" cy="87312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66" name="Google Shape;566;p11"/>
          <p:cNvCxnSpPr/>
          <p:nvPr/>
        </p:nvCxnSpPr>
        <p:spPr>
          <a:xfrm>
            <a:off x="1879600" y="4541837"/>
            <a:ext cx="534987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67" name="Google Shape;567;p11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 panose="02020603050405020304"/>
              <a:buNone/>
            </a:pPr>
            <a:r>
              <a:rPr lang="en-US" sz="2800" b="1" i="0" u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Insertion Sort</a:t>
            </a:r>
            <a:endParaRPr lang="en-US" sz="2800" b="1" i="0" u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68" name="Google Shape;568;p11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LBC/Session 7</a:t>
            </a:r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69" name="Google Shape;569;p11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2"/>
          <p:cNvSpPr txBox="1"/>
          <p:nvPr/>
        </p:nvSpPr>
        <p:spPr>
          <a:xfrm>
            <a:off x="2465387" y="42052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23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75" name="Google Shape;575;p12"/>
          <p:cNvSpPr txBox="1"/>
          <p:nvPr/>
        </p:nvSpPr>
        <p:spPr>
          <a:xfrm>
            <a:off x="1212850" y="4202112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17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76" name="Google Shape;576;p12"/>
          <p:cNvSpPr txBox="1"/>
          <p:nvPr/>
        </p:nvSpPr>
        <p:spPr>
          <a:xfrm>
            <a:off x="3668712" y="2576512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45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77" name="Google Shape;577;p12"/>
          <p:cNvSpPr txBox="1"/>
          <p:nvPr/>
        </p:nvSpPr>
        <p:spPr>
          <a:xfrm>
            <a:off x="4876800" y="2597150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18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78" name="Google Shape;578;p12"/>
          <p:cNvSpPr txBox="1"/>
          <p:nvPr/>
        </p:nvSpPr>
        <p:spPr>
          <a:xfrm>
            <a:off x="6080125" y="2584450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12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79" name="Google Shape;579;p12"/>
          <p:cNvSpPr txBox="1"/>
          <p:nvPr/>
        </p:nvSpPr>
        <p:spPr>
          <a:xfrm>
            <a:off x="7275512" y="25796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22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80" name="Google Shape;580;p12"/>
          <p:cNvSpPr txBox="1"/>
          <p:nvPr/>
        </p:nvSpPr>
        <p:spPr>
          <a:xfrm>
            <a:off x="1354137" y="3033712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81" name="Google Shape;581;p12"/>
          <p:cNvSpPr txBox="1"/>
          <p:nvPr/>
        </p:nvSpPr>
        <p:spPr>
          <a:xfrm>
            <a:off x="2573337" y="30607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82" name="Google Shape;582;p12"/>
          <p:cNvSpPr txBox="1"/>
          <p:nvPr/>
        </p:nvSpPr>
        <p:spPr>
          <a:xfrm>
            <a:off x="7400925" y="3036887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83" name="Google Shape;583;p12"/>
          <p:cNvSpPr txBox="1"/>
          <p:nvPr/>
        </p:nvSpPr>
        <p:spPr>
          <a:xfrm>
            <a:off x="6186487" y="304482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84" name="Google Shape;584;p12"/>
          <p:cNvSpPr txBox="1"/>
          <p:nvPr/>
        </p:nvSpPr>
        <p:spPr>
          <a:xfrm>
            <a:off x="4973637" y="305435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85" name="Google Shape;585;p12"/>
          <p:cNvSpPr txBox="1"/>
          <p:nvPr/>
        </p:nvSpPr>
        <p:spPr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3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grpSp>
        <p:nvGrpSpPr>
          <p:cNvPr id="586" name="Google Shape;586;p12"/>
          <p:cNvGrpSpPr/>
          <p:nvPr/>
        </p:nvGrpSpPr>
        <p:grpSpPr>
          <a:xfrm>
            <a:off x="1335087" y="4718050"/>
            <a:ext cx="6332537" cy="365125"/>
            <a:chOff x="841" y="2972"/>
            <a:chExt cx="3989" cy="230"/>
          </a:xfrm>
        </p:grpSpPr>
        <p:sp>
          <p:nvSpPr>
            <p:cNvPr id="587" name="Google Shape;587;p12"/>
            <p:cNvSpPr txBox="1"/>
            <p:nvPr/>
          </p:nvSpPr>
          <p:spPr>
            <a:xfrm>
              <a:off x="841" y="2973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 panose="020B06040305040402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1</a:t>
              </a:r>
              <a:endPara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588" name="Google Shape;588;p12"/>
            <p:cNvSpPr txBox="1"/>
            <p:nvPr/>
          </p:nvSpPr>
          <p:spPr>
            <a:xfrm>
              <a:off x="1609" y="2990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 panose="020B06040305040402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2</a:t>
              </a:r>
              <a:endPara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589" name="Google Shape;589;p12"/>
            <p:cNvSpPr txBox="1"/>
            <p:nvPr/>
          </p:nvSpPr>
          <p:spPr>
            <a:xfrm>
              <a:off x="4650" y="2975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 panose="020B06040305040402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6</a:t>
              </a:r>
              <a:endPara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590" name="Google Shape;590;p12"/>
            <p:cNvSpPr txBox="1"/>
            <p:nvPr/>
          </p:nvSpPr>
          <p:spPr>
            <a:xfrm>
              <a:off x="3885" y="2980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 panose="020B06040305040402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5</a:t>
              </a:r>
              <a:endPara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591" name="Google Shape;591;p12"/>
            <p:cNvSpPr txBox="1"/>
            <p:nvPr/>
          </p:nvSpPr>
          <p:spPr>
            <a:xfrm>
              <a:off x="3121" y="2986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 panose="020B06040305040402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4</a:t>
              </a:r>
              <a:endPara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592" name="Google Shape;592;p12"/>
            <p:cNvSpPr txBox="1"/>
            <p:nvPr/>
          </p:nvSpPr>
          <p:spPr>
            <a:xfrm>
              <a:off x="2368" y="2972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 panose="020B06040305040402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3</a:t>
              </a:r>
              <a:endPara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</p:grpSp>
      <p:cxnSp>
        <p:nvCxnSpPr>
          <p:cNvPr id="593" name="Google Shape;593;p12"/>
          <p:cNvCxnSpPr/>
          <p:nvPr/>
        </p:nvCxnSpPr>
        <p:spPr>
          <a:xfrm>
            <a:off x="3903662" y="3432175"/>
            <a:ext cx="0" cy="82073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94" name="Google Shape;594;p12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 panose="02020603050405020304"/>
              <a:buNone/>
            </a:pPr>
            <a:r>
              <a:rPr lang="en-US" sz="2800" b="1" i="0" u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Insertion Sort</a:t>
            </a:r>
            <a:endParaRPr lang="en-US" sz="2800" b="1" i="0" u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95" name="Google Shape;595;p12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LBC/Session 7</a:t>
            </a:r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96" name="Google Shape;596;p12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3"/>
          <p:cNvSpPr txBox="1"/>
          <p:nvPr/>
        </p:nvSpPr>
        <p:spPr>
          <a:xfrm>
            <a:off x="2465387" y="42052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23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02" name="Google Shape;602;p13"/>
          <p:cNvSpPr txBox="1"/>
          <p:nvPr/>
        </p:nvSpPr>
        <p:spPr>
          <a:xfrm>
            <a:off x="1212850" y="4202112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17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03" name="Google Shape;603;p13"/>
          <p:cNvSpPr txBox="1"/>
          <p:nvPr/>
        </p:nvSpPr>
        <p:spPr>
          <a:xfrm>
            <a:off x="3668712" y="42052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45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04" name="Google Shape;604;p13"/>
          <p:cNvSpPr txBox="1"/>
          <p:nvPr/>
        </p:nvSpPr>
        <p:spPr>
          <a:xfrm>
            <a:off x="4876800" y="2597150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18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05" name="Google Shape;605;p13"/>
          <p:cNvSpPr txBox="1"/>
          <p:nvPr/>
        </p:nvSpPr>
        <p:spPr>
          <a:xfrm>
            <a:off x="6080125" y="2584450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12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06" name="Google Shape;606;p13"/>
          <p:cNvSpPr txBox="1"/>
          <p:nvPr/>
        </p:nvSpPr>
        <p:spPr>
          <a:xfrm>
            <a:off x="7275512" y="25796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22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07" name="Google Shape;607;p13"/>
          <p:cNvSpPr txBox="1"/>
          <p:nvPr/>
        </p:nvSpPr>
        <p:spPr>
          <a:xfrm>
            <a:off x="1354137" y="3033712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08" name="Google Shape;608;p13"/>
          <p:cNvSpPr txBox="1"/>
          <p:nvPr/>
        </p:nvSpPr>
        <p:spPr>
          <a:xfrm>
            <a:off x="2573337" y="30607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09" name="Google Shape;609;p13"/>
          <p:cNvSpPr txBox="1"/>
          <p:nvPr/>
        </p:nvSpPr>
        <p:spPr>
          <a:xfrm>
            <a:off x="7400925" y="3036887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10" name="Google Shape;610;p13"/>
          <p:cNvSpPr txBox="1"/>
          <p:nvPr/>
        </p:nvSpPr>
        <p:spPr>
          <a:xfrm>
            <a:off x="6186487" y="304482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11" name="Google Shape;611;p13"/>
          <p:cNvSpPr txBox="1"/>
          <p:nvPr/>
        </p:nvSpPr>
        <p:spPr>
          <a:xfrm>
            <a:off x="4973637" y="305435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12" name="Google Shape;612;p13"/>
          <p:cNvSpPr txBox="1"/>
          <p:nvPr/>
        </p:nvSpPr>
        <p:spPr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3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grpSp>
        <p:nvGrpSpPr>
          <p:cNvPr id="613" name="Google Shape;613;p13"/>
          <p:cNvGrpSpPr/>
          <p:nvPr/>
        </p:nvGrpSpPr>
        <p:grpSpPr>
          <a:xfrm>
            <a:off x="1335087" y="4718050"/>
            <a:ext cx="6332537" cy="365125"/>
            <a:chOff x="841" y="2972"/>
            <a:chExt cx="3989" cy="230"/>
          </a:xfrm>
        </p:grpSpPr>
        <p:sp>
          <p:nvSpPr>
            <p:cNvPr id="614" name="Google Shape;614;p13"/>
            <p:cNvSpPr txBox="1"/>
            <p:nvPr/>
          </p:nvSpPr>
          <p:spPr>
            <a:xfrm>
              <a:off x="841" y="2973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 panose="020B06040305040402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1</a:t>
              </a:r>
              <a:endPara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615" name="Google Shape;615;p13"/>
            <p:cNvSpPr txBox="1"/>
            <p:nvPr/>
          </p:nvSpPr>
          <p:spPr>
            <a:xfrm>
              <a:off x="1609" y="2990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 panose="020B06040305040402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2</a:t>
              </a:r>
              <a:endPara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616" name="Google Shape;616;p13"/>
            <p:cNvSpPr txBox="1"/>
            <p:nvPr/>
          </p:nvSpPr>
          <p:spPr>
            <a:xfrm>
              <a:off x="4650" y="2975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 panose="020B06040305040402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6</a:t>
              </a:r>
              <a:endPara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617" name="Google Shape;617;p13"/>
            <p:cNvSpPr txBox="1"/>
            <p:nvPr/>
          </p:nvSpPr>
          <p:spPr>
            <a:xfrm>
              <a:off x="3885" y="2980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 panose="020B06040305040402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5</a:t>
              </a:r>
              <a:endPara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618" name="Google Shape;618;p13"/>
            <p:cNvSpPr txBox="1"/>
            <p:nvPr/>
          </p:nvSpPr>
          <p:spPr>
            <a:xfrm>
              <a:off x="3121" y="2986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 panose="020B06040305040402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4</a:t>
              </a:r>
              <a:endPara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619" name="Google Shape;619;p13"/>
            <p:cNvSpPr txBox="1"/>
            <p:nvPr/>
          </p:nvSpPr>
          <p:spPr>
            <a:xfrm>
              <a:off x="2368" y="2972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 panose="020B06040305040402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3</a:t>
              </a:r>
              <a:endPara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</p:grpSp>
      <p:cxnSp>
        <p:nvCxnSpPr>
          <p:cNvPr id="620" name="Google Shape;620;p13"/>
          <p:cNvCxnSpPr/>
          <p:nvPr/>
        </p:nvCxnSpPr>
        <p:spPr>
          <a:xfrm flipH="1">
            <a:off x="2147887" y="3113087"/>
            <a:ext cx="2660650" cy="1181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621" name="Google Shape;621;p13"/>
          <p:cNvGrpSpPr/>
          <p:nvPr/>
        </p:nvGrpSpPr>
        <p:grpSpPr>
          <a:xfrm>
            <a:off x="3113087" y="4448175"/>
            <a:ext cx="1649412" cy="9525"/>
            <a:chOff x="1961" y="2802"/>
            <a:chExt cx="1039" cy="6"/>
          </a:xfrm>
        </p:grpSpPr>
        <p:cxnSp>
          <p:nvCxnSpPr>
            <p:cNvPr id="622" name="Google Shape;622;p13"/>
            <p:cNvCxnSpPr/>
            <p:nvPr/>
          </p:nvCxnSpPr>
          <p:spPr>
            <a:xfrm>
              <a:off x="1961" y="2802"/>
              <a:ext cx="265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623" name="Google Shape;623;p13"/>
            <p:cNvCxnSpPr/>
            <p:nvPr/>
          </p:nvCxnSpPr>
          <p:spPr>
            <a:xfrm>
              <a:off x="2735" y="2808"/>
              <a:ext cx="265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624" name="Google Shape;624;p13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 panose="02020603050405020304"/>
              <a:buNone/>
            </a:pPr>
            <a:r>
              <a:rPr lang="en-US" sz="2800" b="1" i="0" u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Insertion Sort</a:t>
            </a:r>
            <a:endParaRPr lang="en-US" sz="2800" b="1" i="0" u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25" name="Google Shape;625;p13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LBC/Session 7</a:t>
            </a:r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26" name="Google Shape;626;p13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4"/>
          <p:cNvSpPr txBox="1"/>
          <p:nvPr/>
        </p:nvSpPr>
        <p:spPr>
          <a:xfrm>
            <a:off x="3627437" y="42052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23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32" name="Google Shape;632;p14"/>
          <p:cNvSpPr txBox="1"/>
          <p:nvPr/>
        </p:nvSpPr>
        <p:spPr>
          <a:xfrm>
            <a:off x="1212850" y="4202112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17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33" name="Google Shape;633;p14"/>
          <p:cNvSpPr txBox="1"/>
          <p:nvPr/>
        </p:nvSpPr>
        <p:spPr>
          <a:xfrm>
            <a:off x="4830762" y="42052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45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34" name="Google Shape;634;p14"/>
          <p:cNvSpPr txBox="1"/>
          <p:nvPr/>
        </p:nvSpPr>
        <p:spPr>
          <a:xfrm>
            <a:off x="2400300" y="4216400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18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35" name="Google Shape;635;p14"/>
          <p:cNvSpPr txBox="1"/>
          <p:nvPr/>
        </p:nvSpPr>
        <p:spPr>
          <a:xfrm>
            <a:off x="6080125" y="2584450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12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36" name="Google Shape;636;p14"/>
          <p:cNvSpPr txBox="1"/>
          <p:nvPr/>
        </p:nvSpPr>
        <p:spPr>
          <a:xfrm>
            <a:off x="7275512" y="25796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22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37" name="Google Shape;637;p14"/>
          <p:cNvSpPr txBox="1"/>
          <p:nvPr/>
        </p:nvSpPr>
        <p:spPr>
          <a:xfrm>
            <a:off x="1354137" y="3033712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38" name="Google Shape;638;p14"/>
          <p:cNvSpPr txBox="1"/>
          <p:nvPr/>
        </p:nvSpPr>
        <p:spPr>
          <a:xfrm>
            <a:off x="2573337" y="30607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39" name="Google Shape;639;p14"/>
          <p:cNvSpPr txBox="1"/>
          <p:nvPr/>
        </p:nvSpPr>
        <p:spPr>
          <a:xfrm>
            <a:off x="7400925" y="3036887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40" name="Google Shape;640;p14"/>
          <p:cNvSpPr txBox="1"/>
          <p:nvPr/>
        </p:nvSpPr>
        <p:spPr>
          <a:xfrm>
            <a:off x="6186487" y="304482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41" name="Google Shape;641;p14"/>
          <p:cNvSpPr txBox="1"/>
          <p:nvPr/>
        </p:nvSpPr>
        <p:spPr>
          <a:xfrm>
            <a:off x="4973637" y="305435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42" name="Google Shape;642;p14"/>
          <p:cNvSpPr txBox="1"/>
          <p:nvPr/>
        </p:nvSpPr>
        <p:spPr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3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grpSp>
        <p:nvGrpSpPr>
          <p:cNvPr id="643" name="Google Shape;643;p14"/>
          <p:cNvGrpSpPr/>
          <p:nvPr/>
        </p:nvGrpSpPr>
        <p:grpSpPr>
          <a:xfrm>
            <a:off x="1335087" y="4718050"/>
            <a:ext cx="6332537" cy="365125"/>
            <a:chOff x="841" y="2972"/>
            <a:chExt cx="3989" cy="230"/>
          </a:xfrm>
        </p:grpSpPr>
        <p:sp>
          <p:nvSpPr>
            <p:cNvPr id="644" name="Google Shape;644;p14"/>
            <p:cNvSpPr txBox="1"/>
            <p:nvPr/>
          </p:nvSpPr>
          <p:spPr>
            <a:xfrm>
              <a:off x="841" y="2973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 panose="020B06040305040402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1</a:t>
              </a:r>
              <a:endPara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645" name="Google Shape;645;p14"/>
            <p:cNvSpPr txBox="1"/>
            <p:nvPr/>
          </p:nvSpPr>
          <p:spPr>
            <a:xfrm>
              <a:off x="1609" y="2990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 panose="020B06040305040402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2</a:t>
              </a:r>
              <a:endPara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646" name="Google Shape;646;p14"/>
            <p:cNvSpPr txBox="1"/>
            <p:nvPr/>
          </p:nvSpPr>
          <p:spPr>
            <a:xfrm>
              <a:off x="4650" y="2975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 panose="020B06040305040402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6</a:t>
              </a:r>
              <a:endPara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647" name="Google Shape;647;p14"/>
            <p:cNvSpPr txBox="1"/>
            <p:nvPr/>
          </p:nvSpPr>
          <p:spPr>
            <a:xfrm>
              <a:off x="3885" y="2980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 panose="020B06040305040402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5</a:t>
              </a:r>
              <a:endPara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648" name="Google Shape;648;p14"/>
            <p:cNvSpPr txBox="1"/>
            <p:nvPr/>
          </p:nvSpPr>
          <p:spPr>
            <a:xfrm>
              <a:off x="3121" y="2986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 panose="020B06040305040402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4</a:t>
              </a:r>
              <a:endPara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649" name="Google Shape;649;p14"/>
            <p:cNvSpPr txBox="1"/>
            <p:nvPr/>
          </p:nvSpPr>
          <p:spPr>
            <a:xfrm>
              <a:off x="2368" y="2972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 panose="020B06040305040402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3</a:t>
              </a:r>
              <a:endPara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</p:grpSp>
      <p:sp>
        <p:nvSpPr>
          <p:cNvPr id="650" name="Google Shape;650;p14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 panose="02020603050405020304"/>
              <a:buNone/>
            </a:pPr>
            <a:r>
              <a:rPr lang="en-US" sz="2800" b="1" i="0" u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Insertion Sort</a:t>
            </a:r>
            <a:endParaRPr lang="en-US" sz="2800" b="1" i="0" u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51" name="Google Shape;651;p14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LBC/Session 7</a:t>
            </a:r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52" name="Google Shape;652;p14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5"/>
          <p:cNvSpPr txBox="1"/>
          <p:nvPr/>
        </p:nvSpPr>
        <p:spPr>
          <a:xfrm>
            <a:off x="3627437" y="42052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18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58" name="Google Shape;658;p15"/>
          <p:cNvSpPr txBox="1"/>
          <p:nvPr/>
        </p:nvSpPr>
        <p:spPr>
          <a:xfrm>
            <a:off x="1212850" y="421163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12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59" name="Google Shape;659;p15"/>
          <p:cNvSpPr txBox="1"/>
          <p:nvPr/>
        </p:nvSpPr>
        <p:spPr>
          <a:xfrm>
            <a:off x="4830762" y="42052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22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60" name="Google Shape;660;p15"/>
          <p:cNvSpPr txBox="1"/>
          <p:nvPr/>
        </p:nvSpPr>
        <p:spPr>
          <a:xfrm>
            <a:off x="2400300" y="4216400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17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61" name="Google Shape;661;p15"/>
          <p:cNvSpPr txBox="1"/>
          <p:nvPr/>
        </p:nvSpPr>
        <p:spPr>
          <a:xfrm>
            <a:off x="6080125" y="4213225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23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62" name="Google Shape;662;p15"/>
          <p:cNvSpPr txBox="1"/>
          <p:nvPr/>
        </p:nvSpPr>
        <p:spPr>
          <a:xfrm>
            <a:off x="7275512" y="4208462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45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63" name="Google Shape;663;p15"/>
          <p:cNvSpPr txBox="1"/>
          <p:nvPr/>
        </p:nvSpPr>
        <p:spPr>
          <a:xfrm>
            <a:off x="1354137" y="3033712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64" name="Google Shape;664;p15"/>
          <p:cNvSpPr txBox="1"/>
          <p:nvPr/>
        </p:nvSpPr>
        <p:spPr>
          <a:xfrm>
            <a:off x="2573337" y="30607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65" name="Google Shape;665;p15"/>
          <p:cNvSpPr txBox="1"/>
          <p:nvPr/>
        </p:nvSpPr>
        <p:spPr>
          <a:xfrm>
            <a:off x="7400925" y="3036887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66" name="Google Shape;666;p15"/>
          <p:cNvSpPr txBox="1"/>
          <p:nvPr/>
        </p:nvSpPr>
        <p:spPr>
          <a:xfrm>
            <a:off x="6186487" y="304482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67" name="Google Shape;667;p15"/>
          <p:cNvSpPr txBox="1"/>
          <p:nvPr/>
        </p:nvSpPr>
        <p:spPr>
          <a:xfrm>
            <a:off x="4973637" y="305435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68" name="Google Shape;668;p15"/>
          <p:cNvSpPr txBox="1"/>
          <p:nvPr/>
        </p:nvSpPr>
        <p:spPr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3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grpSp>
        <p:nvGrpSpPr>
          <p:cNvPr id="669" name="Google Shape;669;p15"/>
          <p:cNvGrpSpPr/>
          <p:nvPr/>
        </p:nvGrpSpPr>
        <p:grpSpPr>
          <a:xfrm>
            <a:off x="1335087" y="4718050"/>
            <a:ext cx="6332537" cy="365125"/>
            <a:chOff x="841" y="2972"/>
            <a:chExt cx="3989" cy="230"/>
          </a:xfrm>
        </p:grpSpPr>
        <p:sp>
          <p:nvSpPr>
            <p:cNvPr id="670" name="Google Shape;670;p15"/>
            <p:cNvSpPr txBox="1"/>
            <p:nvPr/>
          </p:nvSpPr>
          <p:spPr>
            <a:xfrm>
              <a:off x="841" y="2973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 panose="020B06040305040402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1</a:t>
              </a:r>
              <a:endPara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671" name="Google Shape;671;p15"/>
            <p:cNvSpPr txBox="1"/>
            <p:nvPr/>
          </p:nvSpPr>
          <p:spPr>
            <a:xfrm>
              <a:off x="1609" y="2990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 panose="020B06040305040402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2</a:t>
              </a:r>
              <a:endPara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672" name="Google Shape;672;p15"/>
            <p:cNvSpPr txBox="1"/>
            <p:nvPr/>
          </p:nvSpPr>
          <p:spPr>
            <a:xfrm>
              <a:off x="4650" y="2975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 panose="020B06040305040402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6</a:t>
              </a:r>
              <a:endPara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673" name="Google Shape;673;p15"/>
            <p:cNvSpPr txBox="1"/>
            <p:nvPr/>
          </p:nvSpPr>
          <p:spPr>
            <a:xfrm>
              <a:off x="3885" y="2980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 panose="020B06040305040402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5</a:t>
              </a:r>
              <a:endPara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674" name="Google Shape;674;p15"/>
            <p:cNvSpPr txBox="1"/>
            <p:nvPr/>
          </p:nvSpPr>
          <p:spPr>
            <a:xfrm>
              <a:off x="3121" y="2986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 panose="020B06040305040402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4</a:t>
              </a:r>
              <a:endPara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675" name="Google Shape;675;p15"/>
            <p:cNvSpPr txBox="1"/>
            <p:nvPr/>
          </p:nvSpPr>
          <p:spPr>
            <a:xfrm>
              <a:off x="2368" y="2972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 panose="020B06040305040402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3</a:t>
              </a:r>
              <a:endPara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</p:grpSp>
      <p:sp>
        <p:nvSpPr>
          <p:cNvPr id="676" name="Google Shape;676;p15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 panose="02020603050405020304"/>
              <a:buNone/>
            </a:pPr>
            <a:r>
              <a:rPr lang="en-US" sz="2800" b="1" i="0" u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Insertion Sort</a:t>
            </a:r>
            <a:endParaRPr lang="en-US" sz="2800" b="1" i="0" u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77" name="Google Shape;677;p15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LBC/Session 7</a:t>
            </a:r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78" name="Google Shape;678;p15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6"/>
          <p:cNvSpPr txBox="1"/>
          <p:nvPr/>
        </p:nvSpPr>
        <p:spPr>
          <a:xfrm>
            <a:off x="1647825" y="-2522537"/>
            <a:ext cx="263525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84" name="Google Shape;684;p16"/>
          <p:cNvSpPr txBox="1"/>
          <p:nvPr/>
        </p:nvSpPr>
        <p:spPr>
          <a:xfrm>
            <a:off x="1647825" y="-2522537"/>
            <a:ext cx="263525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85" name="Google Shape;685;p16"/>
          <p:cNvSpPr txBox="1"/>
          <p:nvPr/>
        </p:nvSpPr>
        <p:spPr>
          <a:xfrm>
            <a:off x="1647825" y="-2522537"/>
            <a:ext cx="263525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86" name="Google Shape;686;p16"/>
          <p:cNvSpPr txBox="1"/>
          <p:nvPr/>
        </p:nvSpPr>
        <p:spPr>
          <a:xfrm>
            <a:off x="1647825" y="-2522537"/>
            <a:ext cx="363537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87" name="Google Shape;687;p16"/>
          <p:cNvSpPr txBox="1"/>
          <p:nvPr/>
        </p:nvSpPr>
        <p:spPr>
          <a:xfrm>
            <a:off x="1647825" y="-2522537"/>
            <a:ext cx="365125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88" name="Google Shape;688;p16"/>
          <p:cNvSpPr txBox="1"/>
          <p:nvPr/>
        </p:nvSpPr>
        <p:spPr>
          <a:xfrm>
            <a:off x="1647825" y="-2522537"/>
            <a:ext cx="263525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89" name="Google Shape;689;p16"/>
          <p:cNvSpPr txBox="1"/>
          <p:nvPr/>
        </p:nvSpPr>
        <p:spPr>
          <a:xfrm>
            <a:off x="1647825" y="-2522537"/>
            <a:ext cx="365125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90" name="Google Shape;690;p16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 panose="020B0604020202020204"/>
              <a:buNone/>
            </a:pPr>
            <a:r>
              <a:rPr lang="en-US" sz="2700" b="1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Insertion Sort</a:t>
            </a:r>
            <a:endParaRPr lang="en-US" sz="2700" b="1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1" name="Google Shape;691;p16"/>
          <p:cNvSpPr txBox="1"/>
          <p:nvPr>
            <p:ph type="body" idx="1"/>
          </p:nvPr>
        </p:nvSpPr>
        <p:spPr>
          <a:xfrm>
            <a:off x="457200" y="1371600"/>
            <a:ext cx="8229600" cy="475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Courier New" panose="02070309020205020404"/>
              <a:buNone/>
            </a:pPr>
            <a:r>
              <a:rPr lang="en-US" sz="1800" b="0" i="0" u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data[5] = { 23, 90, 9, 25, 16 };</a:t>
            </a: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Courier New" panose="02070309020205020404"/>
              <a:buNone/>
            </a:pPr>
            <a:r>
              <a:rPr lang="en-US" sz="1800" b="0" i="0" u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tmp,i,j;</a:t>
            </a: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200"/>
              <a:buFont typeface="Courier New" panose="02070309020205020404"/>
              <a:buNone/>
            </a:pPr>
            <a:r>
              <a:rPr lang="en-US" sz="1800" b="0" i="0" u="none">
                <a:solidFill>
                  <a:srgbClr val="008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//perform insertion sorting</a:t>
            </a: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Courier New" panose="02070309020205020404"/>
              <a:buNone/>
            </a:pPr>
            <a:r>
              <a:rPr lang="en-US" sz="1800" b="0" i="0" u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(j=1; j&lt;n; j++) {</a:t>
            </a: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 panose="02070309020205020404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i =j - 1;</a:t>
            </a: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 panose="02070309020205020404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tmp = data[j];</a:t>
            </a: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 panose="02070309020205020404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US" sz="1800" b="0" i="0" u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while</a:t>
            </a: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( (i&gt;=0) &amp;&amp; (tmp &lt; data[i]) ) {</a:t>
            </a: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 panose="02070309020205020404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data[i+1] = data[i];</a:t>
            </a: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 panose="02070309020205020404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i--;</a:t>
            </a: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 panose="02070309020205020404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}</a:t>
            </a: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 panose="02070309020205020404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data[i+1] = tmp;</a:t>
            </a: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 panose="02070309020205020404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lang="en-US" sz="1800" b="0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 panose="02070309020205020404"/>
              <a:buNone/>
            </a:pPr>
            <a:r>
              <a:rPr lang="en-US" sz="1800" b="0" i="0" u="none">
                <a:solidFill>
                  <a:srgbClr val="00B0F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( i =0; i &lt; 5; i++){</a:t>
            </a:r>
            <a:endParaRPr lang="en-US" sz="1800" b="0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 panose="02070309020205020404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printf ( “\n data[%d] = %d” , i, data[i]);</a:t>
            </a:r>
            <a:endParaRPr lang="en-US" sz="1800" b="0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 panose="02070309020205020404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lang="en-US" sz="1800" b="0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692" name="Google Shape;692;p16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LBC/Session 7</a:t>
            </a:r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93" name="Google Shape;693;p16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7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 panose="020B0604020202020204"/>
              <a:buNone/>
            </a:pPr>
            <a:r>
              <a:rPr lang="en-US" sz="2700" b="1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Searching</a:t>
            </a:r>
            <a:endParaRPr lang="en-US" sz="2700" b="1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9" name="Google Shape;699;p17"/>
          <p:cNvSpPr txBox="1"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 this lesson, we discuss two kinds of searching:</a:t>
            </a:r>
            <a:endParaRPr lang="en-US" sz="32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Linear search</a:t>
            </a:r>
            <a:endParaRPr lang="en-US" sz="3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Binary search</a:t>
            </a:r>
            <a:endParaRPr lang="en-US" sz="3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0" name="Google Shape;700;p17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LBC/Session 7</a:t>
            </a:r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01" name="Google Shape;701;p17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8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 panose="020B0604020202020204"/>
              <a:buNone/>
            </a:pPr>
            <a:r>
              <a:rPr lang="en-US" sz="2700" b="1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Linear Searching</a:t>
            </a:r>
            <a:endParaRPr lang="en-US" sz="2700" b="1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18"/>
          <p:cNvSpPr txBox="1"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520" marR="0" lvl="0" indent="-22352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This is the simplest way to find an element in an array by visiting all elements of the array until the item is found </a:t>
            </a:r>
            <a:endParaRPr lang="en-US" sz="2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3520" marR="0" lvl="0" indent="-22352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Also called </a:t>
            </a:r>
            <a:r>
              <a:rPr lang="en-US" sz="2800" b="0" i="1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Sequential searching</a:t>
            </a:r>
            <a:endParaRPr lang="en-US" sz="2800" b="0" i="1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18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LBC/Session 7</a:t>
            </a:r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09" name="Google Shape;709;p18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9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 panose="020B0604020202020204"/>
              <a:buNone/>
            </a:pPr>
            <a:r>
              <a:rPr lang="en-US" sz="2700" b="1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Linear Searching</a:t>
            </a:r>
            <a:endParaRPr lang="en-US" sz="2700" b="1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5" name="Google Shape;715;p19"/>
          <p:cNvSpPr txBox="1"/>
          <p:nvPr>
            <p:ph type="body" idx="1"/>
          </p:nvPr>
        </p:nvSpPr>
        <p:spPr>
          <a:xfrm>
            <a:off x="457200" y="116586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 panose="02070309020205020404"/>
              <a:buNone/>
            </a:pPr>
            <a:r>
              <a:rPr lang="en-US" sz="2000" b="0" i="0" u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data[] = {5,2,9,7,6,10};</a:t>
            </a:r>
            <a:endParaRPr sz="20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 panose="02070309020205020404"/>
              <a:buNone/>
            </a:pPr>
            <a:r>
              <a:rPr lang="en-US" sz="2000" b="0" i="0" u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 = 7,i;</a:t>
            </a:r>
            <a:endParaRPr sz="20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 </a:t>
            </a:r>
            <a:endParaRPr sz="20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 panose="02070309020205020404"/>
              <a:buNone/>
            </a:pPr>
            <a:r>
              <a:rPr lang="en-US" sz="2000" b="0" i="0" u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(i = 0; i&lt;6; i++){</a:t>
            </a:r>
            <a:endParaRPr sz="20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US" sz="2000" b="0" i="0" u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if</a:t>
            </a: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 == data[i])</a:t>
            </a:r>
            <a:endParaRPr sz="20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break</a:t>
            </a: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0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}</a:t>
            </a:r>
            <a:endParaRPr sz="20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US" sz="2000" b="0" i="0" u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if</a:t>
            </a: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(i&lt;6){</a:t>
            </a:r>
            <a:endParaRPr sz="20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printf(“Number %d found at %d”,a,i);</a:t>
            </a:r>
            <a:endParaRPr sz="20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}</a:t>
            </a:r>
            <a:r>
              <a:rPr lang="en-US" sz="2000" b="0" i="0" u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else</a:t>
            </a: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sz="20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 printf(“Number not found”);</a:t>
            </a:r>
            <a:endParaRPr sz="20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}</a:t>
            </a:r>
            <a:endParaRPr lang="en-US" sz="2000" b="0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break;</a:t>
            </a:r>
            <a:endParaRPr sz="20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}</a:t>
            </a:r>
            <a:endParaRPr lang="en-US" sz="2000" b="0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lang="en-US" sz="2000" b="0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16" name="Google Shape;716;p19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LBC/Session 7</a:t>
            </a:r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17" name="Google Shape;717;p19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 panose="020B0604020202020204"/>
              <a:buNone/>
            </a:pPr>
            <a:r>
              <a:rPr lang="en-US" sz="2700" b="1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Objectives</a:t>
            </a:r>
            <a:endParaRPr lang="en-US" sz="2700" b="1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6" name="Google Shape;376;p2"/>
          <p:cNvSpPr txBox="1"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Explain the need of searching and sorting</a:t>
            </a:r>
            <a:endParaRPr lang="en-US" sz="25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Discuss basic sorting algorithms:</a:t>
            </a:r>
            <a:r>
              <a:rPr lang="vi-VN" altLang="en-US">
                <a:sym typeface="Arial" panose="020B0604020202020204"/>
              </a:rPr>
              <a:t> // sắp xếp</a:t>
            </a:r>
            <a:endParaRPr lang="en-US" sz="25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Bubble Sort</a:t>
            </a:r>
            <a:r>
              <a:rPr lang="vi-VN" alt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// sắp xếp</a:t>
            </a:r>
            <a:endParaRPr lang="en-US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Insertion Sort</a:t>
            </a:r>
            <a:r>
              <a:rPr lang="vi-VN" alt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Discuss basic searching algorithms:</a:t>
            </a:r>
            <a:r>
              <a:rPr lang="vi-VN" altLang="en-US" sz="2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// tìm kiếm</a:t>
            </a:r>
            <a:endParaRPr lang="en-US" sz="25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Linear Search</a:t>
            </a:r>
            <a:endParaRPr lang="en-US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Binary Search</a:t>
            </a:r>
            <a:endParaRPr lang="en-US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7" name="Google Shape;377;p2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LBC/Session 7</a:t>
            </a:r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78" name="Google Shape;378;p2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0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 panose="020B0604020202020204"/>
              <a:buNone/>
            </a:pPr>
            <a:r>
              <a:rPr lang="en-US" sz="2700" b="1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Binary Searching</a:t>
            </a:r>
            <a:endParaRPr lang="en-US" sz="2700" b="1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3" name="Google Shape;723;p20"/>
          <p:cNvSpPr txBox="1"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Binary Search is implemented on sorted arrays</a:t>
            </a:r>
            <a:endParaRPr sz="2800" b="0" i="0" u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This algorithm uses recursion to implement searching:</a:t>
            </a: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Step 1: Compare item to search with the element in the middle location of the array. If the comparison returns </a:t>
            </a:r>
            <a:r>
              <a:rPr lang="en-US" sz="2400" b="1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equals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end searching</a:t>
            </a:r>
            <a:endParaRPr lang="en-US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Step 2: If the comparison returns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‘less than’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repeat step 1 with the left-side part of the array</a:t>
            </a:r>
            <a:endParaRPr lang="en-US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Step 3: If the comparison returns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‘greater than’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repeat step 1 with the right-side part of the array</a:t>
            </a:r>
            <a:endParaRPr lang="en-US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4" name="Google Shape;724;p20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LBC/Session 7</a:t>
            </a:r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25" name="Google Shape;725;p20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1"/>
          <p:cNvSpPr txBox="1"/>
          <p:nvPr/>
        </p:nvSpPr>
        <p:spPr>
          <a:xfrm>
            <a:off x="48006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31" name="Google Shape;731;p21"/>
          <p:cNvSpPr txBox="1"/>
          <p:nvPr/>
        </p:nvSpPr>
        <p:spPr>
          <a:xfrm>
            <a:off x="20574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32" name="Google Shape;732;p21"/>
          <p:cNvSpPr txBox="1"/>
          <p:nvPr/>
        </p:nvSpPr>
        <p:spPr>
          <a:xfrm>
            <a:off x="16002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33" name="Google Shape;733;p21"/>
          <p:cNvSpPr txBox="1"/>
          <p:nvPr/>
        </p:nvSpPr>
        <p:spPr>
          <a:xfrm>
            <a:off x="25146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3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34" name="Google Shape;734;p21"/>
          <p:cNvSpPr txBox="1"/>
          <p:nvPr/>
        </p:nvSpPr>
        <p:spPr>
          <a:xfrm>
            <a:off x="29718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35" name="Google Shape;735;p21"/>
          <p:cNvSpPr txBox="1"/>
          <p:nvPr/>
        </p:nvSpPr>
        <p:spPr>
          <a:xfrm>
            <a:off x="38862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36" name="Google Shape;736;p21"/>
          <p:cNvSpPr txBox="1"/>
          <p:nvPr/>
        </p:nvSpPr>
        <p:spPr>
          <a:xfrm>
            <a:off x="34290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37" name="Google Shape;737;p21"/>
          <p:cNvSpPr txBox="1"/>
          <p:nvPr/>
        </p:nvSpPr>
        <p:spPr>
          <a:xfrm>
            <a:off x="43434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38" name="Google Shape;738;p21"/>
          <p:cNvSpPr txBox="1"/>
          <p:nvPr/>
        </p:nvSpPr>
        <p:spPr>
          <a:xfrm>
            <a:off x="57150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10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39" name="Google Shape;739;p21"/>
          <p:cNvSpPr txBox="1"/>
          <p:nvPr/>
        </p:nvSpPr>
        <p:spPr>
          <a:xfrm>
            <a:off x="52578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40" name="Google Shape;740;p21"/>
          <p:cNvSpPr txBox="1"/>
          <p:nvPr/>
        </p:nvSpPr>
        <p:spPr>
          <a:xfrm>
            <a:off x="61722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11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41" name="Google Shape;741;p21"/>
          <p:cNvSpPr txBox="1"/>
          <p:nvPr/>
        </p:nvSpPr>
        <p:spPr>
          <a:xfrm>
            <a:off x="66294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12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42" name="Google Shape;742;p21"/>
          <p:cNvSpPr txBox="1"/>
          <p:nvPr/>
        </p:nvSpPr>
        <p:spPr>
          <a:xfrm>
            <a:off x="75438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14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43" name="Google Shape;743;p21"/>
          <p:cNvSpPr txBox="1"/>
          <p:nvPr/>
        </p:nvSpPr>
        <p:spPr>
          <a:xfrm>
            <a:off x="70866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13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44" name="Google Shape;744;p21"/>
          <p:cNvSpPr txBox="1"/>
          <p:nvPr/>
        </p:nvSpPr>
        <p:spPr>
          <a:xfrm>
            <a:off x="11430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0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45" name="Google Shape;745;p21"/>
          <p:cNvSpPr txBox="1"/>
          <p:nvPr/>
        </p:nvSpPr>
        <p:spPr>
          <a:xfrm>
            <a:off x="48006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64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46" name="Google Shape;746;p21"/>
          <p:cNvSpPr txBox="1"/>
          <p:nvPr/>
        </p:nvSpPr>
        <p:spPr>
          <a:xfrm>
            <a:off x="20574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14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47" name="Google Shape;747;p21"/>
          <p:cNvSpPr txBox="1"/>
          <p:nvPr/>
        </p:nvSpPr>
        <p:spPr>
          <a:xfrm>
            <a:off x="16002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48" name="Google Shape;748;p21"/>
          <p:cNvSpPr txBox="1"/>
          <p:nvPr/>
        </p:nvSpPr>
        <p:spPr>
          <a:xfrm>
            <a:off x="25146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25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49" name="Google Shape;749;p21"/>
          <p:cNvSpPr txBox="1"/>
          <p:nvPr/>
        </p:nvSpPr>
        <p:spPr>
          <a:xfrm>
            <a:off x="29718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33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50" name="Google Shape;750;p21"/>
          <p:cNvSpPr txBox="1"/>
          <p:nvPr/>
        </p:nvSpPr>
        <p:spPr>
          <a:xfrm>
            <a:off x="38862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51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51" name="Google Shape;751;p21"/>
          <p:cNvSpPr txBox="1"/>
          <p:nvPr/>
        </p:nvSpPr>
        <p:spPr>
          <a:xfrm>
            <a:off x="34290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52" name="Google Shape;752;p21"/>
          <p:cNvSpPr txBox="1"/>
          <p:nvPr/>
        </p:nvSpPr>
        <p:spPr>
          <a:xfrm>
            <a:off x="43434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53" name="Google Shape;753;p21"/>
          <p:cNvSpPr txBox="1"/>
          <p:nvPr/>
        </p:nvSpPr>
        <p:spPr>
          <a:xfrm>
            <a:off x="57150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84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54" name="Google Shape;754;p21"/>
          <p:cNvSpPr txBox="1"/>
          <p:nvPr/>
        </p:nvSpPr>
        <p:spPr>
          <a:xfrm>
            <a:off x="52578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72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55" name="Google Shape;755;p21"/>
          <p:cNvSpPr txBox="1"/>
          <p:nvPr/>
        </p:nvSpPr>
        <p:spPr>
          <a:xfrm>
            <a:off x="61722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56" name="Google Shape;756;p21"/>
          <p:cNvSpPr txBox="1"/>
          <p:nvPr/>
        </p:nvSpPr>
        <p:spPr>
          <a:xfrm>
            <a:off x="66294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95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57" name="Google Shape;757;p21"/>
          <p:cNvSpPr txBox="1"/>
          <p:nvPr/>
        </p:nvSpPr>
        <p:spPr>
          <a:xfrm>
            <a:off x="75438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97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58" name="Google Shape;758;p21"/>
          <p:cNvSpPr txBox="1"/>
          <p:nvPr/>
        </p:nvSpPr>
        <p:spPr>
          <a:xfrm>
            <a:off x="70866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96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59" name="Google Shape;759;p21"/>
          <p:cNvSpPr txBox="1"/>
          <p:nvPr/>
        </p:nvSpPr>
        <p:spPr>
          <a:xfrm>
            <a:off x="11430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60" name="Google Shape;760;p21"/>
          <p:cNvSpPr txBox="1"/>
          <p:nvPr/>
        </p:nvSpPr>
        <p:spPr>
          <a:xfrm>
            <a:off x="1171575" y="5102225"/>
            <a:ext cx="3968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lo</a:t>
            </a:r>
            <a:endParaRPr lang="en-US" sz="18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cxnSp>
        <p:nvCxnSpPr>
          <p:cNvPr id="761" name="Google Shape;761;p21"/>
          <p:cNvCxnSpPr/>
          <p:nvPr/>
        </p:nvCxnSpPr>
        <p:spPr>
          <a:xfrm rot="10800000">
            <a:off x="1355725" y="4838700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sm" len="sm"/>
          </a:ln>
        </p:spPr>
      </p:cxnSp>
      <p:sp>
        <p:nvSpPr>
          <p:cNvPr id="762" name="Google Shape;762;p21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 panose="020B0604020202020204"/>
              <a:buNone/>
            </a:pPr>
            <a:r>
              <a:rPr lang="en-US" sz="2700" b="1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Binary Searching - Example</a:t>
            </a:r>
            <a:endParaRPr lang="en-US" sz="2700" b="1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63" name="Google Shape;763;p21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LBC/Session 7</a:t>
            </a:r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64" name="Google Shape;764;p21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65" name="Google Shape;765;p21"/>
          <p:cNvSpPr txBox="1"/>
          <p:nvPr>
            <p:ph type="body" idx="4294967295"/>
          </p:nvPr>
        </p:nvSpPr>
        <p:spPr>
          <a:xfrm>
            <a:off x="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None/>
            </a:pPr>
            <a:endParaRPr sz="25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None/>
            </a:pPr>
            <a:r>
              <a:rPr lang="en-US" sz="25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Example: Find number 33 in the sorted array below:</a:t>
            </a:r>
            <a:endParaRPr lang="en-US" sz="25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66" name="Google Shape;766;p21"/>
          <p:cNvSpPr txBox="1"/>
          <p:nvPr/>
        </p:nvSpPr>
        <p:spPr>
          <a:xfrm>
            <a:off x="7591425" y="5105400"/>
            <a:ext cx="3968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hi</a:t>
            </a:r>
            <a:endParaRPr lang="en-US" sz="18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cxnSp>
        <p:nvCxnSpPr>
          <p:cNvPr id="767" name="Google Shape;767;p21"/>
          <p:cNvCxnSpPr/>
          <p:nvPr/>
        </p:nvCxnSpPr>
        <p:spPr>
          <a:xfrm rot="10800000">
            <a:off x="7773987" y="4841875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sm" len="sm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2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 panose="020B0604020202020204"/>
              <a:buNone/>
            </a:pPr>
            <a:r>
              <a:rPr lang="en-US" sz="2700" b="1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Binary Searching - Example</a:t>
            </a:r>
            <a:endParaRPr lang="en-US" sz="2700" b="1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73" name="Google Shape;773;p22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LBC/Session 7</a:t>
            </a:r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74" name="Google Shape;774;p22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75" name="Google Shape;775;p22"/>
          <p:cNvSpPr txBox="1"/>
          <p:nvPr>
            <p:ph type="body" idx="4294967295"/>
          </p:nvPr>
        </p:nvSpPr>
        <p:spPr>
          <a:xfrm>
            <a:off x="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None/>
            </a:pPr>
            <a:endParaRPr sz="25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None/>
            </a:pPr>
            <a:r>
              <a:rPr lang="en-US" sz="25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Example: Find number 33 in the sorted array below:</a:t>
            </a:r>
            <a:endParaRPr lang="en-US" sz="2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76" name="Google Shape;776;p22"/>
          <p:cNvSpPr txBox="1"/>
          <p:nvPr/>
        </p:nvSpPr>
        <p:spPr>
          <a:xfrm>
            <a:off x="48006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</a:t>
            </a:r>
            <a:endParaRPr lang="en-US" sz="9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77" name="Google Shape;777;p22"/>
          <p:cNvSpPr txBox="1"/>
          <p:nvPr/>
        </p:nvSpPr>
        <p:spPr>
          <a:xfrm>
            <a:off x="20574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</a:t>
            </a:r>
            <a:endParaRPr lang="en-US" sz="9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78" name="Google Shape;778;p22"/>
          <p:cNvSpPr txBox="1"/>
          <p:nvPr/>
        </p:nvSpPr>
        <p:spPr>
          <a:xfrm>
            <a:off x="16002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</a:t>
            </a:r>
            <a:endParaRPr lang="en-US" sz="9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79" name="Google Shape;779;p22"/>
          <p:cNvSpPr txBox="1"/>
          <p:nvPr/>
        </p:nvSpPr>
        <p:spPr>
          <a:xfrm>
            <a:off x="25146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3</a:t>
            </a:r>
            <a:endParaRPr lang="en-US" sz="9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80" name="Google Shape;780;p22"/>
          <p:cNvSpPr txBox="1"/>
          <p:nvPr/>
        </p:nvSpPr>
        <p:spPr>
          <a:xfrm>
            <a:off x="29718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</a:t>
            </a:r>
            <a:endParaRPr lang="en-US" sz="9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81" name="Google Shape;781;p22"/>
          <p:cNvSpPr txBox="1"/>
          <p:nvPr/>
        </p:nvSpPr>
        <p:spPr>
          <a:xfrm>
            <a:off x="38862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</a:t>
            </a:r>
            <a:endParaRPr lang="en-US" sz="9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82" name="Google Shape;782;p22"/>
          <p:cNvSpPr txBox="1"/>
          <p:nvPr/>
        </p:nvSpPr>
        <p:spPr>
          <a:xfrm>
            <a:off x="34290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</a:t>
            </a:r>
            <a:endParaRPr lang="en-US" sz="9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83" name="Google Shape;783;p22"/>
          <p:cNvSpPr txBox="1"/>
          <p:nvPr/>
        </p:nvSpPr>
        <p:spPr>
          <a:xfrm>
            <a:off x="43434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</a:t>
            </a:r>
            <a:endParaRPr lang="en-US" sz="9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84" name="Google Shape;784;p22"/>
          <p:cNvSpPr txBox="1"/>
          <p:nvPr/>
        </p:nvSpPr>
        <p:spPr>
          <a:xfrm>
            <a:off x="57150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10</a:t>
            </a:r>
            <a:endParaRPr lang="en-US" sz="9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85" name="Google Shape;785;p22"/>
          <p:cNvSpPr txBox="1"/>
          <p:nvPr/>
        </p:nvSpPr>
        <p:spPr>
          <a:xfrm>
            <a:off x="52578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</a:t>
            </a:r>
            <a:endParaRPr lang="en-US" sz="9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86" name="Google Shape;786;p22"/>
          <p:cNvSpPr txBox="1"/>
          <p:nvPr/>
        </p:nvSpPr>
        <p:spPr>
          <a:xfrm>
            <a:off x="61722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11</a:t>
            </a:r>
            <a:endParaRPr lang="en-US" sz="9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87" name="Google Shape;787;p22"/>
          <p:cNvSpPr txBox="1"/>
          <p:nvPr/>
        </p:nvSpPr>
        <p:spPr>
          <a:xfrm>
            <a:off x="66294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12</a:t>
            </a:r>
            <a:endParaRPr lang="en-US" sz="9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88" name="Google Shape;788;p22"/>
          <p:cNvSpPr txBox="1"/>
          <p:nvPr/>
        </p:nvSpPr>
        <p:spPr>
          <a:xfrm>
            <a:off x="75438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14</a:t>
            </a:r>
            <a:endParaRPr lang="en-US" sz="9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89" name="Google Shape;789;p22"/>
          <p:cNvSpPr txBox="1"/>
          <p:nvPr/>
        </p:nvSpPr>
        <p:spPr>
          <a:xfrm>
            <a:off x="70866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13</a:t>
            </a:r>
            <a:endParaRPr lang="en-US" sz="9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90" name="Google Shape;790;p22"/>
          <p:cNvSpPr txBox="1"/>
          <p:nvPr/>
        </p:nvSpPr>
        <p:spPr>
          <a:xfrm>
            <a:off x="11430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0</a:t>
            </a:r>
            <a:endParaRPr lang="en-US" sz="9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91" name="Google Shape;791;p22"/>
          <p:cNvSpPr txBox="1"/>
          <p:nvPr/>
        </p:nvSpPr>
        <p:spPr>
          <a:xfrm>
            <a:off x="48006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64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92" name="Google Shape;792;p22"/>
          <p:cNvSpPr txBox="1"/>
          <p:nvPr/>
        </p:nvSpPr>
        <p:spPr>
          <a:xfrm>
            <a:off x="20574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14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93" name="Google Shape;793;p22"/>
          <p:cNvSpPr txBox="1"/>
          <p:nvPr/>
        </p:nvSpPr>
        <p:spPr>
          <a:xfrm>
            <a:off x="16002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94" name="Google Shape;794;p22"/>
          <p:cNvSpPr txBox="1"/>
          <p:nvPr/>
        </p:nvSpPr>
        <p:spPr>
          <a:xfrm>
            <a:off x="25146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25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95" name="Google Shape;795;p22"/>
          <p:cNvSpPr txBox="1"/>
          <p:nvPr/>
        </p:nvSpPr>
        <p:spPr>
          <a:xfrm>
            <a:off x="29718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33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96" name="Google Shape;796;p22"/>
          <p:cNvSpPr txBox="1"/>
          <p:nvPr/>
        </p:nvSpPr>
        <p:spPr>
          <a:xfrm>
            <a:off x="38862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51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97" name="Google Shape;797;p22"/>
          <p:cNvSpPr txBox="1"/>
          <p:nvPr/>
        </p:nvSpPr>
        <p:spPr>
          <a:xfrm>
            <a:off x="34290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98" name="Google Shape;798;p22"/>
          <p:cNvSpPr txBox="1"/>
          <p:nvPr/>
        </p:nvSpPr>
        <p:spPr>
          <a:xfrm>
            <a:off x="43434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99" name="Google Shape;799;p22"/>
          <p:cNvSpPr txBox="1"/>
          <p:nvPr/>
        </p:nvSpPr>
        <p:spPr>
          <a:xfrm>
            <a:off x="57150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84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00" name="Google Shape;800;p22"/>
          <p:cNvSpPr txBox="1"/>
          <p:nvPr/>
        </p:nvSpPr>
        <p:spPr>
          <a:xfrm>
            <a:off x="52578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72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01" name="Google Shape;801;p22"/>
          <p:cNvSpPr txBox="1"/>
          <p:nvPr/>
        </p:nvSpPr>
        <p:spPr>
          <a:xfrm>
            <a:off x="61722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02" name="Google Shape;802;p22"/>
          <p:cNvSpPr txBox="1"/>
          <p:nvPr/>
        </p:nvSpPr>
        <p:spPr>
          <a:xfrm>
            <a:off x="66294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95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03" name="Google Shape;803;p22"/>
          <p:cNvSpPr txBox="1"/>
          <p:nvPr/>
        </p:nvSpPr>
        <p:spPr>
          <a:xfrm>
            <a:off x="75438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97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04" name="Google Shape;804;p22"/>
          <p:cNvSpPr txBox="1"/>
          <p:nvPr/>
        </p:nvSpPr>
        <p:spPr>
          <a:xfrm>
            <a:off x="70866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96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05" name="Google Shape;805;p22"/>
          <p:cNvSpPr txBox="1"/>
          <p:nvPr/>
        </p:nvSpPr>
        <p:spPr>
          <a:xfrm>
            <a:off x="11430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06" name="Google Shape;806;p22"/>
          <p:cNvSpPr txBox="1"/>
          <p:nvPr/>
        </p:nvSpPr>
        <p:spPr>
          <a:xfrm>
            <a:off x="1171575" y="5102225"/>
            <a:ext cx="3968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lo</a:t>
            </a:r>
            <a:endParaRPr lang="en-US" sz="18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cxnSp>
        <p:nvCxnSpPr>
          <p:cNvPr id="807" name="Google Shape;807;p22"/>
          <p:cNvCxnSpPr/>
          <p:nvPr/>
        </p:nvCxnSpPr>
        <p:spPr>
          <a:xfrm rot="10800000">
            <a:off x="1355725" y="4838700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sm" len="sm"/>
          </a:ln>
        </p:spPr>
      </p:cxnSp>
      <p:sp>
        <p:nvSpPr>
          <p:cNvPr id="808" name="Google Shape;808;p22"/>
          <p:cNvSpPr txBox="1"/>
          <p:nvPr/>
        </p:nvSpPr>
        <p:spPr>
          <a:xfrm>
            <a:off x="7591425" y="5105400"/>
            <a:ext cx="3968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hi</a:t>
            </a:r>
            <a:endParaRPr lang="en-US" sz="18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cxnSp>
        <p:nvCxnSpPr>
          <p:cNvPr id="809" name="Google Shape;809;p22"/>
          <p:cNvCxnSpPr/>
          <p:nvPr/>
        </p:nvCxnSpPr>
        <p:spPr>
          <a:xfrm rot="10800000">
            <a:off x="7773987" y="4841875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sm" len="sm"/>
          </a:ln>
        </p:spPr>
      </p:cxnSp>
      <p:sp>
        <p:nvSpPr>
          <p:cNvPr id="810" name="Google Shape;810;p22"/>
          <p:cNvSpPr txBox="1"/>
          <p:nvPr/>
        </p:nvSpPr>
        <p:spPr>
          <a:xfrm>
            <a:off x="4319587" y="5103812"/>
            <a:ext cx="5048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mid</a:t>
            </a:r>
            <a:endParaRPr lang="en-US" sz="18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cxnSp>
        <p:nvCxnSpPr>
          <p:cNvPr id="811" name="Google Shape;811;p22"/>
          <p:cNvCxnSpPr/>
          <p:nvPr/>
        </p:nvCxnSpPr>
        <p:spPr>
          <a:xfrm rot="10800000">
            <a:off x="4556125" y="4840287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sm" len="sm"/>
          </a:ln>
        </p:spPr>
      </p:cxnSp>
      <p:sp>
        <p:nvSpPr>
          <p:cNvPr id="812" name="Google Shape;812;p22"/>
          <p:cNvSpPr/>
          <p:nvPr/>
        </p:nvSpPr>
        <p:spPr>
          <a:xfrm>
            <a:off x="4398962" y="4138612"/>
            <a:ext cx="357187" cy="357187"/>
          </a:xfrm>
          <a:prstGeom prst="ellipse">
            <a:avLst/>
          </a:prstGeom>
          <a:solidFill>
            <a:schemeClr val="folHlink">
              <a:alpha val="2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3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 panose="020B0604020202020204"/>
              <a:buNone/>
            </a:pPr>
            <a:r>
              <a:rPr lang="en-US" sz="2700" b="1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Binary Searching - Example</a:t>
            </a:r>
            <a:endParaRPr lang="en-US" sz="2700" b="1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18" name="Google Shape;818;p23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LBC/Session 7</a:t>
            </a:r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19" name="Google Shape;819;p23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20" name="Google Shape;820;p23"/>
          <p:cNvSpPr txBox="1"/>
          <p:nvPr>
            <p:ph type="body" idx="4294967295"/>
          </p:nvPr>
        </p:nvSpPr>
        <p:spPr>
          <a:xfrm>
            <a:off x="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None/>
            </a:pPr>
            <a:endParaRPr sz="25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Example: Find number 33 in the sorted array below:</a:t>
            </a:r>
            <a:endParaRPr lang="en-US" sz="2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1" name="Google Shape;821;p23"/>
          <p:cNvSpPr txBox="1"/>
          <p:nvPr/>
        </p:nvSpPr>
        <p:spPr>
          <a:xfrm>
            <a:off x="48006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22" name="Google Shape;822;p23"/>
          <p:cNvSpPr txBox="1"/>
          <p:nvPr/>
        </p:nvSpPr>
        <p:spPr>
          <a:xfrm>
            <a:off x="20574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23" name="Google Shape;823;p23"/>
          <p:cNvSpPr txBox="1"/>
          <p:nvPr/>
        </p:nvSpPr>
        <p:spPr>
          <a:xfrm>
            <a:off x="16002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24" name="Google Shape;824;p23"/>
          <p:cNvSpPr txBox="1"/>
          <p:nvPr/>
        </p:nvSpPr>
        <p:spPr>
          <a:xfrm>
            <a:off x="25146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3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25" name="Google Shape;825;p23"/>
          <p:cNvSpPr txBox="1"/>
          <p:nvPr/>
        </p:nvSpPr>
        <p:spPr>
          <a:xfrm>
            <a:off x="29718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26" name="Google Shape;826;p23"/>
          <p:cNvSpPr txBox="1"/>
          <p:nvPr/>
        </p:nvSpPr>
        <p:spPr>
          <a:xfrm>
            <a:off x="38862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27" name="Google Shape;827;p23"/>
          <p:cNvSpPr txBox="1"/>
          <p:nvPr/>
        </p:nvSpPr>
        <p:spPr>
          <a:xfrm>
            <a:off x="34290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28" name="Google Shape;828;p23"/>
          <p:cNvSpPr txBox="1"/>
          <p:nvPr/>
        </p:nvSpPr>
        <p:spPr>
          <a:xfrm>
            <a:off x="43434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29" name="Google Shape;829;p23"/>
          <p:cNvSpPr txBox="1"/>
          <p:nvPr/>
        </p:nvSpPr>
        <p:spPr>
          <a:xfrm>
            <a:off x="57150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10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30" name="Google Shape;830;p23"/>
          <p:cNvSpPr txBox="1"/>
          <p:nvPr/>
        </p:nvSpPr>
        <p:spPr>
          <a:xfrm>
            <a:off x="52578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31" name="Google Shape;831;p23"/>
          <p:cNvSpPr txBox="1"/>
          <p:nvPr/>
        </p:nvSpPr>
        <p:spPr>
          <a:xfrm>
            <a:off x="61722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11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32" name="Google Shape;832;p23"/>
          <p:cNvSpPr txBox="1"/>
          <p:nvPr/>
        </p:nvSpPr>
        <p:spPr>
          <a:xfrm>
            <a:off x="66294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12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33" name="Google Shape;833;p23"/>
          <p:cNvSpPr txBox="1"/>
          <p:nvPr/>
        </p:nvSpPr>
        <p:spPr>
          <a:xfrm>
            <a:off x="75438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14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34" name="Google Shape;834;p23"/>
          <p:cNvSpPr txBox="1"/>
          <p:nvPr/>
        </p:nvSpPr>
        <p:spPr>
          <a:xfrm>
            <a:off x="70866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13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35" name="Google Shape;835;p23"/>
          <p:cNvSpPr txBox="1"/>
          <p:nvPr/>
        </p:nvSpPr>
        <p:spPr>
          <a:xfrm>
            <a:off x="11430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0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36" name="Google Shape;836;p23" descr="Outlined diamond"/>
          <p:cNvSpPr txBox="1"/>
          <p:nvPr/>
        </p:nvSpPr>
        <p:spPr>
          <a:xfrm>
            <a:off x="48006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64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37" name="Google Shape;837;p23"/>
          <p:cNvSpPr txBox="1"/>
          <p:nvPr/>
        </p:nvSpPr>
        <p:spPr>
          <a:xfrm>
            <a:off x="20574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14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38" name="Google Shape;838;p23"/>
          <p:cNvSpPr txBox="1"/>
          <p:nvPr/>
        </p:nvSpPr>
        <p:spPr>
          <a:xfrm>
            <a:off x="16002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39" name="Google Shape;839;p23"/>
          <p:cNvSpPr txBox="1"/>
          <p:nvPr/>
        </p:nvSpPr>
        <p:spPr>
          <a:xfrm>
            <a:off x="25146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25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40" name="Google Shape;840;p23"/>
          <p:cNvSpPr txBox="1"/>
          <p:nvPr/>
        </p:nvSpPr>
        <p:spPr>
          <a:xfrm>
            <a:off x="29718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33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41" name="Google Shape;841;p23"/>
          <p:cNvSpPr txBox="1"/>
          <p:nvPr/>
        </p:nvSpPr>
        <p:spPr>
          <a:xfrm>
            <a:off x="38862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51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42" name="Google Shape;842;p23"/>
          <p:cNvSpPr txBox="1"/>
          <p:nvPr/>
        </p:nvSpPr>
        <p:spPr>
          <a:xfrm>
            <a:off x="34290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43" name="Google Shape;843;p23" descr="Outlined diamond"/>
          <p:cNvSpPr txBox="1"/>
          <p:nvPr/>
        </p:nvSpPr>
        <p:spPr>
          <a:xfrm>
            <a:off x="43434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44" name="Google Shape;844;p23" descr="Outlined diamond"/>
          <p:cNvSpPr txBox="1"/>
          <p:nvPr/>
        </p:nvSpPr>
        <p:spPr>
          <a:xfrm>
            <a:off x="57150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84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45" name="Google Shape;845;p23" descr="Outlined diamond"/>
          <p:cNvSpPr txBox="1"/>
          <p:nvPr/>
        </p:nvSpPr>
        <p:spPr>
          <a:xfrm>
            <a:off x="52578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72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46" name="Google Shape;846;p23" descr="Outlined diamond"/>
          <p:cNvSpPr txBox="1"/>
          <p:nvPr/>
        </p:nvSpPr>
        <p:spPr>
          <a:xfrm>
            <a:off x="61722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47" name="Google Shape;847;p23" descr="Outlined diamond"/>
          <p:cNvSpPr txBox="1"/>
          <p:nvPr/>
        </p:nvSpPr>
        <p:spPr>
          <a:xfrm>
            <a:off x="66294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95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48" name="Google Shape;848;p23" descr="Outlined diamond"/>
          <p:cNvSpPr txBox="1"/>
          <p:nvPr/>
        </p:nvSpPr>
        <p:spPr>
          <a:xfrm>
            <a:off x="75438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97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49" name="Google Shape;849;p23" descr="Outlined diamond"/>
          <p:cNvSpPr txBox="1"/>
          <p:nvPr/>
        </p:nvSpPr>
        <p:spPr>
          <a:xfrm>
            <a:off x="70866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96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50" name="Google Shape;850;p23"/>
          <p:cNvSpPr txBox="1"/>
          <p:nvPr/>
        </p:nvSpPr>
        <p:spPr>
          <a:xfrm>
            <a:off x="11430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51" name="Google Shape;851;p23"/>
          <p:cNvSpPr txBox="1"/>
          <p:nvPr/>
        </p:nvSpPr>
        <p:spPr>
          <a:xfrm>
            <a:off x="1171575" y="5102225"/>
            <a:ext cx="3968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lo</a:t>
            </a:r>
            <a:endParaRPr lang="en-US" sz="18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cxnSp>
        <p:nvCxnSpPr>
          <p:cNvPr id="852" name="Google Shape;852;p23"/>
          <p:cNvCxnSpPr/>
          <p:nvPr/>
        </p:nvCxnSpPr>
        <p:spPr>
          <a:xfrm rot="10800000">
            <a:off x="1355725" y="4838700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sm" len="sm"/>
          </a:ln>
        </p:spPr>
      </p:cxnSp>
      <p:sp>
        <p:nvSpPr>
          <p:cNvPr id="853" name="Google Shape;853;p23"/>
          <p:cNvSpPr txBox="1"/>
          <p:nvPr/>
        </p:nvSpPr>
        <p:spPr>
          <a:xfrm>
            <a:off x="3914775" y="5103812"/>
            <a:ext cx="3968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hi</a:t>
            </a:r>
            <a:endParaRPr lang="en-US" sz="18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cxnSp>
        <p:nvCxnSpPr>
          <p:cNvPr id="854" name="Google Shape;854;p23"/>
          <p:cNvCxnSpPr/>
          <p:nvPr/>
        </p:nvCxnSpPr>
        <p:spPr>
          <a:xfrm rot="10800000">
            <a:off x="4095750" y="4840287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sm" len="sm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24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 panose="020B0604020202020204"/>
              <a:buNone/>
            </a:pPr>
            <a:r>
              <a:rPr lang="en-US" sz="2700" b="1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Binary Searching - Example</a:t>
            </a:r>
            <a:endParaRPr lang="en-US" sz="2700" b="1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0" name="Google Shape;860;p24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LBC/Session 7</a:t>
            </a:r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61" name="Google Shape;861;p24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62" name="Google Shape;862;p24"/>
          <p:cNvSpPr txBox="1"/>
          <p:nvPr>
            <p:ph type="body" idx="4294967295"/>
          </p:nvPr>
        </p:nvSpPr>
        <p:spPr>
          <a:xfrm>
            <a:off x="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None/>
            </a:pPr>
            <a:endParaRPr sz="25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Example: Find number 33 in the sorted array below:</a:t>
            </a:r>
            <a:endParaRPr lang="en-US" sz="2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3" name="Google Shape;863;p24"/>
          <p:cNvSpPr txBox="1"/>
          <p:nvPr/>
        </p:nvSpPr>
        <p:spPr>
          <a:xfrm>
            <a:off x="48006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64" name="Google Shape;864;p24"/>
          <p:cNvSpPr txBox="1"/>
          <p:nvPr/>
        </p:nvSpPr>
        <p:spPr>
          <a:xfrm>
            <a:off x="20574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65" name="Google Shape;865;p24"/>
          <p:cNvSpPr txBox="1"/>
          <p:nvPr/>
        </p:nvSpPr>
        <p:spPr>
          <a:xfrm>
            <a:off x="16002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66" name="Google Shape;866;p24"/>
          <p:cNvSpPr txBox="1"/>
          <p:nvPr/>
        </p:nvSpPr>
        <p:spPr>
          <a:xfrm>
            <a:off x="25146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3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67" name="Google Shape;867;p24"/>
          <p:cNvSpPr txBox="1"/>
          <p:nvPr/>
        </p:nvSpPr>
        <p:spPr>
          <a:xfrm>
            <a:off x="29718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68" name="Google Shape;868;p24"/>
          <p:cNvSpPr txBox="1"/>
          <p:nvPr/>
        </p:nvSpPr>
        <p:spPr>
          <a:xfrm>
            <a:off x="38862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69" name="Google Shape;869;p24"/>
          <p:cNvSpPr txBox="1"/>
          <p:nvPr/>
        </p:nvSpPr>
        <p:spPr>
          <a:xfrm>
            <a:off x="34290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70" name="Google Shape;870;p24"/>
          <p:cNvSpPr txBox="1"/>
          <p:nvPr/>
        </p:nvSpPr>
        <p:spPr>
          <a:xfrm>
            <a:off x="43434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71" name="Google Shape;871;p24"/>
          <p:cNvSpPr txBox="1"/>
          <p:nvPr/>
        </p:nvSpPr>
        <p:spPr>
          <a:xfrm>
            <a:off x="57150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10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72" name="Google Shape;872;p24"/>
          <p:cNvSpPr txBox="1"/>
          <p:nvPr/>
        </p:nvSpPr>
        <p:spPr>
          <a:xfrm>
            <a:off x="52578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73" name="Google Shape;873;p24"/>
          <p:cNvSpPr txBox="1"/>
          <p:nvPr/>
        </p:nvSpPr>
        <p:spPr>
          <a:xfrm>
            <a:off x="61722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11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74" name="Google Shape;874;p24"/>
          <p:cNvSpPr txBox="1"/>
          <p:nvPr/>
        </p:nvSpPr>
        <p:spPr>
          <a:xfrm>
            <a:off x="66294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12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75" name="Google Shape;875;p24"/>
          <p:cNvSpPr txBox="1"/>
          <p:nvPr/>
        </p:nvSpPr>
        <p:spPr>
          <a:xfrm>
            <a:off x="75438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14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76" name="Google Shape;876;p24"/>
          <p:cNvSpPr txBox="1"/>
          <p:nvPr/>
        </p:nvSpPr>
        <p:spPr>
          <a:xfrm>
            <a:off x="70866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13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77" name="Google Shape;877;p24"/>
          <p:cNvSpPr txBox="1"/>
          <p:nvPr/>
        </p:nvSpPr>
        <p:spPr>
          <a:xfrm>
            <a:off x="11430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0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78" name="Google Shape;878;p24" descr="Outlined diamond"/>
          <p:cNvSpPr txBox="1"/>
          <p:nvPr/>
        </p:nvSpPr>
        <p:spPr>
          <a:xfrm>
            <a:off x="48006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64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79" name="Google Shape;879;p24"/>
          <p:cNvSpPr txBox="1"/>
          <p:nvPr/>
        </p:nvSpPr>
        <p:spPr>
          <a:xfrm>
            <a:off x="20574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14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80" name="Google Shape;880;p24"/>
          <p:cNvSpPr txBox="1"/>
          <p:nvPr/>
        </p:nvSpPr>
        <p:spPr>
          <a:xfrm>
            <a:off x="16002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81" name="Google Shape;881;p24"/>
          <p:cNvSpPr txBox="1"/>
          <p:nvPr/>
        </p:nvSpPr>
        <p:spPr>
          <a:xfrm>
            <a:off x="25146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25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82" name="Google Shape;882;p24"/>
          <p:cNvSpPr txBox="1"/>
          <p:nvPr/>
        </p:nvSpPr>
        <p:spPr>
          <a:xfrm>
            <a:off x="29718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33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83" name="Google Shape;883;p24"/>
          <p:cNvSpPr txBox="1"/>
          <p:nvPr/>
        </p:nvSpPr>
        <p:spPr>
          <a:xfrm>
            <a:off x="38862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51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84" name="Google Shape;884;p24"/>
          <p:cNvSpPr txBox="1"/>
          <p:nvPr/>
        </p:nvSpPr>
        <p:spPr>
          <a:xfrm>
            <a:off x="34290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85" name="Google Shape;885;p24" descr="Outlined diamond"/>
          <p:cNvSpPr txBox="1"/>
          <p:nvPr/>
        </p:nvSpPr>
        <p:spPr>
          <a:xfrm>
            <a:off x="43434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86" name="Google Shape;886;p24" descr="Outlined diamond"/>
          <p:cNvSpPr txBox="1"/>
          <p:nvPr/>
        </p:nvSpPr>
        <p:spPr>
          <a:xfrm>
            <a:off x="57150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84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87" name="Google Shape;887;p24" descr="Outlined diamond"/>
          <p:cNvSpPr txBox="1"/>
          <p:nvPr/>
        </p:nvSpPr>
        <p:spPr>
          <a:xfrm>
            <a:off x="52578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72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88" name="Google Shape;888;p24" descr="Outlined diamond"/>
          <p:cNvSpPr txBox="1"/>
          <p:nvPr/>
        </p:nvSpPr>
        <p:spPr>
          <a:xfrm>
            <a:off x="61722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89" name="Google Shape;889;p24" descr="Outlined diamond"/>
          <p:cNvSpPr txBox="1"/>
          <p:nvPr/>
        </p:nvSpPr>
        <p:spPr>
          <a:xfrm>
            <a:off x="66294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95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90" name="Google Shape;890;p24" descr="Outlined diamond"/>
          <p:cNvSpPr txBox="1"/>
          <p:nvPr/>
        </p:nvSpPr>
        <p:spPr>
          <a:xfrm>
            <a:off x="75438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97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91" name="Google Shape;891;p24" descr="Outlined diamond"/>
          <p:cNvSpPr txBox="1"/>
          <p:nvPr/>
        </p:nvSpPr>
        <p:spPr>
          <a:xfrm>
            <a:off x="70866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96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92" name="Google Shape;892;p24"/>
          <p:cNvSpPr txBox="1"/>
          <p:nvPr/>
        </p:nvSpPr>
        <p:spPr>
          <a:xfrm>
            <a:off x="11430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93" name="Google Shape;893;p24"/>
          <p:cNvSpPr txBox="1"/>
          <p:nvPr/>
        </p:nvSpPr>
        <p:spPr>
          <a:xfrm>
            <a:off x="1171575" y="5102225"/>
            <a:ext cx="3968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lo</a:t>
            </a:r>
            <a:endParaRPr lang="en-US" sz="18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cxnSp>
        <p:nvCxnSpPr>
          <p:cNvPr id="894" name="Google Shape;894;p24"/>
          <p:cNvCxnSpPr/>
          <p:nvPr/>
        </p:nvCxnSpPr>
        <p:spPr>
          <a:xfrm rot="10800000">
            <a:off x="1355725" y="4838700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sm" len="sm"/>
          </a:ln>
        </p:spPr>
      </p:cxnSp>
      <p:sp>
        <p:nvSpPr>
          <p:cNvPr id="895" name="Google Shape;895;p24"/>
          <p:cNvSpPr txBox="1"/>
          <p:nvPr/>
        </p:nvSpPr>
        <p:spPr>
          <a:xfrm>
            <a:off x="2486025" y="5103812"/>
            <a:ext cx="5048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mid</a:t>
            </a:r>
            <a:endParaRPr lang="en-US" sz="18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cxnSp>
        <p:nvCxnSpPr>
          <p:cNvPr id="896" name="Google Shape;896;p24"/>
          <p:cNvCxnSpPr/>
          <p:nvPr/>
        </p:nvCxnSpPr>
        <p:spPr>
          <a:xfrm rot="10800000">
            <a:off x="2722562" y="4840287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sm" len="sm"/>
          </a:ln>
        </p:spPr>
      </p:cxnSp>
      <p:sp>
        <p:nvSpPr>
          <p:cNvPr id="897" name="Google Shape;897;p24"/>
          <p:cNvSpPr/>
          <p:nvPr/>
        </p:nvSpPr>
        <p:spPr>
          <a:xfrm>
            <a:off x="2562225" y="4137025"/>
            <a:ext cx="357187" cy="357187"/>
          </a:xfrm>
          <a:prstGeom prst="ellipse">
            <a:avLst/>
          </a:prstGeom>
          <a:solidFill>
            <a:schemeClr val="folHlink">
              <a:alpha val="2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98" name="Google Shape;898;p24"/>
          <p:cNvSpPr txBox="1"/>
          <p:nvPr/>
        </p:nvSpPr>
        <p:spPr>
          <a:xfrm>
            <a:off x="3914775" y="5103812"/>
            <a:ext cx="3968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hi</a:t>
            </a:r>
            <a:endParaRPr lang="en-US" sz="18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cxnSp>
        <p:nvCxnSpPr>
          <p:cNvPr id="899" name="Google Shape;899;p24"/>
          <p:cNvCxnSpPr/>
          <p:nvPr/>
        </p:nvCxnSpPr>
        <p:spPr>
          <a:xfrm rot="10800000">
            <a:off x="4095750" y="4840287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sm" len="sm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25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 panose="020B0604020202020204"/>
              <a:buNone/>
            </a:pPr>
            <a:r>
              <a:rPr lang="en-US" sz="2700" b="1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Binary Searching - Example</a:t>
            </a:r>
            <a:endParaRPr lang="en-US" sz="2700" b="1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5" name="Google Shape;905;p25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LBC/Session 7</a:t>
            </a:r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06" name="Google Shape;906;p25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07" name="Google Shape;907;p25"/>
          <p:cNvSpPr txBox="1"/>
          <p:nvPr>
            <p:ph type="body" idx="4294967295"/>
          </p:nvPr>
        </p:nvSpPr>
        <p:spPr>
          <a:xfrm>
            <a:off x="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None/>
            </a:pPr>
            <a:endParaRPr sz="25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Example: Find number 33 in the sorted array below:</a:t>
            </a:r>
            <a:endParaRPr lang="en-US" sz="2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8" name="Google Shape;908;p25"/>
          <p:cNvSpPr txBox="1"/>
          <p:nvPr/>
        </p:nvSpPr>
        <p:spPr>
          <a:xfrm>
            <a:off x="48006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09" name="Google Shape;909;p25"/>
          <p:cNvSpPr txBox="1"/>
          <p:nvPr/>
        </p:nvSpPr>
        <p:spPr>
          <a:xfrm>
            <a:off x="20574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10" name="Google Shape;910;p25"/>
          <p:cNvSpPr txBox="1"/>
          <p:nvPr/>
        </p:nvSpPr>
        <p:spPr>
          <a:xfrm>
            <a:off x="16002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11" name="Google Shape;911;p25"/>
          <p:cNvSpPr txBox="1"/>
          <p:nvPr/>
        </p:nvSpPr>
        <p:spPr>
          <a:xfrm>
            <a:off x="25146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3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12" name="Google Shape;912;p25"/>
          <p:cNvSpPr txBox="1"/>
          <p:nvPr/>
        </p:nvSpPr>
        <p:spPr>
          <a:xfrm>
            <a:off x="29718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13" name="Google Shape;913;p25"/>
          <p:cNvSpPr txBox="1"/>
          <p:nvPr/>
        </p:nvSpPr>
        <p:spPr>
          <a:xfrm>
            <a:off x="38862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14" name="Google Shape;914;p25"/>
          <p:cNvSpPr txBox="1"/>
          <p:nvPr/>
        </p:nvSpPr>
        <p:spPr>
          <a:xfrm>
            <a:off x="34290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15" name="Google Shape;915;p25"/>
          <p:cNvSpPr txBox="1"/>
          <p:nvPr/>
        </p:nvSpPr>
        <p:spPr>
          <a:xfrm>
            <a:off x="43434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16" name="Google Shape;916;p25"/>
          <p:cNvSpPr txBox="1"/>
          <p:nvPr/>
        </p:nvSpPr>
        <p:spPr>
          <a:xfrm>
            <a:off x="57150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10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17" name="Google Shape;917;p25"/>
          <p:cNvSpPr txBox="1"/>
          <p:nvPr/>
        </p:nvSpPr>
        <p:spPr>
          <a:xfrm>
            <a:off x="52578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18" name="Google Shape;918;p25"/>
          <p:cNvSpPr txBox="1"/>
          <p:nvPr/>
        </p:nvSpPr>
        <p:spPr>
          <a:xfrm>
            <a:off x="61722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11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19" name="Google Shape;919;p25"/>
          <p:cNvSpPr txBox="1"/>
          <p:nvPr/>
        </p:nvSpPr>
        <p:spPr>
          <a:xfrm>
            <a:off x="66294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12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20" name="Google Shape;920;p25"/>
          <p:cNvSpPr txBox="1"/>
          <p:nvPr/>
        </p:nvSpPr>
        <p:spPr>
          <a:xfrm>
            <a:off x="75438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14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21" name="Google Shape;921;p25"/>
          <p:cNvSpPr txBox="1"/>
          <p:nvPr/>
        </p:nvSpPr>
        <p:spPr>
          <a:xfrm>
            <a:off x="70866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13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22" name="Google Shape;922;p25"/>
          <p:cNvSpPr txBox="1"/>
          <p:nvPr/>
        </p:nvSpPr>
        <p:spPr>
          <a:xfrm>
            <a:off x="11430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0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23" name="Google Shape;923;p25" descr="Outlined diamond"/>
          <p:cNvSpPr txBox="1"/>
          <p:nvPr/>
        </p:nvSpPr>
        <p:spPr>
          <a:xfrm>
            <a:off x="48006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64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24" name="Google Shape;924;p25" descr="Outlined diamond"/>
          <p:cNvSpPr txBox="1"/>
          <p:nvPr/>
        </p:nvSpPr>
        <p:spPr>
          <a:xfrm>
            <a:off x="20574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14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25" name="Google Shape;925;p25" descr="Outlined diamond"/>
          <p:cNvSpPr txBox="1"/>
          <p:nvPr/>
        </p:nvSpPr>
        <p:spPr>
          <a:xfrm>
            <a:off x="16002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26" name="Google Shape;926;p25" descr="Outlined diamond"/>
          <p:cNvSpPr txBox="1"/>
          <p:nvPr/>
        </p:nvSpPr>
        <p:spPr>
          <a:xfrm>
            <a:off x="25146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25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27" name="Google Shape;927;p25"/>
          <p:cNvSpPr txBox="1"/>
          <p:nvPr/>
        </p:nvSpPr>
        <p:spPr>
          <a:xfrm>
            <a:off x="29718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33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28" name="Google Shape;928;p25"/>
          <p:cNvSpPr txBox="1"/>
          <p:nvPr/>
        </p:nvSpPr>
        <p:spPr>
          <a:xfrm>
            <a:off x="38862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51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29" name="Google Shape;929;p25"/>
          <p:cNvSpPr txBox="1"/>
          <p:nvPr/>
        </p:nvSpPr>
        <p:spPr>
          <a:xfrm>
            <a:off x="34290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30" name="Google Shape;930;p25" descr="Outlined diamond"/>
          <p:cNvSpPr txBox="1"/>
          <p:nvPr/>
        </p:nvSpPr>
        <p:spPr>
          <a:xfrm>
            <a:off x="43434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31" name="Google Shape;931;p25" descr="Outlined diamond"/>
          <p:cNvSpPr txBox="1"/>
          <p:nvPr/>
        </p:nvSpPr>
        <p:spPr>
          <a:xfrm>
            <a:off x="57150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84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32" name="Google Shape;932;p25" descr="Outlined diamond"/>
          <p:cNvSpPr txBox="1"/>
          <p:nvPr/>
        </p:nvSpPr>
        <p:spPr>
          <a:xfrm>
            <a:off x="52578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72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33" name="Google Shape;933;p25" descr="Outlined diamond"/>
          <p:cNvSpPr txBox="1"/>
          <p:nvPr/>
        </p:nvSpPr>
        <p:spPr>
          <a:xfrm>
            <a:off x="61722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34" name="Google Shape;934;p25" descr="Outlined diamond"/>
          <p:cNvSpPr txBox="1"/>
          <p:nvPr/>
        </p:nvSpPr>
        <p:spPr>
          <a:xfrm>
            <a:off x="66294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95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35" name="Google Shape;935;p25" descr="Outlined diamond"/>
          <p:cNvSpPr txBox="1"/>
          <p:nvPr/>
        </p:nvSpPr>
        <p:spPr>
          <a:xfrm>
            <a:off x="75438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97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36" name="Google Shape;936;p25" descr="Outlined diamond"/>
          <p:cNvSpPr txBox="1"/>
          <p:nvPr/>
        </p:nvSpPr>
        <p:spPr>
          <a:xfrm>
            <a:off x="70866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96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37" name="Google Shape;937;p25" descr="Outlined diamond"/>
          <p:cNvSpPr txBox="1"/>
          <p:nvPr/>
        </p:nvSpPr>
        <p:spPr>
          <a:xfrm>
            <a:off x="11430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38" name="Google Shape;938;p25"/>
          <p:cNvSpPr txBox="1"/>
          <p:nvPr/>
        </p:nvSpPr>
        <p:spPr>
          <a:xfrm>
            <a:off x="3009900" y="5103812"/>
            <a:ext cx="3968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lo</a:t>
            </a:r>
            <a:endParaRPr lang="en-US" sz="18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cxnSp>
        <p:nvCxnSpPr>
          <p:cNvPr id="939" name="Google Shape;939;p25"/>
          <p:cNvCxnSpPr/>
          <p:nvPr/>
        </p:nvCxnSpPr>
        <p:spPr>
          <a:xfrm rot="10800000">
            <a:off x="3190875" y="4840287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sm" len="sm"/>
          </a:ln>
        </p:spPr>
      </p:cxnSp>
      <p:sp>
        <p:nvSpPr>
          <p:cNvPr id="940" name="Google Shape;940;p25"/>
          <p:cNvSpPr txBox="1"/>
          <p:nvPr/>
        </p:nvSpPr>
        <p:spPr>
          <a:xfrm>
            <a:off x="3914775" y="5103812"/>
            <a:ext cx="3968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hi</a:t>
            </a:r>
            <a:endParaRPr lang="en-US" sz="18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cxnSp>
        <p:nvCxnSpPr>
          <p:cNvPr id="941" name="Google Shape;941;p25"/>
          <p:cNvCxnSpPr/>
          <p:nvPr/>
        </p:nvCxnSpPr>
        <p:spPr>
          <a:xfrm rot="10800000">
            <a:off x="4095750" y="4840287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sm" len="sm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26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 panose="020B0604020202020204"/>
              <a:buNone/>
            </a:pPr>
            <a:r>
              <a:rPr lang="en-US" sz="2700" b="1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Binary Searching - Example</a:t>
            </a:r>
            <a:endParaRPr lang="en-US" sz="2700" b="1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47" name="Google Shape;947;p26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LBC/Session 7</a:t>
            </a:r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48" name="Google Shape;948;p26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49" name="Google Shape;949;p26"/>
          <p:cNvSpPr txBox="1"/>
          <p:nvPr>
            <p:ph type="body" idx="4294967295"/>
          </p:nvPr>
        </p:nvSpPr>
        <p:spPr>
          <a:xfrm>
            <a:off x="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None/>
            </a:pPr>
            <a:endParaRPr sz="25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Example: Find number 33 in the sorted array below:</a:t>
            </a:r>
            <a:endParaRPr lang="en-US" sz="2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0" name="Google Shape;950;p26"/>
          <p:cNvSpPr txBox="1"/>
          <p:nvPr/>
        </p:nvSpPr>
        <p:spPr>
          <a:xfrm>
            <a:off x="48006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51" name="Google Shape;951;p26"/>
          <p:cNvSpPr txBox="1"/>
          <p:nvPr/>
        </p:nvSpPr>
        <p:spPr>
          <a:xfrm>
            <a:off x="20574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52" name="Google Shape;952;p26"/>
          <p:cNvSpPr txBox="1"/>
          <p:nvPr/>
        </p:nvSpPr>
        <p:spPr>
          <a:xfrm>
            <a:off x="16002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53" name="Google Shape;953;p26"/>
          <p:cNvSpPr txBox="1"/>
          <p:nvPr/>
        </p:nvSpPr>
        <p:spPr>
          <a:xfrm>
            <a:off x="25146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3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54" name="Google Shape;954;p26"/>
          <p:cNvSpPr txBox="1"/>
          <p:nvPr/>
        </p:nvSpPr>
        <p:spPr>
          <a:xfrm>
            <a:off x="29718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55" name="Google Shape;955;p26"/>
          <p:cNvSpPr txBox="1"/>
          <p:nvPr/>
        </p:nvSpPr>
        <p:spPr>
          <a:xfrm>
            <a:off x="38862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56" name="Google Shape;956;p26"/>
          <p:cNvSpPr txBox="1"/>
          <p:nvPr/>
        </p:nvSpPr>
        <p:spPr>
          <a:xfrm>
            <a:off x="34290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57" name="Google Shape;957;p26"/>
          <p:cNvSpPr txBox="1"/>
          <p:nvPr/>
        </p:nvSpPr>
        <p:spPr>
          <a:xfrm>
            <a:off x="43434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58" name="Google Shape;958;p26"/>
          <p:cNvSpPr txBox="1"/>
          <p:nvPr/>
        </p:nvSpPr>
        <p:spPr>
          <a:xfrm>
            <a:off x="57150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10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59" name="Google Shape;959;p26"/>
          <p:cNvSpPr txBox="1"/>
          <p:nvPr/>
        </p:nvSpPr>
        <p:spPr>
          <a:xfrm>
            <a:off x="52578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60" name="Google Shape;960;p26"/>
          <p:cNvSpPr txBox="1"/>
          <p:nvPr/>
        </p:nvSpPr>
        <p:spPr>
          <a:xfrm>
            <a:off x="61722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11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61" name="Google Shape;961;p26"/>
          <p:cNvSpPr txBox="1"/>
          <p:nvPr/>
        </p:nvSpPr>
        <p:spPr>
          <a:xfrm>
            <a:off x="66294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12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62" name="Google Shape;962;p26"/>
          <p:cNvSpPr txBox="1"/>
          <p:nvPr/>
        </p:nvSpPr>
        <p:spPr>
          <a:xfrm>
            <a:off x="75438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14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63" name="Google Shape;963;p26"/>
          <p:cNvSpPr txBox="1"/>
          <p:nvPr/>
        </p:nvSpPr>
        <p:spPr>
          <a:xfrm>
            <a:off x="70866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13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64" name="Google Shape;964;p26"/>
          <p:cNvSpPr txBox="1"/>
          <p:nvPr/>
        </p:nvSpPr>
        <p:spPr>
          <a:xfrm>
            <a:off x="11430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0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65" name="Google Shape;965;p26" descr="Outlined diamond"/>
          <p:cNvSpPr txBox="1"/>
          <p:nvPr/>
        </p:nvSpPr>
        <p:spPr>
          <a:xfrm>
            <a:off x="48006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64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66" name="Google Shape;966;p26" descr="Outlined diamond"/>
          <p:cNvSpPr txBox="1"/>
          <p:nvPr/>
        </p:nvSpPr>
        <p:spPr>
          <a:xfrm>
            <a:off x="20574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14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67" name="Google Shape;967;p26" descr="Outlined diamond"/>
          <p:cNvSpPr txBox="1"/>
          <p:nvPr/>
        </p:nvSpPr>
        <p:spPr>
          <a:xfrm>
            <a:off x="16002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68" name="Google Shape;968;p26" descr="Outlined diamond"/>
          <p:cNvSpPr txBox="1"/>
          <p:nvPr/>
        </p:nvSpPr>
        <p:spPr>
          <a:xfrm>
            <a:off x="25146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25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69" name="Google Shape;969;p26"/>
          <p:cNvSpPr txBox="1"/>
          <p:nvPr/>
        </p:nvSpPr>
        <p:spPr>
          <a:xfrm>
            <a:off x="29718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33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70" name="Google Shape;970;p26"/>
          <p:cNvSpPr txBox="1"/>
          <p:nvPr/>
        </p:nvSpPr>
        <p:spPr>
          <a:xfrm>
            <a:off x="38862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51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71" name="Google Shape;971;p26"/>
          <p:cNvSpPr txBox="1"/>
          <p:nvPr/>
        </p:nvSpPr>
        <p:spPr>
          <a:xfrm>
            <a:off x="34290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72" name="Google Shape;972;p26" descr="Outlined diamond"/>
          <p:cNvSpPr txBox="1"/>
          <p:nvPr/>
        </p:nvSpPr>
        <p:spPr>
          <a:xfrm>
            <a:off x="43434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73" name="Google Shape;973;p26" descr="Outlined diamond"/>
          <p:cNvSpPr txBox="1"/>
          <p:nvPr/>
        </p:nvSpPr>
        <p:spPr>
          <a:xfrm>
            <a:off x="57150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84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74" name="Google Shape;974;p26" descr="Outlined diamond"/>
          <p:cNvSpPr txBox="1"/>
          <p:nvPr/>
        </p:nvSpPr>
        <p:spPr>
          <a:xfrm>
            <a:off x="52578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72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75" name="Google Shape;975;p26" descr="Outlined diamond"/>
          <p:cNvSpPr txBox="1"/>
          <p:nvPr/>
        </p:nvSpPr>
        <p:spPr>
          <a:xfrm>
            <a:off x="61722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76" name="Google Shape;976;p26" descr="Outlined diamond"/>
          <p:cNvSpPr txBox="1"/>
          <p:nvPr/>
        </p:nvSpPr>
        <p:spPr>
          <a:xfrm>
            <a:off x="66294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95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77" name="Google Shape;977;p26" descr="Outlined diamond"/>
          <p:cNvSpPr txBox="1"/>
          <p:nvPr/>
        </p:nvSpPr>
        <p:spPr>
          <a:xfrm>
            <a:off x="75438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97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78" name="Google Shape;978;p26" descr="Outlined diamond"/>
          <p:cNvSpPr txBox="1"/>
          <p:nvPr/>
        </p:nvSpPr>
        <p:spPr>
          <a:xfrm>
            <a:off x="70866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96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79" name="Google Shape;979;p26" descr="Outlined diamond"/>
          <p:cNvSpPr txBox="1"/>
          <p:nvPr/>
        </p:nvSpPr>
        <p:spPr>
          <a:xfrm>
            <a:off x="11430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80" name="Google Shape;980;p26"/>
          <p:cNvSpPr txBox="1"/>
          <p:nvPr/>
        </p:nvSpPr>
        <p:spPr>
          <a:xfrm>
            <a:off x="3009900" y="5103812"/>
            <a:ext cx="3968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lo</a:t>
            </a:r>
            <a:endParaRPr lang="en-US" sz="18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cxnSp>
        <p:nvCxnSpPr>
          <p:cNvPr id="981" name="Google Shape;981;p26"/>
          <p:cNvCxnSpPr/>
          <p:nvPr/>
        </p:nvCxnSpPr>
        <p:spPr>
          <a:xfrm rot="10800000">
            <a:off x="3190875" y="4840287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sm" len="sm"/>
          </a:ln>
        </p:spPr>
      </p:cxnSp>
      <p:sp>
        <p:nvSpPr>
          <p:cNvPr id="982" name="Google Shape;982;p26"/>
          <p:cNvSpPr txBox="1"/>
          <p:nvPr/>
        </p:nvSpPr>
        <p:spPr>
          <a:xfrm>
            <a:off x="3914775" y="5103812"/>
            <a:ext cx="3968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hi</a:t>
            </a:r>
            <a:endParaRPr lang="en-US" sz="18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cxnSp>
        <p:nvCxnSpPr>
          <p:cNvPr id="983" name="Google Shape;983;p26"/>
          <p:cNvCxnSpPr/>
          <p:nvPr/>
        </p:nvCxnSpPr>
        <p:spPr>
          <a:xfrm rot="10800000">
            <a:off x="4095750" y="4840287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sm" len="sm"/>
          </a:ln>
        </p:spPr>
      </p:cxnSp>
      <p:sp>
        <p:nvSpPr>
          <p:cNvPr id="984" name="Google Shape;984;p26"/>
          <p:cNvSpPr txBox="1"/>
          <p:nvPr/>
        </p:nvSpPr>
        <p:spPr>
          <a:xfrm>
            <a:off x="3406775" y="5103812"/>
            <a:ext cx="5048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mid</a:t>
            </a:r>
            <a:endParaRPr lang="en-US" sz="18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cxnSp>
        <p:nvCxnSpPr>
          <p:cNvPr id="985" name="Google Shape;985;p26"/>
          <p:cNvCxnSpPr/>
          <p:nvPr/>
        </p:nvCxnSpPr>
        <p:spPr>
          <a:xfrm rot="10800000">
            <a:off x="3643312" y="4840287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sm" len="sm"/>
          </a:ln>
        </p:spPr>
      </p:cxnSp>
      <p:sp>
        <p:nvSpPr>
          <p:cNvPr id="986" name="Google Shape;986;p26"/>
          <p:cNvSpPr/>
          <p:nvPr/>
        </p:nvSpPr>
        <p:spPr>
          <a:xfrm>
            <a:off x="3482975" y="4137025"/>
            <a:ext cx="357187" cy="357187"/>
          </a:xfrm>
          <a:prstGeom prst="ellipse">
            <a:avLst/>
          </a:prstGeom>
          <a:solidFill>
            <a:schemeClr val="folHlink">
              <a:alpha val="2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27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 panose="020B0604020202020204"/>
              <a:buNone/>
            </a:pPr>
            <a:r>
              <a:rPr lang="en-US" sz="2700" b="1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Binary Searching - Example</a:t>
            </a:r>
            <a:endParaRPr lang="en-US" sz="2700" b="1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2" name="Google Shape;992;p27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LBC/Session 7</a:t>
            </a:r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93" name="Google Shape;993;p27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94" name="Google Shape;994;p27"/>
          <p:cNvSpPr txBox="1"/>
          <p:nvPr>
            <p:ph type="body" idx="4294967295"/>
          </p:nvPr>
        </p:nvSpPr>
        <p:spPr>
          <a:xfrm>
            <a:off x="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None/>
            </a:pPr>
            <a:endParaRPr sz="25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Example: Find number 33 in the sorted array below:</a:t>
            </a:r>
            <a:endParaRPr lang="en-US" sz="2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5" name="Google Shape;995;p27"/>
          <p:cNvSpPr txBox="1"/>
          <p:nvPr/>
        </p:nvSpPr>
        <p:spPr>
          <a:xfrm>
            <a:off x="48006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96" name="Google Shape;996;p27"/>
          <p:cNvSpPr txBox="1"/>
          <p:nvPr/>
        </p:nvSpPr>
        <p:spPr>
          <a:xfrm>
            <a:off x="20574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97" name="Google Shape;997;p27"/>
          <p:cNvSpPr txBox="1"/>
          <p:nvPr/>
        </p:nvSpPr>
        <p:spPr>
          <a:xfrm>
            <a:off x="16002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98" name="Google Shape;998;p27"/>
          <p:cNvSpPr txBox="1"/>
          <p:nvPr/>
        </p:nvSpPr>
        <p:spPr>
          <a:xfrm>
            <a:off x="25146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3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99" name="Google Shape;999;p27"/>
          <p:cNvSpPr txBox="1"/>
          <p:nvPr/>
        </p:nvSpPr>
        <p:spPr>
          <a:xfrm>
            <a:off x="29718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00" name="Google Shape;1000;p27"/>
          <p:cNvSpPr txBox="1"/>
          <p:nvPr/>
        </p:nvSpPr>
        <p:spPr>
          <a:xfrm>
            <a:off x="38862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01" name="Google Shape;1001;p27"/>
          <p:cNvSpPr txBox="1"/>
          <p:nvPr/>
        </p:nvSpPr>
        <p:spPr>
          <a:xfrm>
            <a:off x="34290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02" name="Google Shape;1002;p27"/>
          <p:cNvSpPr txBox="1"/>
          <p:nvPr/>
        </p:nvSpPr>
        <p:spPr>
          <a:xfrm>
            <a:off x="43434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03" name="Google Shape;1003;p27"/>
          <p:cNvSpPr txBox="1"/>
          <p:nvPr/>
        </p:nvSpPr>
        <p:spPr>
          <a:xfrm>
            <a:off x="57150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10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04" name="Google Shape;1004;p27"/>
          <p:cNvSpPr txBox="1"/>
          <p:nvPr/>
        </p:nvSpPr>
        <p:spPr>
          <a:xfrm>
            <a:off x="52578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05" name="Google Shape;1005;p27"/>
          <p:cNvSpPr txBox="1"/>
          <p:nvPr/>
        </p:nvSpPr>
        <p:spPr>
          <a:xfrm>
            <a:off x="61722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11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06" name="Google Shape;1006;p27"/>
          <p:cNvSpPr txBox="1"/>
          <p:nvPr/>
        </p:nvSpPr>
        <p:spPr>
          <a:xfrm>
            <a:off x="66294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12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07" name="Google Shape;1007;p27"/>
          <p:cNvSpPr txBox="1"/>
          <p:nvPr/>
        </p:nvSpPr>
        <p:spPr>
          <a:xfrm>
            <a:off x="75438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14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08" name="Google Shape;1008;p27"/>
          <p:cNvSpPr txBox="1"/>
          <p:nvPr/>
        </p:nvSpPr>
        <p:spPr>
          <a:xfrm>
            <a:off x="70866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13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09" name="Google Shape;1009;p27"/>
          <p:cNvSpPr txBox="1"/>
          <p:nvPr/>
        </p:nvSpPr>
        <p:spPr>
          <a:xfrm>
            <a:off x="11430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0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10" name="Google Shape;1010;p27" descr="Outlined diamond"/>
          <p:cNvSpPr txBox="1"/>
          <p:nvPr/>
        </p:nvSpPr>
        <p:spPr>
          <a:xfrm>
            <a:off x="48006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64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11" name="Google Shape;1011;p27" descr="Outlined diamond"/>
          <p:cNvSpPr txBox="1"/>
          <p:nvPr/>
        </p:nvSpPr>
        <p:spPr>
          <a:xfrm>
            <a:off x="20574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14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12" name="Google Shape;1012;p27" descr="Outlined diamond"/>
          <p:cNvSpPr txBox="1"/>
          <p:nvPr/>
        </p:nvSpPr>
        <p:spPr>
          <a:xfrm>
            <a:off x="16002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13" name="Google Shape;1013;p27" descr="Outlined diamond"/>
          <p:cNvSpPr txBox="1"/>
          <p:nvPr/>
        </p:nvSpPr>
        <p:spPr>
          <a:xfrm>
            <a:off x="25146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25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14" name="Google Shape;1014;p27"/>
          <p:cNvSpPr txBox="1"/>
          <p:nvPr/>
        </p:nvSpPr>
        <p:spPr>
          <a:xfrm>
            <a:off x="29718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33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15" name="Google Shape;1015;p27" descr="Outlined diamond"/>
          <p:cNvSpPr txBox="1"/>
          <p:nvPr/>
        </p:nvSpPr>
        <p:spPr>
          <a:xfrm>
            <a:off x="38862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51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16" name="Google Shape;1016;p27" descr="Outlined diamond"/>
          <p:cNvSpPr txBox="1"/>
          <p:nvPr/>
        </p:nvSpPr>
        <p:spPr>
          <a:xfrm>
            <a:off x="34290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17" name="Google Shape;1017;p27" descr="Outlined diamond"/>
          <p:cNvSpPr txBox="1"/>
          <p:nvPr/>
        </p:nvSpPr>
        <p:spPr>
          <a:xfrm>
            <a:off x="43434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18" name="Google Shape;1018;p27" descr="Outlined diamond"/>
          <p:cNvSpPr txBox="1"/>
          <p:nvPr/>
        </p:nvSpPr>
        <p:spPr>
          <a:xfrm>
            <a:off x="57150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84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19" name="Google Shape;1019;p27" descr="Outlined diamond"/>
          <p:cNvSpPr txBox="1"/>
          <p:nvPr/>
        </p:nvSpPr>
        <p:spPr>
          <a:xfrm>
            <a:off x="52578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72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20" name="Google Shape;1020;p27" descr="Outlined diamond"/>
          <p:cNvSpPr txBox="1"/>
          <p:nvPr/>
        </p:nvSpPr>
        <p:spPr>
          <a:xfrm>
            <a:off x="61722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21" name="Google Shape;1021;p27" descr="Outlined diamond"/>
          <p:cNvSpPr txBox="1"/>
          <p:nvPr/>
        </p:nvSpPr>
        <p:spPr>
          <a:xfrm>
            <a:off x="66294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95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22" name="Google Shape;1022;p27" descr="Outlined diamond"/>
          <p:cNvSpPr txBox="1"/>
          <p:nvPr/>
        </p:nvSpPr>
        <p:spPr>
          <a:xfrm>
            <a:off x="75438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97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23" name="Google Shape;1023;p27" descr="Outlined diamond"/>
          <p:cNvSpPr txBox="1"/>
          <p:nvPr/>
        </p:nvSpPr>
        <p:spPr>
          <a:xfrm>
            <a:off x="70866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96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24" name="Google Shape;1024;p27" descr="Outlined diamond"/>
          <p:cNvSpPr txBox="1"/>
          <p:nvPr/>
        </p:nvSpPr>
        <p:spPr>
          <a:xfrm>
            <a:off x="11430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25" name="Google Shape;1025;p27"/>
          <p:cNvSpPr txBox="1"/>
          <p:nvPr/>
        </p:nvSpPr>
        <p:spPr>
          <a:xfrm>
            <a:off x="3009900" y="5103812"/>
            <a:ext cx="396875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lo</a:t>
            </a:r>
            <a:br>
              <a:rPr lang="en-US" sz="18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br>
            <a:r>
              <a:rPr lang="en-US" sz="18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hi</a:t>
            </a:r>
            <a:endParaRPr lang="en-US" sz="18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cxnSp>
        <p:nvCxnSpPr>
          <p:cNvPr id="1026" name="Google Shape;1026;p27"/>
          <p:cNvCxnSpPr/>
          <p:nvPr/>
        </p:nvCxnSpPr>
        <p:spPr>
          <a:xfrm rot="10800000">
            <a:off x="3190875" y="4840287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sm" len="sm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28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 panose="020B0604020202020204"/>
              <a:buNone/>
            </a:pPr>
            <a:r>
              <a:rPr lang="en-US" sz="2700" b="1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Binary Searching - Example</a:t>
            </a:r>
            <a:endParaRPr lang="en-US" sz="2700" b="1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32" name="Google Shape;1032;p28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LBC/Session 7</a:t>
            </a:r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33" name="Google Shape;1033;p28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34" name="Google Shape;1034;p28"/>
          <p:cNvSpPr txBox="1"/>
          <p:nvPr>
            <p:ph type="body" idx="4294967295"/>
          </p:nvPr>
        </p:nvSpPr>
        <p:spPr>
          <a:xfrm>
            <a:off x="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None/>
            </a:pPr>
            <a:endParaRPr sz="25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Example: Find number 33 in the sorted array below:</a:t>
            </a:r>
            <a:endParaRPr lang="en-US" sz="2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35" name="Google Shape;1035;p28"/>
          <p:cNvSpPr txBox="1"/>
          <p:nvPr/>
        </p:nvSpPr>
        <p:spPr>
          <a:xfrm>
            <a:off x="48006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36" name="Google Shape;1036;p28"/>
          <p:cNvSpPr txBox="1"/>
          <p:nvPr/>
        </p:nvSpPr>
        <p:spPr>
          <a:xfrm>
            <a:off x="20574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37" name="Google Shape;1037;p28"/>
          <p:cNvSpPr txBox="1"/>
          <p:nvPr/>
        </p:nvSpPr>
        <p:spPr>
          <a:xfrm>
            <a:off x="16002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38" name="Google Shape;1038;p28"/>
          <p:cNvSpPr txBox="1"/>
          <p:nvPr/>
        </p:nvSpPr>
        <p:spPr>
          <a:xfrm>
            <a:off x="25146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3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39" name="Google Shape;1039;p28"/>
          <p:cNvSpPr txBox="1"/>
          <p:nvPr/>
        </p:nvSpPr>
        <p:spPr>
          <a:xfrm>
            <a:off x="29718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40" name="Google Shape;1040;p28"/>
          <p:cNvSpPr txBox="1"/>
          <p:nvPr/>
        </p:nvSpPr>
        <p:spPr>
          <a:xfrm>
            <a:off x="38862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41" name="Google Shape;1041;p28"/>
          <p:cNvSpPr txBox="1"/>
          <p:nvPr/>
        </p:nvSpPr>
        <p:spPr>
          <a:xfrm>
            <a:off x="34290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42" name="Google Shape;1042;p28"/>
          <p:cNvSpPr txBox="1"/>
          <p:nvPr/>
        </p:nvSpPr>
        <p:spPr>
          <a:xfrm>
            <a:off x="43434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43" name="Google Shape;1043;p28"/>
          <p:cNvSpPr txBox="1"/>
          <p:nvPr/>
        </p:nvSpPr>
        <p:spPr>
          <a:xfrm>
            <a:off x="57150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10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44" name="Google Shape;1044;p28"/>
          <p:cNvSpPr txBox="1"/>
          <p:nvPr/>
        </p:nvSpPr>
        <p:spPr>
          <a:xfrm>
            <a:off x="52578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45" name="Google Shape;1045;p28"/>
          <p:cNvSpPr txBox="1"/>
          <p:nvPr/>
        </p:nvSpPr>
        <p:spPr>
          <a:xfrm>
            <a:off x="61722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11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46" name="Google Shape;1046;p28"/>
          <p:cNvSpPr txBox="1"/>
          <p:nvPr/>
        </p:nvSpPr>
        <p:spPr>
          <a:xfrm>
            <a:off x="66294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12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47" name="Google Shape;1047;p28"/>
          <p:cNvSpPr txBox="1"/>
          <p:nvPr/>
        </p:nvSpPr>
        <p:spPr>
          <a:xfrm>
            <a:off x="75438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14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48" name="Google Shape;1048;p28"/>
          <p:cNvSpPr txBox="1"/>
          <p:nvPr/>
        </p:nvSpPr>
        <p:spPr>
          <a:xfrm>
            <a:off x="70866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13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49" name="Google Shape;1049;p28"/>
          <p:cNvSpPr txBox="1"/>
          <p:nvPr/>
        </p:nvSpPr>
        <p:spPr>
          <a:xfrm>
            <a:off x="11430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0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50" name="Google Shape;1050;p28" descr="Outlined diamond"/>
          <p:cNvSpPr txBox="1"/>
          <p:nvPr/>
        </p:nvSpPr>
        <p:spPr>
          <a:xfrm>
            <a:off x="48006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64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51" name="Google Shape;1051;p28" descr="Outlined diamond"/>
          <p:cNvSpPr txBox="1"/>
          <p:nvPr/>
        </p:nvSpPr>
        <p:spPr>
          <a:xfrm>
            <a:off x="20574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14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52" name="Google Shape;1052;p28" descr="Outlined diamond"/>
          <p:cNvSpPr txBox="1"/>
          <p:nvPr/>
        </p:nvSpPr>
        <p:spPr>
          <a:xfrm>
            <a:off x="16002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53" name="Google Shape;1053;p28" descr="Outlined diamond"/>
          <p:cNvSpPr txBox="1"/>
          <p:nvPr/>
        </p:nvSpPr>
        <p:spPr>
          <a:xfrm>
            <a:off x="25146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25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54" name="Google Shape;1054;p28"/>
          <p:cNvSpPr txBox="1"/>
          <p:nvPr/>
        </p:nvSpPr>
        <p:spPr>
          <a:xfrm>
            <a:off x="29718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33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55" name="Google Shape;1055;p28" descr="Outlined diamond"/>
          <p:cNvSpPr txBox="1"/>
          <p:nvPr/>
        </p:nvSpPr>
        <p:spPr>
          <a:xfrm>
            <a:off x="38862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51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56" name="Google Shape;1056;p28" descr="Outlined diamond"/>
          <p:cNvSpPr txBox="1"/>
          <p:nvPr/>
        </p:nvSpPr>
        <p:spPr>
          <a:xfrm>
            <a:off x="34290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57" name="Google Shape;1057;p28" descr="Outlined diamond"/>
          <p:cNvSpPr txBox="1"/>
          <p:nvPr/>
        </p:nvSpPr>
        <p:spPr>
          <a:xfrm>
            <a:off x="43434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58" name="Google Shape;1058;p28" descr="Outlined diamond"/>
          <p:cNvSpPr txBox="1"/>
          <p:nvPr/>
        </p:nvSpPr>
        <p:spPr>
          <a:xfrm>
            <a:off x="57150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84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59" name="Google Shape;1059;p28" descr="Outlined diamond"/>
          <p:cNvSpPr txBox="1"/>
          <p:nvPr/>
        </p:nvSpPr>
        <p:spPr>
          <a:xfrm>
            <a:off x="52578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72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60" name="Google Shape;1060;p28" descr="Outlined diamond"/>
          <p:cNvSpPr txBox="1"/>
          <p:nvPr/>
        </p:nvSpPr>
        <p:spPr>
          <a:xfrm>
            <a:off x="61722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61" name="Google Shape;1061;p28" descr="Outlined diamond"/>
          <p:cNvSpPr txBox="1"/>
          <p:nvPr/>
        </p:nvSpPr>
        <p:spPr>
          <a:xfrm>
            <a:off x="66294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95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62" name="Google Shape;1062;p28" descr="Outlined diamond"/>
          <p:cNvSpPr txBox="1"/>
          <p:nvPr/>
        </p:nvSpPr>
        <p:spPr>
          <a:xfrm>
            <a:off x="75438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97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63" name="Google Shape;1063;p28" descr="Outlined diamond"/>
          <p:cNvSpPr txBox="1"/>
          <p:nvPr/>
        </p:nvSpPr>
        <p:spPr>
          <a:xfrm>
            <a:off x="70866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96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64" name="Google Shape;1064;p28" descr="Outlined diamond"/>
          <p:cNvSpPr txBox="1"/>
          <p:nvPr/>
        </p:nvSpPr>
        <p:spPr>
          <a:xfrm>
            <a:off x="11430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65" name="Google Shape;1065;p28"/>
          <p:cNvSpPr txBox="1"/>
          <p:nvPr/>
        </p:nvSpPr>
        <p:spPr>
          <a:xfrm>
            <a:off x="2955925" y="5103812"/>
            <a:ext cx="504825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lo</a:t>
            </a:r>
            <a:br>
              <a:rPr lang="en-US" sz="18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br>
            <a:r>
              <a:rPr lang="en-US" sz="18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hi</a:t>
            </a:r>
            <a:br>
              <a:rPr lang="en-US" sz="18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br>
            <a:r>
              <a:rPr lang="en-US" sz="18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mid</a:t>
            </a:r>
            <a:endParaRPr lang="en-US" sz="18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cxnSp>
        <p:nvCxnSpPr>
          <p:cNvPr id="1066" name="Google Shape;1066;p28"/>
          <p:cNvCxnSpPr/>
          <p:nvPr/>
        </p:nvCxnSpPr>
        <p:spPr>
          <a:xfrm rot="10800000">
            <a:off x="3190875" y="4840287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sm" len="sm"/>
          </a:ln>
        </p:spPr>
      </p:cxnSp>
      <p:sp>
        <p:nvSpPr>
          <p:cNvPr id="1067" name="Google Shape;1067;p28"/>
          <p:cNvSpPr/>
          <p:nvPr/>
        </p:nvSpPr>
        <p:spPr>
          <a:xfrm>
            <a:off x="3022600" y="4137025"/>
            <a:ext cx="357187" cy="357187"/>
          </a:xfrm>
          <a:prstGeom prst="ellipse">
            <a:avLst/>
          </a:prstGeom>
          <a:solidFill>
            <a:schemeClr val="folHlink">
              <a:alpha val="2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29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 panose="020B0604020202020204"/>
              <a:buNone/>
            </a:pPr>
            <a:r>
              <a:rPr lang="en-US" sz="2700" b="1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Binary Searching - Example</a:t>
            </a:r>
            <a:endParaRPr lang="en-US" sz="2700" b="1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3" name="Google Shape;1073;p29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LBC/Session 7</a:t>
            </a:r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74" name="Google Shape;1074;p29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75" name="Google Shape;1075;p29"/>
          <p:cNvSpPr txBox="1"/>
          <p:nvPr>
            <p:ph type="body" idx="4294967295"/>
          </p:nvPr>
        </p:nvSpPr>
        <p:spPr>
          <a:xfrm>
            <a:off x="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None/>
            </a:pPr>
            <a:endParaRPr sz="25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Example: Find number 33 in the sorted array below:</a:t>
            </a:r>
            <a:endParaRPr lang="en-US" sz="2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6" name="Google Shape;1076;p29"/>
          <p:cNvSpPr txBox="1"/>
          <p:nvPr/>
        </p:nvSpPr>
        <p:spPr>
          <a:xfrm>
            <a:off x="48006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77" name="Google Shape;1077;p29"/>
          <p:cNvSpPr txBox="1"/>
          <p:nvPr/>
        </p:nvSpPr>
        <p:spPr>
          <a:xfrm>
            <a:off x="20574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78" name="Google Shape;1078;p29"/>
          <p:cNvSpPr txBox="1"/>
          <p:nvPr/>
        </p:nvSpPr>
        <p:spPr>
          <a:xfrm>
            <a:off x="16002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79" name="Google Shape;1079;p29"/>
          <p:cNvSpPr txBox="1"/>
          <p:nvPr/>
        </p:nvSpPr>
        <p:spPr>
          <a:xfrm>
            <a:off x="25146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3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80" name="Google Shape;1080;p29"/>
          <p:cNvSpPr txBox="1"/>
          <p:nvPr/>
        </p:nvSpPr>
        <p:spPr>
          <a:xfrm>
            <a:off x="29718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81" name="Google Shape;1081;p29"/>
          <p:cNvSpPr txBox="1"/>
          <p:nvPr/>
        </p:nvSpPr>
        <p:spPr>
          <a:xfrm>
            <a:off x="38862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82" name="Google Shape;1082;p29"/>
          <p:cNvSpPr txBox="1"/>
          <p:nvPr/>
        </p:nvSpPr>
        <p:spPr>
          <a:xfrm>
            <a:off x="34290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83" name="Google Shape;1083;p29"/>
          <p:cNvSpPr txBox="1"/>
          <p:nvPr/>
        </p:nvSpPr>
        <p:spPr>
          <a:xfrm>
            <a:off x="43434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84" name="Google Shape;1084;p29"/>
          <p:cNvSpPr txBox="1"/>
          <p:nvPr/>
        </p:nvSpPr>
        <p:spPr>
          <a:xfrm>
            <a:off x="57150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10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85" name="Google Shape;1085;p29"/>
          <p:cNvSpPr txBox="1"/>
          <p:nvPr/>
        </p:nvSpPr>
        <p:spPr>
          <a:xfrm>
            <a:off x="52578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86" name="Google Shape;1086;p29"/>
          <p:cNvSpPr txBox="1"/>
          <p:nvPr/>
        </p:nvSpPr>
        <p:spPr>
          <a:xfrm>
            <a:off x="61722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11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87" name="Google Shape;1087;p29"/>
          <p:cNvSpPr txBox="1"/>
          <p:nvPr/>
        </p:nvSpPr>
        <p:spPr>
          <a:xfrm>
            <a:off x="66294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12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88" name="Google Shape;1088;p29"/>
          <p:cNvSpPr txBox="1"/>
          <p:nvPr/>
        </p:nvSpPr>
        <p:spPr>
          <a:xfrm>
            <a:off x="75438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14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89" name="Google Shape;1089;p29"/>
          <p:cNvSpPr txBox="1"/>
          <p:nvPr/>
        </p:nvSpPr>
        <p:spPr>
          <a:xfrm>
            <a:off x="70866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13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90" name="Google Shape;1090;p29"/>
          <p:cNvSpPr txBox="1"/>
          <p:nvPr/>
        </p:nvSpPr>
        <p:spPr>
          <a:xfrm>
            <a:off x="1143000" y="4557712"/>
            <a:ext cx="457200" cy="1920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 panose="020B0604030504040204"/>
              <a:buNone/>
            </a:pPr>
            <a:r>
              <a:rPr lang="en-US" sz="900" b="1" i="0" u="none">
                <a:solidFill>
                  <a:schemeClr val="hlink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0</a:t>
            </a:r>
            <a:endParaRPr lang="en-US" sz="900" b="1" i="0" u="none">
              <a:solidFill>
                <a:schemeClr val="hlink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91" name="Google Shape;1091;p29" descr="Outlined diamond"/>
          <p:cNvSpPr txBox="1"/>
          <p:nvPr/>
        </p:nvSpPr>
        <p:spPr>
          <a:xfrm>
            <a:off x="48006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64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92" name="Google Shape;1092;p29" descr="Outlined diamond"/>
          <p:cNvSpPr txBox="1"/>
          <p:nvPr/>
        </p:nvSpPr>
        <p:spPr>
          <a:xfrm>
            <a:off x="20574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14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93" name="Google Shape;1093;p29" descr="Outlined diamond"/>
          <p:cNvSpPr txBox="1"/>
          <p:nvPr/>
        </p:nvSpPr>
        <p:spPr>
          <a:xfrm>
            <a:off x="16002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94" name="Google Shape;1094;p29" descr="Outlined diamond"/>
          <p:cNvSpPr txBox="1"/>
          <p:nvPr/>
        </p:nvSpPr>
        <p:spPr>
          <a:xfrm>
            <a:off x="25146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25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95" name="Google Shape;1095;p29"/>
          <p:cNvSpPr txBox="1"/>
          <p:nvPr/>
        </p:nvSpPr>
        <p:spPr>
          <a:xfrm>
            <a:off x="2971800" y="4108450"/>
            <a:ext cx="457200" cy="420687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33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96" name="Google Shape;1096;p29" descr="Outlined diamond"/>
          <p:cNvSpPr txBox="1"/>
          <p:nvPr/>
        </p:nvSpPr>
        <p:spPr>
          <a:xfrm>
            <a:off x="38862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51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97" name="Google Shape;1097;p29" descr="Outlined diamond"/>
          <p:cNvSpPr txBox="1"/>
          <p:nvPr/>
        </p:nvSpPr>
        <p:spPr>
          <a:xfrm>
            <a:off x="34290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98" name="Google Shape;1098;p29" descr="Outlined diamond"/>
          <p:cNvSpPr txBox="1"/>
          <p:nvPr/>
        </p:nvSpPr>
        <p:spPr>
          <a:xfrm>
            <a:off x="43434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99" name="Google Shape;1099;p29" descr="Outlined diamond"/>
          <p:cNvSpPr txBox="1"/>
          <p:nvPr/>
        </p:nvSpPr>
        <p:spPr>
          <a:xfrm>
            <a:off x="57150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84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100" name="Google Shape;1100;p29" descr="Outlined diamond"/>
          <p:cNvSpPr txBox="1"/>
          <p:nvPr/>
        </p:nvSpPr>
        <p:spPr>
          <a:xfrm>
            <a:off x="52578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72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101" name="Google Shape;1101;p29" descr="Outlined diamond"/>
          <p:cNvSpPr txBox="1"/>
          <p:nvPr/>
        </p:nvSpPr>
        <p:spPr>
          <a:xfrm>
            <a:off x="61722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93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102" name="Google Shape;1102;p29" descr="Outlined diamond"/>
          <p:cNvSpPr txBox="1"/>
          <p:nvPr/>
        </p:nvSpPr>
        <p:spPr>
          <a:xfrm>
            <a:off x="66294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95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103" name="Google Shape;1103;p29" descr="Outlined diamond"/>
          <p:cNvSpPr txBox="1"/>
          <p:nvPr/>
        </p:nvSpPr>
        <p:spPr>
          <a:xfrm>
            <a:off x="75438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97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104" name="Google Shape;1104;p29" descr="Outlined diamond"/>
          <p:cNvSpPr txBox="1"/>
          <p:nvPr/>
        </p:nvSpPr>
        <p:spPr>
          <a:xfrm>
            <a:off x="70866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96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105" name="Google Shape;1105;p29" descr="Outlined diamond"/>
          <p:cNvSpPr txBox="1"/>
          <p:nvPr/>
        </p:nvSpPr>
        <p:spPr>
          <a:xfrm>
            <a:off x="1143000" y="4108450"/>
            <a:ext cx="457200" cy="4206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</a:t>
            </a:r>
            <a:endParaRPr lang="en-US" sz="1800" b="1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106" name="Google Shape;1106;p29"/>
          <p:cNvSpPr txBox="1"/>
          <p:nvPr/>
        </p:nvSpPr>
        <p:spPr>
          <a:xfrm>
            <a:off x="2955925" y="5103812"/>
            <a:ext cx="504825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 panose="020B0604030504040204"/>
              <a:buNone/>
            </a:pPr>
            <a:r>
              <a:rPr lang="en-US" sz="18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lo</a:t>
            </a:r>
            <a:br>
              <a:rPr lang="en-US" sz="18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br>
            <a:r>
              <a:rPr lang="en-US" sz="18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hi</a:t>
            </a:r>
            <a:br>
              <a:rPr lang="en-US" sz="18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br>
            <a:r>
              <a:rPr lang="en-US" sz="18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mid</a:t>
            </a:r>
            <a:endParaRPr lang="en-US" sz="18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cxnSp>
        <p:nvCxnSpPr>
          <p:cNvPr id="1107" name="Google Shape;1107;p29"/>
          <p:cNvCxnSpPr/>
          <p:nvPr/>
        </p:nvCxnSpPr>
        <p:spPr>
          <a:xfrm rot="10800000">
            <a:off x="3190875" y="4840287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</a:pPr>
            <a:r>
              <a:rPr lang="en-US" sz="2800" b="1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Sorting</a:t>
            </a:r>
            <a:endParaRPr lang="en-US" sz="2800" b="1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4" name="Google Shape;384;p3"/>
          <p:cNvSpPr txBox="1"/>
          <p:nvPr>
            <p:ph type="body" idx="1"/>
          </p:nvPr>
        </p:nvSpPr>
        <p:spPr>
          <a:xfrm>
            <a:off x="457200" y="1447800"/>
            <a:ext cx="8229600" cy="467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Sorting involves arranging the array data in a specified order such as ascending or descending</a:t>
            </a:r>
            <a:endParaRPr lang="en-US" sz="2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 in an array is easier to search when the array is sorted</a:t>
            </a:r>
            <a:endParaRPr lang="en-US" sz="2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Arial" panose="020B0604020202020204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Two of methods to sort arrays: </a:t>
            </a:r>
            <a:br>
              <a:rPr lang="en-US" sz="28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8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Selection Sort and Bubble Sort</a:t>
            </a:r>
            <a:endParaRPr lang="en-US" sz="28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5" name="Google Shape;385;p3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LBC/Session 7</a:t>
            </a:r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86" name="Google Shape;386;p3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0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 panose="020B0604020202020204"/>
              <a:buNone/>
            </a:pPr>
            <a:r>
              <a:rPr lang="en-US" sz="2700" b="1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Binary Searching – Impl.</a:t>
            </a:r>
            <a:endParaRPr lang="en-US" sz="2700" b="1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13" name="Google Shape;1113;p30"/>
          <p:cNvSpPr txBox="1"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 panose="02070309020205020404"/>
              <a:buNone/>
            </a:pPr>
            <a:r>
              <a:rPr lang="en-US" sz="2800" b="0" i="0" u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US" sz="2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data[] = {0,11,13,14,15,17,18};</a:t>
            </a:r>
            <a:endParaRPr sz="16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 panose="02070309020205020404"/>
              <a:buNone/>
            </a:pPr>
            <a:r>
              <a:rPr lang="en-US" sz="2800" b="0" i="0" u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US" sz="2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low =0;</a:t>
            </a:r>
            <a:endParaRPr sz="16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 panose="02070309020205020404"/>
              <a:buNone/>
            </a:pPr>
            <a:r>
              <a:rPr lang="en-US" sz="2800" b="0" i="0" u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US" sz="2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high = 6;</a:t>
            </a:r>
            <a:endParaRPr sz="16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 panose="02070309020205020404"/>
              <a:buNone/>
            </a:pPr>
            <a:r>
              <a:rPr lang="en-US" sz="2800" b="0" i="0" u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US" sz="2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searchValue = 15;</a:t>
            </a:r>
            <a:endParaRPr sz="16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 panose="02070309020205020404"/>
              <a:buNone/>
            </a:pPr>
            <a:r>
              <a:rPr lang="en-US" sz="2800" b="0" i="0" u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US" sz="2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flag =0;</a:t>
            </a:r>
            <a:endParaRPr sz="16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 panose="02070309020205020404"/>
              <a:buNone/>
            </a:pPr>
            <a:r>
              <a:rPr lang="en-US" sz="2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						Continue…</a:t>
            </a:r>
            <a:endParaRPr sz="16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241300" algn="l" rtl="0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4" name="Google Shape;1114;p30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LBC/Session 7</a:t>
            </a:r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115" name="Google Shape;1115;p30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31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 panose="020B0604020202020204"/>
              <a:buNone/>
            </a:pPr>
            <a:r>
              <a:rPr lang="en-US" sz="2700" b="1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Binary Searching – Impl.</a:t>
            </a:r>
            <a:endParaRPr lang="en-US" sz="2700" b="1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21" name="Google Shape;1121;p31"/>
          <p:cNvSpPr txBox="1"/>
          <p:nvPr>
            <p:ph type="body" idx="1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 panose="02070309020205020404"/>
              <a:buNone/>
            </a:pPr>
            <a:r>
              <a:rPr lang="en-US" sz="1800" b="0" i="0" u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while</a:t>
            </a: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(low&lt;=high)</a:t>
            </a: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</a:t>
            </a:r>
            <a:r>
              <a:rPr lang="en-US" sz="1800" b="0" i="0" u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mid = low + (high - low)/2;</a:t>
            </a: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</a:t>
            </a:r>
            <a:r>
              <a:rPr lang="en-US" sz="1800" b="0" i="0" u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if</a:t>
            </a: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(searchValue == data[mid])</a:t>
            </a: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{</a:t>
            </a: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	flag = 1;</a:t>
            </a: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	printf(</a:t>
            </a:r>
            <a:r>
              <a:rPr lang="en-US" sz="1800" b="0" i="0" u="none">
                <a:solidFill>
                  <a:srgbClr val="A31515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"found at index %d\n"</a:t>
            </a: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mid);</a:t>
            </a: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	</a:t>
            </a:r>
            <a:r>
              <a:rPr lang="en-US" sz="1800" b="0" i="0" u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break</a:t>
            </a: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} </a:t>
            </a:r>
            <a:r>
              <a:rPr lang="en-US" sz="1800" b="0" i="0" u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else</a:t>
            </a: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if</a:t>
            </a: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(searchValue&lt;data[mid]){</a:t>
            </a: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	high = mid -1;</a:t>
            </a: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}</a:t>
            </a:r>
            <a:r>
              <a:rPr lang="en-US" sz="1800" b="0" i="0" u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else</a:t>
            </a: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if</a:t>
            </a: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(searchValue &gt; data[mid]){</a:t>
            </a: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	low = mid +1;</a:t>
            </a: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}</a:t>
            </a: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 panose="02070309020205020404"/>
              <a:buNone/>
            </a:pPr>
            <a:r>
              <a:rPr lang="en-US" sz="1800" b="0" i="0" u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if</a:t>
            </a: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(flag ==0){</a:t>
            </a: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printf(</a:t>
            </a:r>
            <a:r>
              <a:rPr lang="en-US" sz="1800" b="0" i="0" u="none">
                <a:solidFill>
                  <a:srgbClr val="A31515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"Element not found in the array"</a:t>
            </a: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21590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22" name="Google Shape;1122;p31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LBC/Session 7</a:t>
            </a:r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123" name="Google Shape;1123;p31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32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/>
              <a:buNone/>
            </a:pPr>
            <a:r>
              <a:rPr lang="en-US" sz="2700" b="1" i="0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Review</a:t>
            </a:r>
            <a:endParaRPr lang="en-US" sz="2700" b="1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29" name="Google Shape;1129;p32"/>
          <p:cNvSpPr txBox="1"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Variables and constants</a:t>
            </a:r>
            <a:endParaRPr lang="en-US" sz="25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Identifier and guidelines for naming identifiers</a:t>
            </a:r>
            <a:endParaRPr lang="en-US" sz="25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 types</a:t>
            </a:r>
            <a:endParaRPr lang="en-US" sz="25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Basic data types: char, int, float, double, void</a:t>
            </a:r>
            <a:endParaRPr lang="en-US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Derived data types: unsigned, short, long</a:t>
            </a:r>
            <a:endParaRPr lang="en-US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Operators:</a:t>
            </a:r>
            <a:endParaRPr lang="en-US" sz="25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Arithmetic</a:t>
            </a:r>
            <a:endParaRPr lang="en-US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Relational</a:t>
            </a:r>
            <a:endParaRPr lang="en-US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Logical</a:t>
            </a:r>
            <a:endParaRPr lang="en-US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Bitwise</a:t>
            </a:r>
            <a:endParaRPr lang="en-US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30" name="Google Shape;1130;p32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LBC/Session 7</a:t>
            </a:r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131" name="Google Shape;1131;p32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33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/>
              <a:buNone/>
            </a:pPr>
            <a:r>
              <a:rPr lang="en-US" sz="2700" b="1" i="0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Review (cont’d)</a:t>
            </a:r>
            <a:endParaRPr lang="en-US" sz="2700" b="1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37" name="Google Shape;1137;p33"/>
          <p:cNvSpPr txBox="1"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Input output in C:</a:t>
            </a:r>
            <a:endParaRPr lang="en-US" sz="25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Formatted</a:t>
            </a:r>
            <a:endParaRPr lang="en-US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Unformatted</a:t>
            </a:r>
            <a:endParaRPr lang="en-US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Conditional statement: if else, switch.</a:t>
            </a:r>
            <a:endParaRPr lang="en-US" sz="25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Loop: for, while, do while.</a:t>
            </a:r>
            <a:endParaRPr lang="en-US" sz="25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Array .</a:t>
            </a:r>
            <a:endParaRPr lang="en-US" sz="25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String/character arrays.</a:t>
            </a:r>
            <a:endParaRPr lang="en-US" sz="25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38" name="Google Shape;1138;p33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LBC/Session 7</a:t>
            </a:r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139" name="Google Shape;1139;p33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34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 panose="020B0604020202020204"/>
              <a:buNone/>
            </a:pPr>
            <a:r>
              <a:rPr lang="en-US" sz="2700" b="1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References</a:t>
            </a:r>
            <a:endParaRPr lang="en-US" sz="2700" b="1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45" name="Google Shape;1145;p34"/>
          <p:cNvSpPr txBox="1"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Textbook, Chapter 19</a:t>
            </a:r>
            <a:endParaRPr lang="en-US" sz="25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Sort Animation</a:t>
            </a:r>
            <a:endParaRPr lang="en-US" sz="25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46" name="Google Shape;1146;p34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LBC/Session 7</a:t>
            </a:r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147" name="Google Shape;1147;p34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</a:pPr>
            <a:r>
              <a:rPr lang="en-US" sz="2800" b="1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Sorting (cont’d)</a:t>
            </a:r>
            <a:endParaRPr lang="en-US" sz="2800" b="1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4"/>
          <p:cNvSpPr txBox="1"/>
          <p:nvPr>
            <p:ph type="body" idx="1"/>
          </p:nvPr>
        </p:nvSpPr>
        <p:spPr>
          <a:xfrm>
            <a:off x="457200" y="1447800"/>
            <a:ext cx="8229600" cy="467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 the selection sort method, the value present in each element is compared with the subsequent elements in the array to obtain the least/greatest value</a:t>
            </a:r>
            <a:endParaRPr lang="en-US" sz="2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There are 2 approaches in bubble sort implementation:</a:t>
            </a:r>
            <a:endParaRPr lang="en-US" sz="2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6125" marR="0" lvl="2" indent="-346075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Bottom-up</a:t>
            </a:r>
            <a:endParaRPr sz="2400" b="0" i="1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6125" marR="0" lvl="2" indent="-346075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Top-down</a:t>
            </a:r>
            <a:endParaRPr lang="en-US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4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LBC/Session 7</a:t>
            </a:r>
            <a:endParaRPr lang="en-US" sz="1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4" name="Google Shape;394;p4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"/>
          <p:cNvSpPr txBox="1"/>
          <p:nvPr/>
        </p:nvSpPr>
        <p:spPr>
          <a:xfrm>
            <a:off x="2695575" y="3190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00" name="Google Shape;400;p5"/>
          <p:cNvSpPr txBox="1"/>
          <p:nvPr/>
        </p:nvSpPr>
        <p:spPr>
          <a:xfrm>
            <a:off x="2601912" y="2760662"/>
            <a:ext cx="10668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rgbClr val="CC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14</a:t>
            </a:r>
            <a:endParaRPr lang="en-US" sz="2800" b="0" i="0" u="none">
              <a:solidFill>
                <a:srgbClr val="CC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01" name="Google Shape;401;p5"/>
          <p:cNvSpPr txBox="1"/>
          <p:nvPr/>
        </p:nvSpPr>
        <p:spPr>
          <a:xfrm>
            <a:off x="2586037" y="2760662"/>
            <a:ext cx="10668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</a:t>
            </a:r>
            <a:endParaRPr lang="en-US" sz="2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02" name="Google Shape;402;p5"/>
          <p:cNvSpPr txBox="1"/>
          <p:nvPr/>
        </p:nvSpPr>
        <p:spPr>
          <a:xfrm>
            <a:off x="5686425" y="2768600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22</a:t>
            </a:r>
            <a:endParaRPr lang="en-US" sz="2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03" name="Google Shape;403;p5"/>
          <p:cNvSpPr txBox="1"/>
          <p:nvPr/>
        </p:nvSpPr>
        <p:spPr>
          <a:xfrm>
            <a:off x="5689600" y="2765425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rgbClr val="CC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22</a:t>
            </a:r>
            <a:endParaRPr lang="en-US" sz="2800" b="0" i="0" u="none">
              <a:solidFill>
                <a:srgbClr val="CC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04" name="Google Shape;404;p5"/>
          <p:cNvSpPr txBox="1"/>
          <p:nvPr/>
        </p:nvSpPr>
        <p:spPr>
          <a:xfrm>
            <a:off x="4662487" y="2767012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rgbClr val="CC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17</a:t>
            </a:r>
            <a:endParaRPr lang="en-US" sz="2800" b="0" i="0" u="none">
              <a:solidFill>
                <a:srgbClr val="CC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05" name="Google Shape;405;p5"/>
          <p:cNvSpPr txBox="1"/>
          <p:nvPr/>
        </p:nvSpPr>
        <p:spPr>
          <a:xfrm>
            <a:off x="4659312" y="2768600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17</a:t>
            </a:r>
            <a:endParaRPr lang="en-US" sz="2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06" name="Google Shape;406;p5"/>
          <p:cNvSpPr txBox="1"/>
          <p:nvPr/>
        </p:nvSpPr>
        <p:spPr>
          <a:xfrm>
            <a:off x="3657600" y="2760662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rgbClr val="CC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</a:t>
            </a:r>
            <a:endParaRPr lang="en-US" sz="2800" b="0" i="0" u="none">
              <a:solidFill>
                <a:srgbClr val="CC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07" name="Google Shape;407;p5"/>
          <p:cNvSpPr txBox="1"/>
          <p:nvPr/>
        </p:nvSpPr>
        <p:spPr>
          <a:xfrm>
            <a:off x="3654425" y="2768600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rgbClr val="CC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14</a:t>
            </a:r>
            <a:endParaRPr lang="en-US" sz="2800" b="0" i="0" u="none">
              <a:solidFill>
                <a:srgbClr val="CC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08" name="Google Shape;408;p5"/>
          <p:cNvSpPr txBox="1"/>
          <p:nvPr/>
        </p:nvSpPr>
        <p:spPr>
          <a:xfrm>
            <a:off x="3652837" y="2760662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14</a:t>
            </a:r>
            <a:endParaRPr lang="en-US" sz="2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09" name="Google Shape;409;p5"/>
          <p:cNvSpPr txBox="1"/>
          <p:nvPr/>
        </p:nvSpPr>
        <p:spPr>
          <a:xfrm>
            <a:off x="3649662" y="2768600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</a:t>
            </a:r>
            <a:endParaRPr lang="en-US" sz="2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10" name="Google Shape;410;p5"/>
          <p:cNvSpPr txBox="1"/>
          <p:nvPr/>
        </p:nvSpPr>
        <p:spPr>
          <a:xfrm>
            <a:off x="4656137" y="1633537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17</a:t>
            </a:r>
            <a:endParaRPr lang="en-US" sz="2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11" name="Google Shape;411;p5"/>
          <p:cNvSpPr txBox="1"/>
          <p:nvPr/>
        </p:nvSpPr>
        <p:spPr>
          <a:xfrm>
            <a:off x="2593975" y="2757487"/>
            <a:ext cx="10668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14</a:t>
            </a:r>
            <a:endParaRPr lang="en-US" sz="2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12" name="Google Shape;412;p5"/>
          <p:cNvSpPr txBox="1"/>
          <p:nvPr/>
        </p:nvSpPr>
        <p:spPr>
          <a:xfrm>
            <a:off x="2593975" y="2768600"/>
            <a:ext cx="10668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rgbClr val="CC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</a:t>
            </a:r>
            <a:endParaRPr lang="en-US" sz="2800" b="0" i="0" u="none">
              <a:solidFill>
                <a:srgbClr val="CC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13" name="Google Shape;413;p5"/>
          <p:cNvSpPr txBox="1"/>
          <p:nvPr/>
        </p:nvSpPr>
        <p:spPr>
          <a:xfrm>
            <a:off x="1617662" y="2760662"/>
            <a:ext cx="9652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12</a:t>
            </a:r>
            <a:endParaRPr lang="en-US" sz="2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14" name="Google Shape;414;p5"/>
          <p:cNvSpPr txBox="1"/>
          <p:nvPr/>
        </p:nvSpPr>
        <p:spPr>
          <a:xfrm>
            <a:off x="604837" y="2760662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</a:t>
            </a:r>
            <a:endParaRPr lang="en-US" sz="2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15" name="Google Shape;415;p5"/>
          <p:cNvSpPr txBox="1"/>
          <p:nvPr/>
        </p:nvSpPr>
        <p:spPr>
          <a:xfrm>
            <a:off x="612775" y="2760662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rgbClr val="CC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</a:t>
            </a:r>
            <a:endParaRPr lang="en-US" sz="2800" b="0" i="0" u="none">
              <a:solidFill>
                <a:srgbClr val="CC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16" name="Google Shape;416;p5"/>
          <p:cNvSpPr txBox="1"/>
          <p:nvPr/>
        </p:nvSpPr>
        <p:spPr>
          <a:xfrm>
            <a:off x="2601912" y="1633537"/>
            <a:ext cx="10668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14</a:t>
            </a:r>
            <a:endParaRPr lang="en-US" sz="2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17" name="Google Shape;417;p5"/>
          <p:cNvSpPr txBox="1"/>
          <p:nvPr/>
        </p:nvSpPr>
        <p:spPr>
          <a:xfrm>
            <a:off x="2590800" y="1633537"/>
            <a:ext cx="10668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rgbClr val="CC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22</a:t>
            </a:r>
            <a:endParaRPr lang="en-US" sz="2800" b="0" i="0" u="none">
              <a:solidFill>
                <a:srgbClr val="CC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18" name="Google Shape;418;p5"/>
          <p:cNvSpPr txBox="1"/>
          <p:nvPr/>
        </p:nvSpPr>
        <p:spPr>
          <a:xfrm>
            <a:off x="2598737" y="1625600"/>
            <a:ext cx="10668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rgbClr val="CC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14</a:t>
            </a:r>
            <a:endParaRPr lang="en-US" sz="2800" b="0" i="0" u="none">
              <a:solidFill>
                <a:srgbClr val="CC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19" name="Google Shape;419;p5"/>
          <p:cNvSpPr txBox="1"/>
          <p:nvPr/>
        </p:nvSpPr>
        <p:spPr>
          <a:xfrm>
            <a:off x="1617662" y="2760662"/>
            <a:ext cx="9652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rgbClr val="CC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12</a:t>
            </a:r>
            <a:endParaRPr lang="en-US" sz="2800" b="0" i="0" u="none">
              <a:solidFill>
                <a:srgbClr val="CC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20" name="Google Shape;420;p5"/>
          <p:cNvSpPr txBox="1"/>
          <p:nvPr/>
        </p:nvSpPr>
        <p:spPr>
          <a:xfrm>
            <a:off x="5683250" y="1633537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22</a:t>
            </a:r>
            <a:endParaRPr lang="en-US" sz="2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21" name="Google Shape;421;p5"/>
          <p:cNvSpPr txBox="1"/>
          <p:nvPr/>
        </p:nvSpPr>
        <p:spPr>
          <a:xfrm>
            <a:off x="5681662" y="1625600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17</a:t>
            </a:r>
            <a:endParaRPr lang="en-US" sz="2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22" name="Google Shape;422;p5"/>
          <p:cNvSpPr txBox="1"/>
          <p:nvPr/>
        </p:nvSpPr>
        <p:spPr>
          <a:xfrm>
            <a:off x="5678487" y="1633537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rgbClr val="CC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17</a:t>
            </a:r>
            <a:endParaRPr lang="en-US" sz="2800" b="0" i="0" u="none">
              <a:solidFill>
                <a:srgbClr val="CC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23" name="Google Shape;423;p5"/>
          <p:cNvSpPr txBox="1"/>
          <p:nvPr/>
        </p:nvSpPr>
        <p:spPr>
          <a:xfrm>
            <a:off x="4662487" y="1625600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rgbClr val="CC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</a:t>
            </a:r>
            <a:endParaRPr lang="en-US" sz="2800" b="0" i="0" u="none">
              <a:solidFill>
                <a:srgbClr val="CC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24" name="Google Shape;424;p5"/>
          <p:cNvSpPr txBox="1"/>
          <p:nvPr/>
        </p:nvSpPr>
        <p:spPr>
          <a:xfrm>
            <a:off x="5686425" y="1630362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rgbClr val="CC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22</a:t>
            </a:r>
            <a:endParaRPr lang="en-US" sz="2800" b="0" i="0" u="none">
              <a:solidFill>
                <a:srgbClr val="CC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25" name="Google Shape;425;p5"/>
          <p:cNvSpPr txBox="1"/>
          <p:nvPr/>
        </p:nvSpPr>
        <p:spPr>
          <a:xfrm>
            <a:off x="3649662" y="1625600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14</a:t>
            </a:r>
            <a:endParaRPr lang="en-US" sz="2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26" name="Google Shape;426;p5"/>
          <p:cNvSpPr txBox="1"/>
          <p:nvPr/>
        </p:nvSpPr>
        <p:spPr>
          <a:xfrm>
            <a:off x="3646487" y="1633537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</a:t>
            </a:r>
            <a:endParaRPr lang="en-US" sz="2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27" name="Google Shape;427;p5"/>
          <p:cNvSpPr txBox="1"/>
          <p:nvPr/>
        </p:nvSpPr>
        <p:spPr>
          <a:xfrm>
            <a:off x="3646487" y="1633537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rgbClr val="CC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14</a:t>
            </a:r>
            <a:endParaRPr lang="en-US" sz="2800" b="0" i="0" u="none">
              <a:solidFill>
                <a:srgbClr val="CC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28" name="Google Shape;428;p5"/>
          <p:cNvSpPr txBox="1"/>
          <p:nvPr/>
        </p:nvSpPr>
        <p:spPr>
          <a:xfrm>
            <a:off x="3654425" y="1625600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rgbClr val="CC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22</a:t>
            </a:r>
            <a:endParaRPr lang="en-US" sz="2800" b="0" i="0" u="none">
              <a:solidFill>
                <a:srgbClr val="CC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29" name="Google Shape;429;p5"/>
          <p:cNvSpPr txBox="1"/>
          <p:nvPr/>
        </p:nvSpPr>
        <p:spPr>
          <a:xfrm>
            <a:off x="3651250" y="1633537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rgbClr val="CC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</a:t>
            </a:r>
            <a:endParaRPr lang="en-US" sz="2800" b="0" i="0" u="none">
              <a:solidFill>
                <a:srgbClr val="CC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30" name="Google Shape;430;p5"/>
          <p:cNvSpPr txBox="1"/>
          <p:nvPr/>
        </p:nvSpPr>
        <p:spPr>
          <a:xfrm>
            <a:off x="4665662" y="1625600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</a:t>
            </a:r>
            <a:endParaRPr lang="en-US" sz="2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31" name="Google Shape;431;p5"/>
          <p:cNvSpPr txBox="1"/>
          <p:nvPr/>
        </p:nvSpPr>
        <p:spPr>
          <a:xfrm>
            <a:off x="4662487" y="1633537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rgbClr val="CC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22</a:t>
            </a:r>
            <a:endParaRPr lang="en-US" sz="2800" b="0" i="0" u="none">
              <a:solidFill>
                <a:srgbClr val="CC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32" name="Google Shape;432;p5"/>
          <p:cNvSpPr txBox="1"/>
          <p:nvPr/>
        </p:nvSpPr>
        <p:spPr>
          <a:xfrm>
            <a:off x="2582862" y="1625600"/>
            <a:ext cx="10668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22</a:t>
            </a:r>
            <a:endParaRPr lang="en-US" sz="2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33" name="Google Shape;433;p5"/>
          <p:cNvSpPr txBox="1"/>
          <p:nvPr/>
        </p:nvSpPr>
        <p:spPr>
          <a:xfrm>
            <a:off x="1614487" y="1625600"/>
            <a:ext cx="9652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rgbClr val="CC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</a:t>
            </a:r>
            <a:endParaRPr lang="en-US" sz="2800" b="0" i="0" u="none">
              <a:solidFill>
                <a:srgbClr val="CC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34" name="Google Shape;434;p5"/>
          <p:cNvSpPr txBox="1"/>
          <p:nvPr/>
        </p:nvSpPr>
        <p:spPr>
          <a:xfrm>
            <a:off x="601662" y="1625600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12</a:t>
            </a:r>
            <a:endParaRPr lang="en-US" sz="2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35" name="Google Shape;435;p5"/>
          <p:cNvSpPr txBox="1"/>
          <p:nvPr/>
        </p:nvSpPr>
        <p:spPr>
          <a:xfrm>
            <a:off x="595312" y="1625600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rgbClr val="CC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12</a:t>
            </a:r>
            <a:endParaRPr lang="en-US" sz="2800" b="0" i="0" u="none">
              <a:solidFill>
                <a:srgbClr val="CC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36" name="Google Shape;436;p5"/>
          <p:cNvSpPr txBox="1"/>
          <p:nvPr/>
        </p:nvSpPr>
        <p:spPr>
          <a:xfrm>
            <a:off x="1617662" y="1625600"/>
            <a:ext cx="9652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</a:t>
            </a:r>
            <a:endParaRPr lang="en-US" sz="2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37" name="Google Shape;437;p5"/>
          <p:cNvSpPr txBox="1"/>
          <p:nvPr/>
        </p:nvSpPr>
        <p:spPr>
          <a:xfrm>
            <a:off x="1614487" y="1625600"/>
            <a:ext cx="9652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rgbClr val="CC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12</a:t>
            </a:r>
            <a:endParaRPr lang="en-US" sz="2800" b="0" i="0" u="none">
              <a:solidFill>
                <a:srgbClr val="CC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38" name="Google Shape;438;p5"/>
          <p:cNvSpPr txBox="1"/>
          <p:nvPr/>
        </p:nvSpPr>
        <p:spPr>
          <a:xfrm>
            <a:off x="609600" y="1625600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rgbClr val="CC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</a:t>
            </a:r>
            <a:endParaRPr lang="en-US" sz="2800" b="0" i="0" u="none">
              <a:solidFill>
                <a:srgbClr val="CC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39" name="Google Shape;439;p5"/>
          <p:cNvSpPr txBox="1"/>
          <p:nvPr/>
        </p:nvSpPr>
        <p:spPr>
          <a:xfrm>
            <a:off x="304800" y="4089400"/>
            <a:ext cx="7162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Arial" panose="020B0604020202020204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 an array of </a:t>
            </a:r>
            <a:r>
              <a:rPr lang="en-US" sz="28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</a:t>
            </a:r>
            <a:r>
              <a:rPr lang="en-US" sz="2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elements</a:t>
            </a:r>
            <a:endParaRPr lang="en-US" sz="2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Arial" panose="020B0604020202020204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Repeat these following steps n-1 times:</a:t>
            </a:r>
            <a:endParaRPr lang="en-US" sz="2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With a[i] and a[i+1]:</a:t>
            </a:r>
            <a:endParaRPr lang="en-US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If a[i] greater than a[i+1] then swap there location.</a:t>
            </a:r>
            <a:endParaRPr lang="en-US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40" name="Google Shape;440;p5"/>
          <p:cNvCxnSpPr/>
          <p:nvPr/>
        </p:nvCxnSpPr>
        <p:spPr>
          <a:xfrm>
            <a:off x="601662" y="1625600"/>
            <a:ext cx="6096000" cy="0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1" name="Google Shape;441;p5"/>
          <p:cNvCxnSpPr/>
          <p:nvPr/>
        </p:nvCxnSpPr>
        <p:spPr>
          <a:xfrm>
            <a:off x="601662" y="2514600"/>
            <a:ext cx="6096000" cy="0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2" name="Google Shape;442;p5"/>
          <p:cNvCxnSpPr/>
          <p:nvPr/>
        </p:nvCxnSpPr>
        <p:spPr>
          <a:xfrm>
            <a:off x="601662" y="1625600"/>
            <a:ext cx="0" cy="889000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3" name="Google Shape;443;p5"/>
          <p:cNvCxnSpPr/>
          <p:nvPr/>
        </p:nvCxnSpPr>
        <p:spPr>
          <a:xfrm>
            <a:off x="1617662" y="1625600"/>
            <a:ext cx="0" cy="889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4" name="Google Shape;444;p5"/>
          <p:cNvCxnSpPr/>
          <p:nvPr/>
        </p:nvCxnSpPr>
        <p:spPr>
          <a:xfrm>
            <a:off x="2582862" y="1625600"/>
            <a:ext cx="0" cy="889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5" name="Google Shape;445;p5"/>
          <p:cNvCxnSpPr/>
          <p:nvPr/>
        </p:nvCxnSpPr>
        <p:spPr>
          <a:xfrm>
            <a:off x="3649662" y="1625600"/>
            <a:ext cx="0" cy="889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6" name="Google Shape;446;p5"/>
          <p:cNvCxnSpPr/>
          <p:nvPr/>
        </p:nvCxnSpPr>
        <p:spPr>
          <a:xfrm>
            <a:off x="4665662" y="1625600"/>
            <a:ext cx="0" cy="889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7" name="Google Shape;447;p5"/>
          <p:cNvCxnSpPr/>
          <p:nvPr/>
        </p:nvCxnSpPr>
        <p:spPr>
          <a:xfrm>
            <a:off x="5681662" y="1625600"/>
            <a:ext cx="0" cy="889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8" name="Google Shape;448;p5"/>
          <p:cNvCxnSpPr/>
          <p:nvPr/>
        </p:nvCxnSpPr>
        <p:spPr>
          <a:xfrm>
            <a:off x="6697662" y="1625600"/>
            <a:ext cx="0" cy="889000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49" name="Google Shape;449;p5"/>
          <p:cNvSpPr txBox="1"/>
          <p:nvPr/>
        </p:nvSpPr>
        <p:spPr>
          <a:xfrm>
            <a:off x="609600" y="1625600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</a:t>
            </a:r>
            <a:endParaRPr lang="en-US" sz="2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50" name="Google Shape;450;p5"/>
          <p:cNvSpPr txBox="1"/>
          <p:nvPr/>
        </p:nvSpPr>
        <p:spPr>
          <a:xfrm>
            <a:off x="1614487" y="1625600"/>
            <a:ext cx="9652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12</a:t>
            </a:r>
            <a:endParaRPr lang="en-US" sz="2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51" name="Google Shape;451;p5"/>
          <p:cNvSpPr txBox="1"/>
          <p:nvPr/>
        </p:nvSpPr>
        <p:spPr>
          <a:xfrm>
            <a:off x="4659312" y="1631950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 panose="020B0604030504040204"/>
              <a:buNone/>
            </a:pPr>
            <a:r>
              <a:rPr lang="en-US" sz="2800" b="0" i="0" u="none">
                <a:solidFill>
                  <a:srgbClr val="CC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17</a:t>
            </a:r>
            <a:endParaRPr lang="en-US" sz="2800" b="0" i="0" u="none">
              <a:solidFill>
                <a:srgbClr val="CC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cxnSp>
        <p:nvCxnSpPr>
          <p:cNvPr id="452" name="Google Shape;452;p5"/>
          <p:cNvCxnSpPr/>
          <p:nvPr/>
        </p:nvCxnSpPr>
        <p:spPr>
          <a:xfrm>
            <a:off x="604837" y="2760662"/>
            <a:ext cx="6096000" cy="0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3" name="Google Shape;453;p5"/>
          <p:cNvCxnSpPr/>
          <p:nvPr/>
        </p:nvCxnSpPr>
        <p:spPr>
          <a:xfrm>
            <a:off x="604837" y="2760662"/>
            <a:ext cx="0" cy="889000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4" name="Google Shape;454;p5"/>
          <p:cNvCxnSpPr/>
          <p:nvPr/>
        </p:nvCxnSpPr>
        <p:spPr>
          <a:xfrm>
            <a:off x="1620837" y="2760662"/>
            <a:ext cx="0" cy="889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5" name="Google Shape;455;p5"/>
          <p:cNvCxnSpPr/>
          <p:nvPr/>
        </p:nvCxnSpPr>
        <p:spPr>
          <a:xfrm>
            <a:off x="2586037" y="2760662"/>
            <a:ext cx="0" cy="889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6" name="Google Shape;456;p5"/>
          <p:cNvCxnSpPr/>
          <p:nvPr/>
        </p:nvCxnSpPr>
        <p:spPr>
          <a:xfrm>
            <a:off x="3652837" y="2760662"/>
            <a:ext cx="0" cy="889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7" name="Google Shape;457;p5"/>
          <p:cNvCxnSpPr/>
          <p:nvPr/>
        </p:nvCxnSpPr>
        <p:spPr>
          <a:xfrm>
            <a:off x="4668837" y="2760662"/>
            <a:ext cx="0" cy="889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8" name="Google Shape;458;p5"/>
          <p:cNvCxnSpPr/>
          <p:nvPr/>
        </p:nvCxnSpPr>
        <p:spPr>
          <a:xfrm>
            <a:off x="5684837" y="2760662"/>
            <a:ext cx="0" cy="889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9" name="Google Shape;459;p5"/>
          <p:cNvCxnSpPr/>
          <p:nvPr/>
        </p:nvCxnSpPr>
        <p:spPr>
          <a:xfrm>
            <a:off x="6700837" y="2760662"/>
            <a:ext cx="0" cy="889000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0" name="Google Shape;460;p5"/>
          <p:cNvCxnSpPr/>
          <p:nvPr/>
        </p:nvCxnSpPr>
        <p:spPr>
          <a:xfrm>
            <a:off x="604837" y="3649662"/>
            <a:ext cx="6096000" cy="0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61" name="Google Shape;461;p5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 panose="02020603050405020304"/>
              <a:buNone/>
            </a:pPr>
            <a:r>
              <a:rPr lang="en-US" sz="2800" b="1" i="0" u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Bubble Sort </a:t>
            </a:r>
            <a:endParaRPr lang="en-US" sz="2800" b="1" i="0" u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62" name="Google Shape;462;p5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LBC/Session 7</a:t>
            </a:r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63" name="Google Shape;463;p5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"/>
          <p:cNvSpPr txBox="1"/>
          <p:nvPr/>
        </p:nvSpPr>
        <p:spPr>
          <a:xfrm>
            <a:off x="2695575" y="9667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69" name="Google Shape;469;p6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 panose="02020603050405020304"/>
              <a:buNone/>
            </a:pPr>
            <a:r>
              <a:rPr lang="en-US" sz="2800" b="1" i="0" u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Bubble Sort</a:t>
            </a:r>
            <a:endParaRPr lang="en-US" sz="2800" b="1" i="0" u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70" name="Google Shape;470;p6"/>
          <p:cNvSpPr txBox="1"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 panose="02070309020205020404"/>
              <a:buNone/>
            </a:pPr>
            <a:r>
              <a:rPr lang="en-US" sz="2000" b="0" i="0" u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i,j,temp,arr[5]={23,90,9,25,16};</a:t>
            </a:r>
            <a:endParaRPr sz="20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 </a:t>
            </a:r>
            <a:endParaRPr sz="20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 panose="02070309020205020404"/>
              <a:buNone/>
            </a:pPr>
            <a:r>
              <a:rPr lang="en-US" sz="2000" b="0" i="0" u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(</a:t>
            </a:r>
            <a:r>
              <a:rPr lang="en-US" sz="2000" b="0" i="0" u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i=0; i&lt;4; i++)</a:t>
            </a:r>
            <a:endParaRPr sz="20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sz="20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r>
              <a:rPr lang="en-US" sz="2000" b="0" i="0" u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(</a:t>
            </a:r>
            <a:r>
              <a:rPr lang="en-US" sz="2000" b="0" i="0" u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j=0; </a:t>
            </a:r>
            <a:r>
              <a:rPr lang="en-US" sz="20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j&lt;5-i-1</a:t>
            </a: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 j++)</a:t>
            </a:r>
            <a:r>
              <a:rPr lang="en-US" sz="20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max, min -&gt; end</a:t>
            </a:r>
            <a:endParaRPr sz="2000" b="1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{</a:t>
            </a:r>
            <a:endParaRPr sz="20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if</a:t>
            </a: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(arr[j] &gt; arr[j+1])</a:t>
            </a:r>
            <a:endParaRPr sz="20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{</a:t>
            </a:r>
            <a:endParaRPr sz="20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   </a:t>
            </a:r>
            <a:r>
              <a:rPr lang="en-US" sz="2000" b="0" i="0" u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temp = arr[j];</a:t>
            </a:r>
            <a:endParaRPr sz="20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   arr[j] = arr[j+1];</a:t>
            </a:r>
            <a:endParaRPr sz="20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   arr[j+1] = temp;</a:t>
            </a:r>
            <a:endParaRPr sz="20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}</a:t>
            </a:r>
            <a:endParaRPr sz="20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}</a:t>
            </a:r>
            <a:endParaRPr sz="20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20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21590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71" name="Google Shape;471;p6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LBC/Session 7</a:t>
            </a:r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72" name="Google Shape;472;p6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 panose="020B0604020202020204"/>
              <a:buNone/>
            </a:pPr>
            <a:r>
              <a:rPr lang="en-US" sz="2700" b="1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Insertion Sort</a:t>
            </a:r>
            <a:endParaRPr lang="en-US" sz="2700" b="1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8" name="Google Shape;478;p7"/>
          <p:cNvSpPr txBox="1"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Main Ideas for sorting using Insertion Sort:</a:t>
            </a:r>
            <a:endParaRPr lang="en-US" sz="32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 each element of the array, put it to the ‘right’ position between other sorted elements</a:t>
            </a:r>
            <a:endParaRPr lang="en-US"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When the last element is put to the ‘right’ location, the array is sorted</a:t>
            </a:r>
            <a:endParaRPr lang="en-US"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9" name="Google Shape;479;p7"/>
          <p:cNvSpPr txBox="1"/>
          <p:nvPr/>
        </p:nvSpPr>
        <p:spPr>
          <a:xfrm>
            <a:off x="1219200" y="0"/>
            <a:ext cx="5715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80" name="Google Shape;480;p7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LBC/Session 7</a:t>
            </a:r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81" name="Google Shape;481;p7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"/>
          <p:cNvSpPr txBox="1"/>
          <p:nvPr/>
        </p:nvSpPr>
        <p:spPr>
          <a:xfrm>
            <a:off x="1274762" y="2576512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23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87" name="Google Shape;487;p8"/>
          <p:cNvSpPr txBox="1"/>
          <p:nvPr/>
        </p:nvSpPr>
        <p:spPr>
          <a:xfrm>
            <a:off x="2470150" y="25923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17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88" name="Google Shape;488;p8"/>
          <p:cNvSpPr txBox="1"/>
          <p:nvPr/>
        </p:nvSpPr>
        <p:spPr>
          <a:xfrm>
            <a:off x="3668712" y="2576512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45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89" name="Google Shape;489;p8"/>
          <p:cNvSpPr txBox="1"/>
          <p:nvPr/>
        </p:nvSpPr>
        <p:spPr>
          <a:xfrm>
            <a:off x="4876800" y="2597150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18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90" name="Google Shape;490;p8"/>
          <p:cNvSpPr txBox="1"/>
          <p:nvPr/>
        </p:nvSpPr>
        <p:spPr>
          <a:xfrm>
            <a:off x="6080125" y="2584450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12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91" name="Google Shape;491;p8"/>
          <p:cNvSpPr txBox="1"/>
          <p:nvPr/>
        </p:nvSpPr>
        <p:spPr>
          <a:xfrm>
            <a:off x="7275512" y="25796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22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92" name="Google Shape;492;p8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 panose="02020603050405020304"/>
              <a:buNone/>
            </a:pPr>
            <a:r>
              <a:rPr lang="en-US" sz="2800" b="1" i="0" u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Insertion Sort</a:t>
            </a:r>
            <a:endParaRPr lang="en-US" sz="2800" b="1" i="0" u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93" name="Google Shape;493;p8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LBC/Session 7</a:t>
            </a:r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94" name="Google Shape;494;p8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9"/>
          <p:cNvSpPr txBox="1"/>
          <p:nvPr/>
        </p:nvSpPr>
        <p:spPr>
          <a:xfrm>
            <a:off x="1274762" y="2576512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23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00" name="Google Shape;500;p9"/>
          <p:cNvSpPr txBox="1"/>
          <p:nvPr/>
        </p:nvSpPr>
        <p:spPr>
          <a:xfrm>
            <a:off x="2470150" y="25923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17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01" name="Google Shape;501;p9"/>
          <p:cNvSpPr txBox="1"/>
          <p:nvPr/>
        </p:nvSpPr>
        <p:spPr>
          <a:xfrm>
            <a:off x="3668712" y="2576512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45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02" name="Google Shape;502;p9"/>
          <p:cNvSpPr txBox="1"/>
          <p:nvPr/>
        </p:nvSpPr>
        <p:spPr>
          <a:xfrm>
            <a:off x="4876800" y="2597150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18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03" name="Google Shape;503;p9"/>
          <p:cNvSpPr txBox="1"/>
          <p:nvPr/>
        </p:nvSpPr>
        <p:spPr>
          <a:xfrm>
            <a:off x="6080125" y="2584450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12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04" name="Google Shape;504;p9"/>
          <p:cNvSpPr txBox="1"/>
          <p:nvPr/>
        </p:nvSpPr>
        <p:spPr>
          <a:xfrm>
            <a:off x="7275512" y="25796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 panose="020B0604030504040204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22</a:t>
            </a:r>
            <a:endParaRPr lang="en-US" sz="1800" b="0" i="0" u="none">
              <a:solidFill>
                <a:schemeClr val="l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05" name="Google Shape;505;p9"/>
          <p:cNvSpPr txBox="1"/>
          <p:nvPr/>
        </p:nvSpPr>
        <p:spPr>
          <a:xfrm>
            <a:off x="1233487" y="3430587"/>
            <a:ext cx="67611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06" name="Google Shape;506;p9"/>
          <p:cNvSpPr txBox="1"/>
          <p:nvPr/>
        </p:nvSpPr>
        <p:spPr>
          <a:xfrm>
            <a:off x="1354137" y="3033712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07" name="Google Shape;507;p9"/>
          <p:cNvSpPr txBox="1"/>
          <p:nvPr/>
        </p:nvSpPr>
        <p:spPr>
          <a:xfrm>
            <a:off x="2573337" y="30607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2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08" name="Google Shape;508;p9"/>
          <p:cNvSpPr txBox="1"/>
          <p:nvPr/>
        </p:nvSpPr>
        <p:spPr>
          <a:xfrm>
            <a:off x="7400925" y="3036887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09" name="Google Shape;509;p9"/>
          <p:cNvSpPr txBox="1"/>
          <p:nvPr/>
        </p:nvSpPr>
        <p:spPr>
          <a:xfrm>
            <a:off x="6186487" y="304482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10" name="Google Shape;510;p9"/>
          <p:cNvSpPr txBox="1"/>
          <p:nvPr/>
        </p:nvSpPr>
        <p:spPr>
          <a:xfrm>
            <a:off x="4973637" y="305435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4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11" name="Google Shape;511;p9"/>
          <p:cNvSpPr txBox="1"/>
          <p:nvPr/>
        </p:nvSpPr>
        <p:spPr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 panose="020B0604030504040204"/>
              <a:buNone/>
            </a:pPr>
            <a:r>
              <a:rPr lang="en-US" sz="1600" b="1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3</a:t>
            </a:r>
            <a:endParaRPr lang="en-US" sz="1600" b="1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12" name="Google Shape;512;p9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 panose="02020603050405020304"/>
              <a:buNone/>
            </a:pPr>
            <a:r>
              <a:rPr lang="en-US" sz="2800" b="1" i="0" u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Insertion Sort</a:t>
            </a:r>
            <a:endParaRPr lang="en-US" sz="2800" b="1" i="0" u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13" name="Google Shape;513;p9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LBC/Session 7</a:t>
            </a:r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14" name="Google Shape;514;p9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lang="en-US" sz="1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1_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FPT">
  <a:themeElements>
    <a:clrScheme name="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1">
  <a:themeElements>
    <a:clrScheme name="1_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PT">
  <a:themeElements>
    <a:clrScheme name="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FPT">
  <a:themeElements>
    <a:clrScheme name="2_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FPT">
  <a:themeElements>
    <a:clrScheme name="1_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5466</Words>
  <Application>WPS Presentation</Application>
  <PresentationFormat/>
  <Paragraphs>1269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34</vt:i4>
      </vt:variant>
    </vt:vector>
  </HeadingPairs>
  <TitlesOfParts>
    <vt:vector size="52" baseType="lpstr">
      <vt:lpstr>Arial</vt:lpstr>
      <vt:lpstr>SimSun</vt:lpstr>
      <vt:lpstr>Wingdings</vt:lpstr>
      <vt:lpstr>Arial</vt:lpstr>
      <vt:lpstr>Tahoma</vt:lpstr>
      <vt:lpstr>Times New Roman</vt:lpstr>
      <vt:lpstr>Noto Sans Symbols</vt:lpstr>
      <vt:lpstr>Segoe Print</vt:lpstr>
      <vt:lpstr>Courier New</vt:lpstr>
      <vt:lpstr>Calibri</vt:lpstr>
      <vt:lpstr>Microsoft YaHei</vt:lpstr>
      <vt:lpstr>Arial Unicode MS</vt:lpstr>
      <vt:lpstr>Theme2</vt:lpstr>
      <vt:lpstr>11_FPT</vt:lpstr>
      <vt:lpstr>Theme1</vt:lpstr>
      <vt:lpstr>FPT</vt:lpstr>
      <vt:lpstr>3_FPT</vt:lpstr>
      <vt:lpstr>5_FPT</vt:lpstr>
      <vt:lpstr>LBC, Session 7</vt:lpstr>
      <vt:lpstr>Objectives</vt:lpstr>
      <vt:lpstr>Sorting</vt:lpstr>
      <vt:lpstr>Sorting (cont’d)</vt:lpstr>
      <vt:lpstr>Bubble Sort </vt:lpstr>
      <vt:lpstr>Bubble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Searching</vt:lpstr>
      <vt:lpstr>Linear Searching</vt:lpstr>
      <vt:lpstr>Linear Searching</vt:lpstr>
      <vt:lpstr>Binary Searching</vt:lpstr>
      <vt:lpstr>Binary Searching - Example</vt:lpstr>
      <vt:lpstr>Binary Searching - Example</vt:lpstr>
      <vt:lpstr>Binary Searching - Example</vt:lpstr>
      <vt:lpstr>Binary Searching - Example</vt:lpstr>
      <vt:lpstr>Binary Searching - Example</vt:lpstr>
      <vt:lpstr>Binary Searching - Example</vt:lpstr>
      <vt:lpstr>Binary Searching - Example</vt:lpstr>
      <vt:lpstr>Binary Searching - Example</vt:lpstr>
      <vt:lpstr>Binary Searching - Example</vt:lpstr>
      <vt:lpstr>Binary Searching – Impl.</vt:lpstr>
      <vt:lpstr>Binary Searching – Impl.</vt:lpstr>
      <vt:lpstr>Review</vt:lpstr>
      <vt:lpstr>Review (cont’d)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LBC, Session 7</dc:title>
  <dc:creator>Fpt-Aptech</dc:creator>
  <cp:lastModifiedBy>Trang Thu</cp:lastModifiedBy>
  <cp:revision>1</cp:revision>
  <dcterms:created xsi:type="dcterms:W3CDTF">2024-11-19T17:25:52Z</dcterms:created>
  <dcterms:modified xsi:type="dcterms:W3CDTF">2024-11-19T17:25:52Z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9568FF40FD564EDC831E9AD8340B31B6_12</vt:lpwstr>
  </property>
  <property fmtid="{D5CDD505-2E9C-101B-9397-08002B2CF9AE}" pid="3" name="KSOProductBuildVer">
    <vt:lpwstr>1033-12.2.0.18911</vt:lpwstr>
  </property>
</Properties>
</file>