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0D75-B550-441E-BF2A-9C7F5932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1E40A-004E-45D3-827C-8D883F02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C04C-9B95-414E-9378-D3E069C6AD57}" type="datetimeFigureOut">
              <a:rPr lang="en-US" smtClean="0"/>
              <a:t>18/02/2021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DC76D-F76E-4BA6-ADAD-A633B50F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AF5D-EC86-40DF-80F6-412E770D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EF-83D1-4333-B176-10B9836B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A4D2E-2298-4799-A0F9-9C82B8D8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FBB4-3B06-45CD-9518-1CE28DAF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EC49-E13C-4479-9EE2-92CD4DE9A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C04C-9B95-414E-9378-D3E069C6AD57}" type="datetimeFigureOut">
              <a:rPr lang="en-US" smtClean="0"/>
              <a:t>18/02/2021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3924-FB9A-4F68-9E94-8E8D31C2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88EE-5BA8-47FB-9FB7-526ADDD12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6FEF-83D1-4333-B176-10B9836B0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177EAE-286A-4A59-82E6-8A30C131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970F2-8F62-4505-BC9D-77D2F335E2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3981"/>
      </p:ext>
    </p:extLst>
  </p:cSld>
  <p:clrMapOvr>
    <a:masterClrMapping/>
  </p:clrMapOvr>
  <p:transition spd="slow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0096E9-AA87-408A-8053-5D1CAC7B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9B511-509C-4C1D-98DA-C2A77E01A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37C6BA-6C84-4BE1-9367-969EF42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1.1. KHÁI QUÁT SỰ HÌNH THÀNH &amp; PHÁT TRIỂN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EE1E8-8B0C-4146-A5E1-22646A21A5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832487-1C66-4AAE-A858-59A909FE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1.1. KHÁI QUÁT SỰ HÌNH THÀNH &amp; PHÁT TRIỂN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DC19D-92E5-4466-8608-41D87F746B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0FD4BF-AEF4-45B2-9F0F-A5149B44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1.2. ĐỐI TƯỢNG &amp; PHƯƠNG PHÁP NGHIÊN CỨU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60CF6-EAD9-4C5F-B689-F3E47EE37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4C9A3B-AF71-494B-8DC0-C19256D2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1.2. ĐỐI TƯỢNG &amp; PHƯƠNG PHÁP NGHIÊN CỨU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992CD-D93F-46CE-AC84-CD8019CE11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9A3CBE-0044-4189-980C-7C4F319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1.2. ĐỐI TƯỢNG &amp; PHƯƠNG PHÁP NGHIÊN CỨU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4AE4E-C3D8-4020-835A-CB83D63707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F57633-6222-4D9C-853E-CEC413F6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2C59B-C368-4E87-9FD7-6E19E8BF78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7B03C1-4233-4227-905E-F94184B1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A227D-AB26-4034-B6CF-60296E3F7A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22AD95-DA12-4620-AD26-FAB85DD9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1.3. CHỨC NĂNG CỦA KTCT MÁC - LÊNIN</a:t>
            </a:r>
            <a:endParaRPr lang="en-US" sz="2800" dirty="0">
              <a:solidFill>
                <a:srgbClr val="FF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CE8CF-CC2C-4A3A-8F61-7B320CB4C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1.1. KHÁI QUÁT SỰ HÌNH THÀNH &amp; PHÁT TRIỂN CỦA KTCT MÁC - LÊNIN</vt:lpstr>
      <vt:lpstr>1.1. KHÁI QUÁT SỰ HÌNH THÀNH &amp; PHÁT TRIỂN CỦA KTCT MÁC - LÊNIN</vt:lpstr>
      <vt:lpstr>1.2. ĐỐI TƯỢNG &amp; PHƯƠNG PHÁP NGHIÊN CỨU CỦA KTCT MÁC - LÊNIN</vt:lpstr>
      <vt:lpstr>1.2. ĐỐI TƯỢNG &amp; PHƯƠNG PHÁP NGHIÊN CỨU CỦA KTCT MÁC - LÊNIN</vt:lpstr>
      <vt:lpstr>1.2. ĐỐI TƯỢNG &amp; PHƯƠNG PHÁP NGHIÊN CỨU CỦA KTCT MÁC - LÊNIN</vt:lpstr>
      <vt:lpstr>1.3. CHỨC NĂNG CỦA KTCT MÁC - LÊNIN</vt:lpstr>
      <vt:lpstr>1.3. CHỨC NĂNG CỦA KTCT MÁC - LÊNIN</vt:lpstr>
      <vt:lpstr>1.3. CHỨC NĂNG CỦA KTCT MÁC - LÊNIN</vt:lpstr>
      <vt:lpstr>1.3. CHỨC NĂNG CỦA KTCT MÁC - LÊNIN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Phong Vu</dc:creator>
  <cp:lastModifiedBy>Quoc Phong Vu</cp:lastModifiedBy>
  <cp:revision>1</cp:revision>
  <dcterms:created xsi:type="dcterms:W3CDTF">2021-02-18T14:37:08Z</dcterms:created>
  <dcterms:modified xsi:type="dcterms:W3CDTF">2021-02-18T14:37:08Z</dcterms:modified>
</cp:coreProperties>
</file>