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5F3C-9241-4491-966A-A256C406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3B1F6-4F05-4EFD-80DF-A7040D8B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A52F-D921-42F7-9AB3-75272B43E639}" type="datetimeFigureOut">
              <a:rPr lang="en-US" smtClean="0"/>
              <a:t>18/02/2021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C62A3-B2C9-41D0-ACA1-4F9BC180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91420-4E70-40E8-84D7-A5E531D6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A1080-EAF3-4C47-A010-6BCE4228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2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BCDD1E-0477-4E9A-AD25-8B239EC6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641B7-B253-419F-9519-FCAA31611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75DCD-55C6-4224-82FC-8CE628BB7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0A52F-D921-42F7-9AB3-75272B43E639}" type="datetimeFigureOut">
              <a:rPr lang="en-US" smtClean="0"/>
              <a:t>18/02/2021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D95BE-853F-4C63-A907-35D8874E5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EB57C-F500-46C4-B9AE-86CD653F7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A1080-EAF3-4C47-A010-6BCE4228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BED3BA3-5C42-4BD6-A6B1-AC8A8751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 5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2816B2-81FC-495D-B92F-117B692475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67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3E0C043-5C84-43FC-830E-EFF41774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5.2.2. Nội dung hoàn thiện thể chế KTTT </a:t>
            </a:r>
            <a:br>
              <a:rPr 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 hướng XHCN ở Việt Nam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6AD84A-F7A8-4BDC-A547-AEFB518E33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79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8AFBF8C-7FED-4E27-97EF-B7C68A79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5.3. CÁC QUAN HỆ LỢI ÍCH KINH TẾ Ở VN</a:t>
            </a:r>
            <a:endParaRPr lang="en-US" sz="36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355426-7345-43AC-B77A-C060D8D173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33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690498B-4461-4359-A725-CEE2C26A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5.3.1. Lợi ích kinh tế 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616AAC-C279-4A3F-979A-593DB8B2E7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10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CE9A94B-486F-44A8-A38F-532BB270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5.3.2. Quan hệ lợi ích kinh tế 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A69AFF-79E0-48F1-B82F-A98F9F3F50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42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F82FF2-7991-4566-B8F4-4296D4C9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5.3.3. Vai trò của nhà nước </a:t>
            </a:r>
            <a:br>
              <a:rPr 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 đảm bảo hài hòa các quan hệ lợi ích 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9AA94D-689C-4B96-88EB-D066FF535A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6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D2FCBCA-86F3-4633-91A0-F3AC26D0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 KINH TẾ THỊ TRƯỜNG </a:t>
            </a:r>
            <a:br>
              <a:rPr lang="en-US" sz="36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ĐINH HƯỚNG XÃ HỘI CHỦ NGHĨA Ở VIỆT NAM </a:t>
            </a:r>
            <a:endParaRPr lang="en-US" sz="36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4AEB84-A5C8-4F73-B51D-92038E6647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2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2D7F43-6225-4DCF-8DDE-0EFDFE3C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 KINH TẾ THỊ TRƯỜNG </a:t>
            </a:r>
            <a:br>
              <a:rPr lang="en-US" sz="36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ĐINH HƯỚNG XÃ HỘI CHỦ NGHĨA Ở VIỆT NAM </a:t>
            </a:r>
            <a:endParaRPr lang="en-US" sz="36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A2C088-9D7F-4F8C-B8AA-AE996B095F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74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189AF59-8DF3-4175-8FBF-EB3490970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5.1.2. Tính tất yếu khách quan của việc phát triển </a:t>
            </a:r>
            <a:br>
              <a:rPr 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KTTT định hướng XHCN ở VN  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B361C5-EC2D-4E65-AC49-1D041EFE85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1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A842B12-0A78-4B05-97BA-57A7F112D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5.1.3. Đặc trưng của KTTT định hướng XHCN ở VN 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3BBD6A-1B46-472F-8F5B-0672FD9CB7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9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7FA27F0-71BA-4529-B09C-C223FCB2E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5.1.3. Đặc trưng của KTTT định hướng XHCN ở VN 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36A1B8-E671-4B75-8B86-729CBA5F78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0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EB3A077-864A-4494-9D5B-824F8BFF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 HOÀN THIỆN THỂ CHẾ KINH TẾ THỊ TRƯỜNG</a:t>
            </a:r>
            <a:br>
              <a:rPr lang="en-US" sz="36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 HƯỚNG XHCN Ở VIỆT NAM </a:t>
            </a:r>
            <a:endParaRPr lang="en-US" sz="36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5FD8CF-231D-4E02-89BE-C881FF343C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9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932C65C-E7D3-4986-9865-3AFC4F27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5.2.1. Sự cần thiết hoàn thiện thể chế KTTT </a:t>
            </a:r>
            <a:br>
              <a:rPr 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 hướng XHCN ở VN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75B78E-37F7-47EF-ADF7-69AEF24464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73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DB28633-ECC8-462D-BCEC-FA8AB8ECB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5.2.1. Sự cần thiết hoàn thiện thể chế KTTT </a:t>
            </a:r>
            <a:br>
              <a:rPr 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 hướng XHCN ở VN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850361-051D-422A-9F4F-9F698C70F5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6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Chương 5</vt:lpstr>
      <vt:lpstr>5.1. KINH TẾ THỊ TRƯỜNG  ĐINH HƯỚNG XÃ HỘI CHỦ NGHĨA Ở VIỆT NAM </vt:lpstr>
      <vt:lpstr>5.1. KINH TẾ THỊ TRƯỜNG  ĐINH HƯỚNG XÃ HỘI CHỦ NGHĨA Ở VIỆT NAM </vt:lpstr>
      <vt:lpstr>5.1.2. Tính tất yếu khách quan của việc phát triển  KTTT định hướng XHCN ở VN  </vt:lpstr>
      <vt:lpstr>5.1.3. Đặc trưng của KTTT định hướng XHCN ở VN </vt:lpstr>
      <vt:lpstr>5.1.3. Đặc trưng của KTTT định hướng XHCN ở VN </vt:lpstr>
      <vt:lpstr>5.2. HOÀN THIỆN THỂ CHẾ KINH TẾ THỊ TRƯỜNG ĐỊNH HƯỚNG XHCN Ở VIỆT NAM </vt:lpstr>
      <vt:lpstr>5.2.1. Sự cần thiết hoàn thiện thể chế KTTT  định hướng XHCN ở VN</vt:lpstr>
      <vt:lpstr>5.2.1. Sự cần thiết hoàn thiện thể chế KTTT  định hướng XHCN ở VN</vt:lpstr>
      <vt:lpstr>5.2.2. Nội dung hoàn thiện thể chế KTTT  định hướng XHCN ở Việt Nam</vt:lpstr>
      <vt:lpstr>5.3. CÁC QUAN HỆ LỢI ÍCH KINH TẾ Ở VN</vt:lpstr>
      <vt:lpstr>5.3.1. Lợi ích kinh tế </vt:lpstr>
      <vt:lpstr>5.3.2. Quan hệ lợi ích kinh tế </vt:lpstr>
      <vt:lpstr>5.3.3. Vai trò của nhà nước  trong đảm bảo hài hòa các quan hệ lợi ích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5</dc:title>
  <dc:creator>Quoc Phong Vu</dc:creator>
  <cp:lastModifiedBy>Quoc Phong Vu</cp:lastModifiedBy>
  <cp:revision>1</cp:revision>
  <dcterms:created xsi:type="dcterms:W3CDTF">2021-02-18T14:40:09Z</dcterms:created>
  <dcterms:modified xsi:type="dcterms:W3CDTF">2021-02-18T14:40:09Z</dcterms:modified>
</cp:coreProperties>
</file>