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2F98-32D1-4D2A-AB6F-829898348DDD}" type="datetimeFigureOut">
              <a:rPr lang="en-US" smtClean="0"/>
              <a:t>30/05/2021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0CC5-0EC9-4F26-96B3-4D345D835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0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22F98-32D1-4D2A-AB6F-829898348DDD}" type="datetimeFigureOut">
              <a:rPr lang="en-US" smtClean="0"/>
              <a:t>30/05/2021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60CC5-0EC9-4F26-96B3-4D345D835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72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lnSpc>
                <a:spcPts val="5400"/>
              </a:lnSpc>
              <a:defRPr/>
            </a:pPr>
            <a:r>
              <a:rPr lang="en-US" altLang="en-US" sz="4000" b="1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LỊCH SỬ </a:t>
            </a:r>
            <a:br>
              <a:rPr lang="en-US" altLang="en-US" sz="4000" b="1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</a:br>
            <a:r>
              <a:rPr lang="en-US" altLang="en-US" sz="4000" b="1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ĐẢNG CỘNG SẢN VIỆT NAM</a:t>
            </a:r>
            <a:endParaRPr lang="en-US" altLang="en-US" sz="4000" b="1" dirty="0" smtClean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346771"/>
      </p:ext>
    </p:extLst>
  </p:cSld>
  <p:clrMapOvr>
    <a:masterClrMapping/>
  </p:clrMapOvr>
  <p:transition>
    <p:cover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011592"/>
      </p:ext>
    </p:extLst>
  </p:cSld>
  <p:clrMapOvr>
    <a:masterClrMapping/>
  </p:clrMapOvr>
  <p:transition>
    <p:cover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856390"/>
      </p:ext>
    </p:extLst>
  </p:cSld>
  <p:clrMapOvr>
    <a:masterClrMapping/>
  </p:clrMapOvr>
  <p:transition>
    <p:cover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650192"/>
      </p:ext>
    </p:extLst>
  </p:cSld>
  <p:clrMapOvr>
    <a:masterClrMapping/>
  </p:clrMapOvr>
  <p:transition>
    <p:checke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532677"/>
      </p:ext>
    </p:extLst>
  </p:cSld>
  <p:clrMapOvr>
    <a:masterClrMapping/>
  </p:clrMapOvr>
  <p:transition advTm="24046">
    <p:cover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 sz="24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 THỨC KIỂM TRA - ĐÁNH GIÁ </a:t>
            </a:r>
            <a:br>
              <a:rPr lang="pt-BR" altLang="en-US" sz="24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altLang="en-US" sz="24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 HỌC TẬP MÔN HỌC</a:t>
            </a:r>
            <a:r>
              <a:rPr lang="en-US" altLang="en-US" sz="2400" smtClean="0"/>
              <a:t/>
            </a:r>
            <a:br>
              <a:rPr lang="en-US" altLang="en-US" sz="2400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pt-BR" altLang="en-US" b="1" smtClean="0"/>
              <a:t/>
            </a:r>
            <a:br>
              <a:rPr lang="pt-BR" altLang="en-US" b="1" smtClean="0"/>
            </a:br>
            <a:r>
              <a:rPr lang="pt-BR" altLang="en-US" b="1" smtClean="0"/>
              <a:t/>
            </a:r>
            <a:br>
              <a:rPr lang="pt-BR" altLang="en-US" b="1" smtClean="0"/>
            </a:br>
            <a:r>
              <a:rPr lang="pt-BR" altLang="en-US" b="1" smtClean="0"/>
              <a:t/>
            </a:r>
            <a:br>
              <a:rPr lang="pt-BR" altLang="en-US" b="1" smtClean="0"/>
            </a:br>
            <a:r>
              <a:rPr lang="pt-BR" altLang="en-US" b="1" smtClean="0"/>
              <a:t/>
            </a:r>
            <a:br>
              <a:rPr lang="pt-BR" altLang="en-US" b="1" smtClean="0"/>
            </a:br>
            <a:r>
              <a:rPr lang="pt-BR" altLang="en-US" b="1" smtClean="0"/>
              <a:t/>
            </a:r>
            <a:br>
              <a:rPr lang="pt-BR" altLang="en-US" b="1" smtClean="0"/>
            </a:br>
            <a:endParaRPr lang="en-US" altLang="en-US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905938"/>
      </p:ext>
    </p:extLst>
  </p:cSld>
  <p:clrMapOvr>
    <a:masterClrMapping/>
  </p:clrMapOvr>
  <p:transition spd="slow" advTm="32196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988583"/>
      </p:ext>
    </p:extLst>
  </p:cSld>
  <p:clrMapOvr>
    <a:masterClrMapping/>
  </p:clrMapOvr>
  <p:transition advTm="42830">
    <p:cover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 VIÊN CẦN LƯU Ý</a:t>
            </a:r>
            <a:endParaRPr lang="en-US" altLang="en-US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066256"/>
      </p:ext>
    </p:extLst>
  </p:cSld>
  <p:clrMapOvr>
    <a:masterClrMapping/>
  </p:clrMapOvr>
  <p:transition spd="slow" advTm="44362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vi-VN" altLang="en-US" b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CHƯƠNG </a:t>
            </a:r>
            <a:r>
              <a:rPr lang="en-US" altLang="en-US" b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NHẬP MÔN</a:t>
            </a:r>
            <a:endParaRPr lang="en-US" altLang="en-US" b="1" dirty="0" smtClean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314625"/>
      </p:ext>
    </p:extLst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437293"/>
      </p:ext>
    </p:extLst>
  </p:cSld>
  <p:clrMapOvr>
    <a:masterClrMapping/>
  </p:clrMapOvr>
  <p:transition>
    <p:cover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300809"/>
      </p:ext>
    </p:extLst>
  </p:cSld>
  <p:clrMapOvr>
    <a:masterClrMapping/>
  </p:clrMapOvr>
  <p:transition>
    <p:cover dir="r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128470"/>
      </p:ext>
    </p:extLst>
  </p:cSld>
  <p:clrMapOvr>
    <a:masterClrMapping/>
  </p:clrMapOvr>
  <p:transition>
    <p:cover dir="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On-screen Show (4:3)</PresentationFormat>
  <Paragraphs>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LỊCH SỬ  ĐẢNG CỘNG SẢN VIỆT NAM</vt:lpstr>
      <vt:lpstr>PowerPoint Presentation</vt:lpstr>
      <vt:lpstr>HÌNH THỨC KIỂM TRA - ĐÁNH GIÁ  KẾT QUẢ HỌC TẬP MÔN HỌC       </vt:lpstr>
      <vt:lpstr>PowerPoint Presentation</vt:lpstr>
      <vt:lpstr>SINH VIÊN CẦN LƯU Ý</vt:lpstr>
      <vt:lpstr>CHƯƠNG NHẬP MÔN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LỊCH SỬ  ĐẢNG CỘNG SẢN VIỆT NAM</dc:title>
  <dc:creator>User</dc:creator>
  <cp:lastModifiedBy>User</cp:lastModifiedBy>
  <cp:revision>1</cp:revision>
  <dcterms:created xsi:type="dcterms:W3CDTF">2021-05-29T23:09:50Z</dcterms:created>
  <dcterms:modified xsi:type="dcterms:W3CDTF">2021-05-29T23:09:50Z</dcterms:modified>
</cp:coreProperties>
</file>