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D768-494B-46CA-892B-C8F5D99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10A20-981F-4661-AB7E-40FFABBD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6C23-EB4C-42DC-8098-E7F97503E06B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2427-2F28-42F5-A361-F9F89CFA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5D693-9BFD-47D1-8AC5-C4A1466A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338E-85F8-41BE-8ABE-B2A65F24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69C5C-31EE-44C9-9A69-1E66495B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68BF-52A1-4EB5-AC74-6DD22133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B8D1-D6C6-4BE7-A6C4-CF0A0F7E7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6C23-EB4C-42DC-8098-E7F97503E06B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CF45-F35F-46D8-AF3E-1706AB958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B0E0-7409-49B3-B9F3-5B6FE895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338E-85F8-41BE-8ABE-B2A65F24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64E88E-6737-4B48-AD78-7F8352E8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CCD44-034B-4224-B68B-A1F111651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5B73F7-26E6-45FE-AA3C-4A158AC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4.4. NHỮNG NÉT MỚI TRONG SỰ PHÁT TRIỂN 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CỦA CNTB HIỆN ĐẠI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2B571-100B-4370-87BD-61CDDA1E41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F86E9B-869A-4D2A-8423-15E46250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4.5. VAI TRÒ, HẠN CHẾ VÀ XU HƯỚNG VẬN ĐỘNG CỦA CNTB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60604-005F-4213-A1A8-92E4684F4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4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CE9927-C7E9-490B-9168-A357C018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4.5.3. Xu hướng vận động của CNTB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E2C02-8662-4F91-8A21-4F08AB0B1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52CC63-63EC-4FDC-ACEC-9D19DB79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4.1. MỐI QUAN HỆ GIỮA CẠNH TRANH VÀ ĐỘC QUYỀN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4BAD8-3E98-4135-9552-C2128ED2C9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692DB0-A6D6-4F58-B495-DFB58C6B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E9184-6778-49F0-B43C-7B639ED45D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9FC393-FD72-4075-A87E-36FD5E7D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4.2.2. Những đặc điểm kinh tế cơ bản của CNTBĐQ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36F9F-A8C6-4039-A210-0FF7F78E8F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C70D6D-6FCF-45E7-9EE4-8EB969B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4.3. CHỦ NGHĨA TƯ BẢN ĐỘC QUYỀN NHÀ NƯỚC (CNTBĐQNN)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7C68B-E103-4529-9B53-55FC1B72CF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E36DB2-0F43-4F55-952A-F4AE2165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4.3.1. Nguyên nhân hình thành CNTBĐQNN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903CD-E2B0-46CD-B916-EAE269A31C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0CD111-B319-49BA-BE4B-A8632B55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4.3.2. Bản chất của CNTBĐQNN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C9338-54D4-4E71-B439-D37F61C49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29DB2E-B99A-4C49-86AF-4BC20AE7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4.3.3. Những hình thức chủ yếu của CNTBĐQNN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70904-341F-445F-BEF6-1979A77B66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800668-FC37-49AA-9CD5-EF2E353C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CC"/>
                </a:solidFill>
              </a:rPr>
              <a:t>4.3.3. Những hình thức chủ yếu của CNTBĐQNN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264BF-3863-4D0E-864B-65015EF6A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4.1. MỐI QUAN HỆ GIỮA CẠNH TRANH VÀ ĐỘC QUYỀN</vt:lpstr>
      <vt:lpstr>PowerPoint Presentation</vt:lpstr>
      <vt:lpstr>4.2.2. Những đặc điểm kinh tế cơ bản của CNTBĐQ</vt:lpstr>
      <vt:lpstr>4.3. CHỦ NGHĨA TƯ BẢN ĐỘC QUYỀN NHÀ NƯỚC (CNTBĐQNN)</vt:lpstr>
      <vt:lpstr>4.3.1. Nguyên nhân hình thành CNTBĐQNN</vt:lpstr>
      <vt:lpstr>4.3.2. Bản chất của CNTBĐQNN</vt:lpstr>
      <vt:lpstr>4.3.3. Những hình thức chủ yếu của CNTBĐQNN</vt:lpstr>
      <vt:lpstr>4.3.3. Những hình thức chủ yếu của CNTBĐQNN</vt:lpstr>
      <vt:lpstr>4.4. NHỮNG NÉT MỚI TRONG SỰ PHÁT TRIỂN  CỦA CNTB HIỆN ĐẠI</vt:lpstr>
      <vt:lpstr>4.5. VAI TRÒ, HẠN CHẾ VÀ XU HƯỚNG VẬN ĐỘNG CỦA CNTB</vt:lpstr>
      <vt:lpstr>4.5.3. Xu hướng vận động của CNTB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Phong Vu</dc:creator>
  <cp:lastModifiedBy>Quoc Phong Vu</cp:lastModifiedBy>
  <cp:revision>1</cp:revision>
  <dcterms:created xsi:type="dcterms:W3CDTF">2021-02-18T14:39:34Z</dcterms:created>
  <dcterms:modified xsi:type="dcterms:W3CDTF">2021-02-18T14:39:34Z</dcterms:modified>
</cp:coreProperties>
</file>