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4370" r:id="rId1"/>
  </p:sldMasterIdLst>
  <p:notesMasterIdLst>
    <p:notesMasterId r:id="rId48"/>
  </p:notesMasterIdLst>
  <p:handoutMasterIdLst>
    <p:handoutMasterId r:id="rId49"/>
  </p:handoutMasterIdLst>
  <p:sldIdLst>
    <p:sldId id="331" r:id="rId2"/>
    <p:sldId id="332" r:id="rId3"/>
    <p:sldId id="358" r:id="rId4"/>
    <p:sldId id="359" r:id="rId5"/>
    <p:sldId id="360" r:id="rId6"/>
    <p:sldId id="361" r:id="rId7"/>
    <p:sldId id="362" r:id="rId8"/>
    <p:sldId id="363" r:id="rId9"/>
    <p:sldId id="364" r:id="rId10"/>
    <p:sldId id="365" r:id="rId11"/>
    <p:sldId id="366" r:id="rId12"/>
    <p:sldId id="367" r:id="rId13"/>
    <p:sldId id="374" r:id="rId14"/>
    <p:sldId id="375" r:id="rId15"/>
    <p:sldId id="376" r:id="rId16"/>
    <p:sldId id="384" r:id="rId17"/>
    <p:sldId id="428" r:id="rId18"/>
    <p:sldId id="385" r:id="rId19"/>
    <p:sldId id="429" r:id="rId20"/>
    <p:sldId id="386" r:id="rId21"/>
    <p:sldId id="430" r:id="rId22"/>
    <p:sldId id="431" r:id="rId23"/>
    <p:sldId id="432" r:id="rId24"/>
    <p:sldId id="433" r:id="rId25"/>
    <p:sldId id="434" r:id="rId26"/>
    <p:sldId id="435" r:id="rId27"/>
    <p:sldId id="436" r:id="rId28"/>
    <p:sldId id="437" r:id="rId29"/>
    <p:sldId id="438" r:id="rId30"/>
    <p:sldId id="439" r:id="rId31"/>
    <p:sldId id="440" r:id="rId32"/>
    <p:sldId id="441" r:id="rId33"/>
    <p:sldId id="442" r:id="rId34"/>
    <p:sldId id="443" r:id="rId35"/>
    <p:sldId id="444" r:id="rId36"/>
    <p:sldId id="445" r:id="rId37"/>
    <p:sldId id="446" r:id="rId38"/>
    <p:sldId id="447" r:id="rId39"/>
    <p:sldId id="448" r:id="rId40"/>
    <p:sldId id="423" r:id="rId41"/>
    <p:sldId id="424" r:id="rId42"/>
    <p:sldId id="426" r:id="rId43"/>
    <p:sldId id="427" r:id="rId44"/>
    <p:sldId id="449" r:id="rId45"/>
    <p:sldId id="450" r:id="rId46"/>
    <p:sldId id="404" r:id="rId47"/>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56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28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00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72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50"/>
    <p:restoredTop sz="85135"/>
  </p:normalViewPr>
  <p:slideViewPr>
    <p:cSldViewPr snapToGrid="0">
      <p:cViewPr>
        <p:scale>
          <a:sx n="106" d="100"/>
          <a:sy n="106" d="100"/>
        </p:scale>
        <p:origin x="552" y="24"/>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9" d="100"/>
        <a:sy n="79" d="100"/>
      </p:scale>
      <p:origin x="0" y="-2898"/>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notesMaster" Target="notesMasters/notesMaster1.xml"/><Relationship Id="rId4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 xmlns:a16="http://schemas.microsoft.com/office/drawing/2014/main" id="{F889CA5C-626C-914F-B743-F979848263FC}"/>
              </a:ext>
            </a:extLst>
          </p:cNvPr>
          <p:cNvSpPr>
            <a:spLocks noGrp="1" noChangeArrowheads="1"/>
          </p:cNvSpPr>
          <p:nvPr>
            <p:ph type="hdr" sz="quarter"/>
          </p:nvPr>
        </p:nvSpPr>
        <p:spPr bwMode="auto">
          <a:xfrm>
            <a:off x="0" y="0"/>
            <a:ext cx="3073400" cy="442913"/>
          </a:xfrm>
          <a:prstGeom prst="rect">
            <a:avLst/>
          </a:prstGeom>
          <a:noFill/>
          <a:ln w="9525">
            <a:noFill/>
            <a:miter lim="800000"/>
            <a:headEnd/>
            <a:tailEnd/>
          </a:ln>
        </p:spPr>
        <p:txBody>
          <a:bodyPr vert="horz" wrap="none" lIns="88261" tIns="44132" rIns="88261" bIns="44132" numCol="1" anchor="ctr" anchorCtr="0" compatLnSpc="1">
            <a:prstTxWarp prst="textNoShape">
              <a:avLst/>
            </a:prstTxWarp>
          </a:bodyPr>
          <a:lstStyle>
            <a:lvl1pPr defTabSz="882650">
              <a:defRPr sz="1100">
                <a:latin typeface="Helvetica" pitchFamily="2" charset="0"/>
              </a:defRPr>
            </a:lvl1pPr>
          </a:lstStyle>
          <a:p>
            <a:endParaRPr lang="en-US" altLang="en-US"/>
          </a:p>
        </p:txBody>
      </p:sp>
      <p:sp>
        <p:nvSpPr>
          <p:cNvPr id="46083" name="Rectangle 3">
            <a:extLst>
              <a:ext uri="{FF2B5EF4-FFF2-40B4-BE49-F238E27FC236}">
                <a16:creationId xmlns="" xmlns:a16="http://schemas.microsoft.com/office/drawing/2014/main" id="{7DC01EB8-6563-8D4D-811E-E55922B464E2}"/>
              </a:ext>
            </a:extLst>
          </p:cNvPr>
          <p:cNvSpPr>
            <a:spLocks noGrp="1" noChangeArrowheads="1"/>
          </p:cNvSpPr>
          <p:nvPr>
            <p:ph type="dt" sz="quarter" idx="1"/>
          </p:nvPr>
        </p:nvSpPr>
        <p:spPr bwMode="auto">
          <a:xfrm>
            <a:off x="3951288" y="0"/>
            <a:ext cx="3071812" cy="442913"/>
          </a:xfrm>
          <a:prstGeom prst="rect">
            <a:avLst/>
          </a:prstGeom>
          <a:noFill/>
          <a:ln w="9525">
            <a:noFill/>
            <a:miter lim="800000"/>
            <a:headEnd/>
            <a:tailEnd/>
          </a:ln>
        </p:spPr>
        <p:txBody>
          <a:bodyPr vert="horz" wrap="none" lIns="88261" tIns="44132" rIns="88261" bIns="44132" numCol="1" anchor="ctr" anchorCtr="0" compatLnSpc="1">
            <a:prstTxWarp prst="textNoShape">
              <a:avLst/>
            </a:prstTxWarp>
          </a:bodyPr>
          <a:lstStyle>
            <a:lvl1pPr algn="r" defTabSz="882650">
              <a:defRPr sz="1100">
                <a:latin typeface="Helvetica" pitchFamily="2" charset="0"/>
              </a:defRPr>
            </a:lvl1pPr>
          </a:lstStyle>
          <a:p>
            <a:endParaRPr lang="en-US" altLang="en-US"/>
          </a:p>
        </p:txBody>
      </p:sp>
      <p:sp>
        <p:nvSpPr>
          <p:cNvPr id="46084" name="Rectangle 4">
            <a:extLst>
              <a:ext uri="{FF2B5EF4-FFF2-40B4-BE49-F238E27FC236}">
                <a16:creationId xmlns="" xmlns:a16="http://schemas.microsoft.com/office/drawing/2014/main" id="{D79B4433-E28F-A745-8AAB-1CD837CEF469}"/>
              </a:ext>
            </a:extLst>
          </p:cNvPr>
          <p:cNvSpPr>
            <a:spLocks noGrp="1" noChangeArrowheads="1"/>
          </p:cNvSpPr>
          <p:nvPr>
            <p:ph type="ftr" sz="quarter" idx="2"/>
          </p:nvPr>
        </p:nvSpPr>
        <p:spPr bwMode="auto">
          <a:xfrm>
            <a:off x="0" y="8866188"/>
            <a:ext cx="3073400" cy="442912"/>
          </a:xfrm>
          <a:prstGeom prst="rect">
            <a:avLst/>
          </a:prstGeom>
          <a:noFill/>
          <a:ln w="9525">
            <a:noFill/>
            <a:miter lim="800000"/>
            <a:headEnd/>
            <a:tailEnd/>
          </a:ln>
        </p:spPr>
        <p:txBody>
          <a:bodyPr vert="horz" wrap="none" lIns="88261" tIns="44132" rIns="88261" bIns="44132" numCol="1" anchor="b" anchorCtr="0" compatLnSpc="1">
            <a:prstTxWarp prst="textNoShape">
              <a:avLst/>
            </a:prstTxWarp>
          </a:bodyPr>
          <a:lstStyle>
            <a:lvl1pPr defTabSz="882650">
              <a:defRPr sz="1100">
                <a:latin typeface="Helvetica" pitchFamily="2" charset="0"/>
              </a:defRPr>
            </a:lvl1pPr>
          </a:lstStyle>
          <a:p>
            <a:endParaRPr lang="en-US" altLang="en-US"/>
          </a:p>
        </p:txBody>
      </p:sp>
      <p:sp>
        <p:nvSpPr>
          <p:cNvPr id="46085" name="Rectangle 5">
            <a:extLst>
              <a:ext uri="{FF2B5EF4-FFF2-40B4-BE49-F238E27FC236}">
                <a16:creationId xmlns="" xmlns:a16="http://schemas.microsoft.com/office/drawing/2014/main" id="{6DB26BDB-11D2-3941-B92B-6EA98AC6EA89}"/>
              </a:ext>
            </a:extLst>
          </p:cNvPr>
          <p:cNvSpPr>
            <a:spLocks noGrp="1" noChangeArrowheads="1"/>
          </p:cNvSpPr>
          <p:nvPr>
            <p:ph type="sldNum" sz="quarter" idx="3"/>
          </p:nvPr>
        </p:nvSpPr>
        <p:spPr bwMode="auto">
          <a:xfrm>
            <a:off x="3951288" y="8866188"/>
            <a:ext cx="3071812" cy="442912"/>
          </a:xfrm>
          <a:prstGeom prst="rect">
            <a:avLst/>
          </a:prstGeom>
          <a:noFill/>
          <a:ln w="9525">
            <a:noFill/>
            <a:miter lim="800000"/>
            <a:headEnd/>
            <a:tailEnd/>
          </a:ln>
        </p:spPr>
        <p:txBody>
          <a:bodyPr vert="horz" wrap="none" lIns="88261" tIns="44132" rIns="88261" bIns="44132" numCol="1" anchor="b" anchorCtr="0" compatLnSpc="1">
            <a:prstTxWarp prst="textNoShape">
              <a:avLst/>
            </a:prstTxWarp>
          </a:bodyPr>
          <a:lstStyle>
            <a:lvl1pPr algn="r" defTabSz="882650">
              <a:defRPr sz="1100">
                <a:latin typeface="Helvetica" panose="020B0604020202020204" pitchFamily="34" charset="0"/>
                <a:ea typeface="MS PGothic" panose="020B0600070205080204" pitchFamily="34" charset="-128"/>
              </a:defRPr>
            </a:lvl1pPr>
          </a:lstStyle>
          <a:p>
            <a:pPr>
              <a:defRPr/>
            </a:pPr>
            <a:fld id="{4D24C26A-F39B-F545-B2C7-D638672B850C}" type="slidenum">
              <a:rPr lang="en-US" altLang="en-US"/>
              <a:pPr>
                <a:defRPr/>
              </a:pPr>
              <a:t>‹#›</a:t>
            </a:fld>
            <a:endParaRPr lang="en-US" altLang="en-US"/>
          </a:p>
        </p:txBody>
      </p:sp>
    </p:spTree>
    <p:extLst>
      <p:ext uri="{BB962C8B-B14F-4D97-AF65-F5344CB8AC3E}">
        <p14:creationId xmlns:p14="http://schemas.microsoft.com/office/powerpoint/2010/main" val="3459348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 xmlns:a16="http://schemas.microsoft.com/office/drawing/2014/main" id="{5EE081D1-0295-1F43-B05F-07192967DE6B}"/>
              </a:ext>
            </a:extLst>
          </p:cNvPr>
          <p:cNvSpPr>
            <a:spLocks noGrp="1" noChangeArrowheads="1"/>
          </p:cNvSpPr>
          <p:nvPr>
            <p:ph type="hdr" sz="quarter"/>
          </p:nvPr>
        </p:nvSpPr>
        <p:spPr bwMode="auto">
          <a:xfrm>
            <a:off x="0" y="0"/>
            <a:ext cx="3036888" cy="463550"/>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lvl1pPr defTabSz="930275">
              <a:defRPr sz="1200">
                <a:latin typeface="Times New Roman" panose="02020603050405020304" pitchFamily="18" charset="0"/>
              </a:defRPr>
            </a:lvl1pPr>
          </a:lstStyle>
          <a:p>
            <a:endParaRPr lang="en-US" altLang="en-US"/>
          </a:p>
        </p:txBody>
      </p:sp>
      <p:sp>
        <p:nvSpPr>
          <p:cNvPr id="6147" name="Rectangle 3">
            <a:extLst>
              <a:ext uri="{FF2B5EF4-FFF2-40B4-BE49-F238E27FC236}">
                <a16:creationId xmlns="" xmlns:a16="http://schemas.microsoft.com/office/drawing/2014/main" id="{874ECCEC-0C48-7A4E-8D34-5DCC2BAA1457}"/>
              </a:ext>
            </a:extLst>
          </p:cNvPr>
          <p:cNvSpPr>
            <a:spLocks noGrp="1" noChangeArrowheads="1"/>
          </p:cNvSpPr>
          <p:nvPr>
            <p:ph type="dt" idx="1"/>
          </p:nvPr>
        </p:nvSpPr>
        <p:spPr bwMode="auto">
          <a:xfrm>
            <a:off x="3973513" y="0"/>
            <a:ext cx="3036887" cy="463550"/>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lvl1pPr algn="r" defTabSz="930275">
              <a:defRPr sz="1200">
                <a:latin typeface="Times New Roman" panose="02020603050405020304" pitchFamily="18" charset="0"/>
              </a:defRPr>
            </a:lvl1pPr>
          </a:lstStyle>
          <a:p>
            <a:endParaRPr lang="en-US" altLang="en-US"/>
          </a:p>
        </p:txBody>
      </p:sp>
      <p:sp>
        <p:nvSpPr>
          <p:cNvPr id="3076" name="Rectangle 4">
            <a:extLst>
              <a:ext uri="{FF2B5EF4-FFF2-40B4-BE49-F238E27FC236}">
                <a16:creationId xmlns="" xmlns:a16="http://schemas.microsoft.com/office/drawing/2014/main" id="{4DA5F19F-F780-5442-84FD-9E0E03DB01AC}"/>
              </a:ext>
            </a:extLst>
          </p:cNvPr>
          <p:cNvSpPr>
            <a:spLocks noGrp="1" noRot="1" noChangeAspect="1" noChangeArrowheads="1" noTextEdit="1"/>
          </p:cNvSpPr>
          <p:nvPr>
            <p:ph type="sldImg" idx="2"/>
          </p:nvPr>
        </p:nvSpPr>
        <p:spPr bwMode="auto">
          <a:xfrm>
            <a:off x="1181100" y="698500"/>
            <a:ext cx="4649788"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 xmlns:a16="http://schemas.microsoft.com/office/drawing/2014/main" id="{9697157C-7EC2-D54A-BF49-809F0AEF8AEA}"/>
              </a:ext>
            </a:extLst>
          </p:cNvPr>
          <p:cNvSpPr>
            <a:spLocks noGrp="1" noChangeArrowheads="1"/>
          </p:cNvSpPr>
          <p:nvPr>
            <p:ph type="body" sz="quarter" idx="3"/>
          </p:nvPr>
        </p:nvSpPr>
        <p:spPr bwMode="auto">
          <a:xfrm>
            <a:off x="935038" y="4416425"/>
            <a:ext cx="5140325" cy="4181475"/>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 xmlns:a16="http://schemas.microsoft.com/office/drawing/2014/main" id="{834CA228-601B-EC4A-80CF-F17C08787ABA}"/>
              </a:ext>
            </a:extLst>
          </p:cNvPr>
          <p:cNvSpPr>
            <a:spLocks noGrp="1" noChangeArrowheads="1"/>
          </p:cNvSpPr>
          <p:nvPr>
            <p:ph type="ftr" sz="quarter" idx="4"/>
          </p:nvPr>
        </p:nvSpPr>
        <p:spPr bwMode="auto">
          <a:xfrm>
            <a:off x="0" y="8832850"/>
            <a:ext cx="3036888" cy="463550"/>
          </a:xfrm>
          <a:prstGeom prst="rect">
            <a:avLst/>
          </a:prstGeom>
          <a:noFill/>
          <a:ln w="9525">
            <a:noFill/>
            <a:miter lim="800000"/>
            <a:headEnd/>
            <a:tailEnd/>
          </a:ln>
        </p:spPr>
        <p:txBody>
          <a:bodyPr vert="horz" wrap="none" lIns="93160" tIns="46580" rIns="93160" bIns="46580" numCol="1" anchor="b" anchorCtr="0" compatLnSpc="1">
            <a:prstTxWarp prst="textNoShape">
              <a:avLst/>
            </a:prstTxWarp>
          </a:bodyPr>
          <a:lstStyle>
            <a:lvl1pPr defTabSz="930275">
              <a:defRPr sz="1200">
                <a:latin typeface="Times New Roman" panose="02020603050405020304" pitchFamily="18" charset="0"/>
              </a:defRPr>
            </a:lvl1pPr>
          </a:lstStyle>
          <a:p>
            <a:endParaRPr lang="en-US" altLang="en-US"/>
          </a:p>
        </p:txBody>
      </p:sp>
      <p:sp>
        <p:nvSpPr>
          <p:cNvPr id="6151" name="Rectangle 7">
            <a:extLst>
              <a:ext uri="{FF2B5EF4-FFF2-40B4-BE49-F238E27FC236}">
                <a16:creationId xmlns="" xmlns:a16="http://schemas.microsoft.com/office/drawing/2014/main" id="{E3329256-A69B-0049-BE11-A94C99E6D3EC}"/>
              </a:ext>
            </a:extLst>
          </p:cNvPr>
          <p:cNvSpPr>
            <a:spLocks noGrp="1" noChangeArrowheads="1"/>
          </p:cNvSpPr>
          <p:nvPr>
            <p:ph type="sldNum" sz="quarter" idx="5"/>
          </p:nvPr>
        </p:nvSpPr>
        <p:spPr bwMode="auto">
          <a:xfrm>
            <a:off x="3973513" y="8832850"/>
            <a:ext cx="3036887" cy="463550"/>
          </a:xfrm>
          <a:prstGeom prst="rect">
            <a:avLst/>
          </a:prstGeom>
          <a:noFill/>
          <a:ln w="9525">
            <a:noFill/>
            <a:miter lim="800000"/>
            <a:headEnd/>
            <a:tailEnd/>
          </a:ln>
        </p:spPr>
        <p:txBody>
          <a:bodyPr vert="horz" wrap="none" lIns="93160" tIns="46580" rIns="93160" bIns="46580" numCol="1" anchor="b" anchorCtr="0" compatLnSpc="1">
            <a:prstTxWarp prst="textNoShape">
              <a:avLst/>
            </a:prstTxWarp>
          </a:bodyPr>
          <a:lstStyle>
            <a:lvl1pPr algn="r" defTabSz="930275">
              <a:defRPr sz="1200">
                <a:latin typeface="Times New Roman" panose="02020603050405020304" pitchFamily="18" charset="0"/>
                <a:ea typeface="MS PGothic" panose="020B0600070205080204" pitchFamily="34" charset="-128"/>
              </a:defRPr>
            </a:lvl1pPr>
          </a:lstStyle>
          <a:p>
            <a:pPr>
              <a:defRPr/>
            </a:pPr>
            <a:fld id="{AB14BA9D-57D6-C74F-8F29-7E218069912A}" type="slidenum">
              <a:rPr lang="en-US" altLang="en-US"/>
              <a:pPr>
                <a:defRPr/>
              </a:pPr>
              <a:t>‹#›</a:t>
            </a:fld>
            <a:endParaRPr lang="en-US" altLang="en-US"/>
          </a:p>
        </p:txBody>
      </p:sp>
    </p:spTree>
    <p:extLst>
      <p:ext uri="{BB962C8B-B14F-4D97-AF65-F5344CB8AC3E}">
        <p14:creationId xmlns:p14="http://schemas.microsoft.com/office/powerpoint/2010/main" val="14548575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1pPr>
    <a:lvl2pPr marL="4556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2pPr>
    <a:lvl3pPr marL="9128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3pPr>
    <a:lvl4pPr marL="13700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4pPr>
    <a:lvl5pPr marL="18272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5pPr>
    <a:lvl6pPr marL="2285886" algn="l" defTabSz="457177" rtl="0" eaLnBrk="1" latinLnBrk="0" hangingPunct="1">
      <a:defRPr sz="1200" kern="1200">
        <a:solidFill>
          <a:schemeClr val="tx1"/>
        </a:solidFill>
        <a:latin typeface="+mn-lt"/>
        <a:ea typeface="+mn-ea"/>
        <a:cs typeface="+mn-cs"/>
      </a:defRPr>
    </a:lvl6pPr>
    <a:lvl7pPr marL="2743063" algn="l" defTabSz="457177" rtl="0" eaLnBrk="1" latinLnBrk="0" hangingPunct="1">
      <a:defRPr sz="1200" kern="1200">
        <a:solidFill>
          <a:schemeClr val="tx1"/>
        </a:solidFill>
        <a:latin typeface="+mn-lt"/>
        <a:ea typeface="+mn-ea"/>
        <a:cs typeface="+mn-cs"/>
      </a:defRPr>
    </a:lvl7pPr>
    <a:lvl8pPr marL="3200240" algn="l" defTabSz="457177" rtl="0" eaLnBrk="1" latinLnBrk="0" hangingPunct="1">
      <a:defRPr sz="1200" kern="1200">
        <a:solidFill>
          <a:schemeClr val="tx1"/>
        </a:solidFill>
        <a:latin typeface="+mn-lt"/>
        <a:ea typeface="+mn-ea"/>
        <a:cs typeface="+mn-cs"/>
      </a:defRPr>
    </a:lvl8pPr>
    <a:lvl9pPr marL="3657417" algn="l" defTabSz="4571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 xmlns:a16="http://schemas.microsoft.com/office/drawing/2014/main" id="{F5983630-BE30-F847-B271-D270A690149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15B7A14-B438-0340-B689-081B092236EB}" type="slidenum">
              <a:rPr lang="en-US" altLang="en-US" smtClean="0">
                <a:latin typeface="Times New Roman" panose="02020603050405020304" pitchFamily="18" charset="0"/>
              </a:rPr>
              <a:pPr/>
              <a:t>1</a:t>
            </a:fld>
            <a:endParaRPr lang="en-US" altLang="en-US">
              <a:latin typeface="Times New Roman" panose="02020603050405020304" pitchFamily="18" charset="0"/>
            </a:endParaRPr>
          </a:p>
        </p:txBody>
      </p:sp>
      <p:sp>
        <p:nvSpPr>
          <p:cNvPr id="6146" name="Rectangle 2">
            <a:extLst>
              <a:ext uri="{FF2B5EF4-FFF2-40B4-BE49-F238E27FC236}">
                <a16:creationId xmlns="" xmlns:a16="http://schemas.microsoft.com/office/drawing/2014/main" id="{2112C949-92F1-F346-BE31-F144AB51AE7B}"/>
              </a:ext>
            </a:extLst>
          </p:cNvPr>
          <p:cNvSpPr>
            <a:spLocks noGrp="1" noRot="1" noChangeAspect="1" noChangeArrowheads="1" noTextEdit="1"/>
          </p:cNvSpPr>
          <p:nvPr>
            <p:ph type="sldImg"/>
          </p:nvPr>
        </p:nvSpPr>
        <p:spPr>
          <a:ln/>
        </p:spPr>
      </p:sp>
      <p:sp>
        <p:nvSpPr>
          <p:cNvPr id="6147" name="Rectangle 3">
            <a:extLst>
              <a:ext uri="{FF2B5EF4-FFF2-40B4-BE49-F238E27FC236}">
                <a16:creationId xmlns="" xmlns:a16="http://schemas.microsoft.com/office/drawing/2014/main" id="{AF5EA6F1-C395-BE49-9B2E-F48B362F5B2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5427776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Times New Roman" charset="0"/>
                <a:ea typeface="MS PGothic" pitchFamily="34" charset="-128"/>
                <a:cs typeface="MS PGothic" charset="0"/>
              </a:rPr>
              <a:t>The readers–writers problem has several variations, all involving priori- ties. The simplest one, referred to as the </a:t>
            </a:r>
            <a:r>
              <a:rPr lang="en-US" sz="1200" b="1" i="1" kern="1200" dirty="0" err="1" smtClean="0">
                <a:solidFill>
                  <a:schemeClr val="tx1"/>
                </a:solidFill>
                <a:effectLst/>
                <a:latin typeface="Times New Roman" charset="0"/>
                <a:ea typeface="MS PGothic" pitchFamily="34" charset="-128"/>
                <a:cs typeface="MS PGothic" charset="0"/>
              </a:rPr>
              <a:t>rst</a:t>
            </a:r>
            <a:r>
              <a:rPr lang="en-US" sz="1200" b="1" i="1" kern="1200" dirty="0" smtClean="0">
                <a:solidFill>
                  <a:schemeClr val="tx1"/>
                </a:solidFill>
                <a:effectLst/>
                <a:latin typeface="Times New Roman" charset="0"/>
                <a:ea typeface="MS PGothic" pitchFamily="34" charset="-128"/>
                <a:cs typeface="MS PGothic" charset="0"/>
              </a:rPr>
              <a:t> </a:t>
            </a:r>
            <a:r>
              <a:rPr lang="en-US" sz="1200" kern="1200" dirty="0" smtClean="0">
                <a:solidFill>
                  <a:schemeClr val="tx1"/>
                </a:solidFill>
                <a:effectLst/>
                <a:latin typeface="Times New Roman" charset="0"/>
                <a:ea typeface="MS PGothic" pitchFamily="34" charset="-128"/>
                <a:cs typeface="MS PGothic" charset="0"/>
              </a:rPr>
              <a:t>readers – writers problem, requires that no reader be kept waiting unless a writer has already obtained permission to use the shared object. In other words, no reader should wait for other read- </a:t>
            </a:r>
            <a:r>
              <a:rPr lang="en-US" sz="1200" kern="1200" dirty="0" err="1" smtClean="0">
                <a:solidFill>
                  <a:schemeClr val="tx1"/>
                </a:solidFill>
                <a:effectLst/>
                <a:latin typeface="Times New Roman" charset="0"/>
                <a:ea typeface="MS PGothic" pitchFamily="34" charset="-128"/>
                <a:cs typeface="MS PGothic" charset="0"/>
              </a:rPr>
              <a:t>ers</a:t>
            </a:r>
            <a:r>
              <a:rPr lang="en-US" sz="1200" kern="1200" dirty="0" smtClean="0">
                <a:solidFill>
                  <a:schemeClr val="tx1"/>
                </a:solidFill>
                <a:effectLst/>
                <a:latin typeface="Times New Roman" charset="0"/>
                <a:ea typeface="MS PGothic" pitchFamily="34" charset="-128"/>
                <a:cs typeface="MS PGothic" charset="0"/>
              </a:rPr>
              <a:t> to </a:t>
            </a:r>
            <a:r>
              <a:rPr lang="en-US" sz="1200" kern="1200" dirty="0" err="1" smtClean="0">
                <a:solidFill>
                  <a:schemeClr val="tx1"/>
                </a:solidFill>
                <a:effectLst/>
                <a:latin typeface="Times New Roman" charset="0"/>
                <a:ea typeface="MS PGothic" pitchFamily="34" charset="-128"/>
                <a:cs typeface="MS PGothic" charset="0"/>
              </a:rPr>
              <a:t>nish</a:t>
            </a:r>
            <a:r>
              <a:rPr lang="en-US" sz="1200" kern="1200" dirty="0" smtClean="0">
                <a:solidFill>
                  <a:schemeClr val="tx1"/>
                </a:solidFill>
                <a:effectLst/>
                <a:latin typeface="Times New Roman" charset="0"/>
                <a:ea typeface="MS PGothic" pitchFamily="34" charset="-128"/>
                <a:cs typeface="MS PGothic" charset="0"/>
              </a:rPr>
              <a:t> simply because a writer is waiting. The </a:t>
            </a:r>
            <a:r>
              <a:rPr lang="en-US" sz="1200" b="1" i="1" kern="1200" dirty="0" smtClean="0">
                <a:solidFill>
                  <a:schemeClr val="tx1"/>
                </a:solidFill>
                <a:effectLst/>
                <a:latin typeface="Times New Roman" charset="0"/>
                <a:ea typeface="MS PGothic" pitchFamily="34" charset="-128"/>
                <a:cs typeface="MS PGothic" charset="0"/>
              </a:rPr>
              <a:t>second </a:t>
            </a:r>
            <a:r>
              <a:rPr lang="en-US" sz="1200" kern="1200" dirty="0" smtClean="0">
                <a:solidFill>
                  <a:schemeClr val="tx1"/>
                </a:solidFill>
                <a:effectLst/>
                <a:latin typeface="Times New Roman" charset="0"/>
                <a:ea typeface="MS PGothic" pitchFamily="34" charset="-128"/>
                <a:cs typeface="MS PGothic" charset="0"/>
              </a:rPr>
              <a:t>readers–writers problem requires that, once a writer is ready, that writer perform its write as soon as possible. In other words, if a writer is waiting to access the object, no new readers may start reading. </a:t>
            </a:r>
            <a:endParaRPr lang="en-US" dirty="0" smtClean="0"/>
          </a:p>
          <a:p>
            <a:r>
              <a:rPr lang="en-US" sz="1200" kern="1200" dirty="0" smtClean="0">
                <a:solidFill>
                  <a:schemeClr val="tx1"/>
                </a:solidFill>
                <a:effectLst/>
                <a:latin typeface="Times New Roman" charset="0"/>
                <a:ea typeface="MS PGothic" pitchFamily="34" charset="-128"/>
                <a:cs typeface="MS PGothic" charset="0"/>
              </a:rPr>
              <a:t>A solution to either problem may result in starvation. In the </a:t>
            </a:r>
            <a:r>
              <a:rPr lang="en-US" sz="1200" kern="1200" dirty="0" err="1" smtClean="0">
                <a:solidFill>
                  <a:schemeClr val="tx1"/>
                </a:solidFill>
                <a:effectLst/>
                <a:latin typeface="Times New Roman" charset="0"/>
                <a:ea typeface="MS PGothic" pitchFamily="34" charset="-128"/>
                <a:cs typeface="MS PGothic" charset="0"/>
              </a:rPr>
              <a:t>rst</a:t>
            </a:r>
            <a:r>
              <a:rPr lang="en-US" sz="1200" kern="1200" dirty="0" smtClean="0">
                <a:solidFill>
                  <a:schemeClr val="tx1"/>
                </a:solidFill>
                <a:effectLst/>
                <a:latin typeface="Times New Roman" charset="0"/>
                <a:ea typeface="MS PGothic" pitchFamily="34" charset="-128"/>
                <a:cs typeface="MS PGothic" charset="0"/>
              </a:rPr>
              <a:t> case, writers may starve; in the second case, readers may starve. For this reason, other variants of the problem have been proposed. Next, we present a solution to the </a:t>
            </a:r>
            <a:r>
              <a:rPr lang="en-US" sz="1200" kern="1200" dirty="0" err="1" smtClean="0">
                <a:solidFill>
                  <a:schemeClr val="tx1"/>
                </a:solidFill>
                <a:effectLst/>
                <a:latin typeface="Times New Roman" charset="0"/>
                <a:ea typeface="MS PGothic" pitchFamily="34" charset="-128"/>
                <a:cs typeface="MS PGothic" charset="0"/>
              </a:rPr>
              <a:t>rst</a:t>
            </a:r>
            <a:r>
              <a:rPr lang="en-US" sz="1200" kern="1200" dirty="0" smtClean="0">
                <a:solidFill>
                  <a:schemeClr val="tx1"/>
                </a:solidFill>
                <a:effectLst/>
                <a:latin typeface="Times New Roman" charset="0"/>
                <a:ea typeface="MS PGothic" pitchFamily="34" charset="-128"/>
                <a:cs typeface="MS PGothic" charset="0"/>
              </a:rPr>
              <a:t> readers–writers problem. See the bibliographical notes at the end of the chapter for references describing starvation-free solutions to the second readers–writers problem. </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AB14BA9D-57D6-C74F-8F29-7E218069912A}" type="slidenum">
              <a:rPr lang="en-US" altLang="en-US" smtClean="0"/>
              <a:pPr>
                <a:defRPr/>
              </a:pPr>
              <a:t>10</a:t>
            </a:fld>
            <a:endParaRPr lang="en-US" altLang="en-US"/>
          </a:p>
        </p:txBody>
      </p:sp>
    </p:spTree>
    <p:extLst>
      <p:ext uri="{BB962C8B-B14F-4D97-AF65-F5344CB8AC3E}">
        <p14:creationId xmlns:p14="http://schemas.microsoft.com/office/powerpoint/2010/main" val="15890500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a:extLst>
              <a:ext uri="{FF2B5EF4-FFF2-40B4-BE49-F238E27FC236}">
                <a16:creationId xmlns="" xmlns:a16="http://schemas.microsoft.com/office/drawing/2014/main" id="{28EDA03D-5EE2-124C-B55E-AFDB9121103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A493673-9213-C046-8A3F-969E474A434B}" type="slidenum">
              <a:rPr lang="en-US" altLang="en-US" smtClean="0">
                <a:latin typeface="Times New Roman" panose="02020603050405020304" pitchFamily="18" charset="0"/>
              </a:rPr>
              <a:pPr/>
              <a:t>11</a:t>
            </a:fld>
            <a:endParaRPr lang="en-US" altLang="en-US">
              <a:latin typeface="Times New Roman" panose="02020603050405020304" pitchFamily="18" charset="0"/>
            </a:endParaRPr>
          </a:p>
        </p:txBody>
      </p:sp>
      <p:sp>
        <p:nvSpPr>
          <p:cNvPr id="25602" name="Rectangle 2">
            <a:extLst>
              <a:ext uri="{FF2B5EF4-FFF2-40B4-BE49-F238E27FC236}">
                <a16:creationId xmlns="" xmlns:a16="http://schemas.microsoft.com/office/drawing/2014/main" id="{2C39366F-9736-5A46-B448-B37562821AEA}"/>
              </a:ext>
            </a:extLst>
          </p:cNvPr>
          <p:cNvSpPr>
            <a:spLocks noGrp="1" noRot="1" noChangeAspect="1" noChangeArrowheads="1" noTextEdit="1"/>
          </p:cNvSpPr>
          <p:nvPr>
            <p:ph type="sldImg"/>
          </p:nvPr>
        </p:nvSpPr>
        <p:spPr>
          <a:ln/>
        </p:spPr>
      </p:sp>
      <p:sp>
        <p:nvSpPr>
          <p:cNvPr id="25603" name="Rectangle 3">
            <a:extLst>
              <a:ext uri="{FF2B5EF4-FFF2-40B4-BE49-F238E27FC236}">
                <a16:creationId xmlns="" xmlns:a16="http://schemas.microsoft.com/office/drawing/2014/main" id="{C41EF0AF-44B3-134C-B760-24E1A35A5EF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6125422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a:extLst>
              <a:ext uri="{FF2B5EF4-FFF2-40B4-BE49-F238E27FC236}">
                <a16:creationId xmlns="" xmlns:a16="http://schemas.microsoft.com/office/drawing/2014/main" id="{9994B6C9-3754-3645-AC87-73811D5A6F7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8203B09-D8BB-BB45-B021-143BDD7196DE}" type="slidenum">
              <a:rPr lang="en-US" altLang="en-US" smtClean="0">
                <a:latin typeface="Times New Roman" panose="02020603050405020304" pitchFamily="18" charset="0"/>
              </a:rPr>
              <a:pPr/>
              <a:t>12</a:t>
            </a:fld>
            <a:endParaRPr lang="en-US" altLang="en-US">
              <a:latin typeface="Times New Roman" panose="02020603050405020304" pitchFamily="18" charset="0"/>
            </a:endParaRPr>
          </a:p>
        </p:txBody>
      </p:sp>
      <p:sp>
        <p:nvSpPr>
          <p:cNvPr id="27650" name="Rectangle 2">
            <a:extLst>
              <a:ext uri="{FF2B5EF4-FFF2-40B4-BE49-F238E27FC236}">
                <a16:creationId xmlns="" xmlns:a16="http://schemas.microsoft.com/office/drawing/2014/main" id="{5B105489-DEDB-4849-A2AE-61F2D98F8707}"/>
              </a:ext>
            </a:extLst>
          </p:cNvPr>
          <p:cNvSpPr>
            <a:spLocks noGrp="1" noRot="1" noChangeAspect="1" noChangeArrowheads="1" noTextEdit="1"/>
          </p:cNvSpPr>
          <p:nvPr>
            <p:ph type="sldImg"/>
          </p:nvPr>
        </p:nvSpPr>
        <p:spPr>
          <a:ln/>
        </p:spPr>
      </p:sp>
      <p:sp>
        <p:nvSpPr>
          <p:cNvPr id="27651" name="Rectangle 3">
            <a:extLst>
              <a:ext uri="{FF2B5EF4-FFF2-40B4-BE49-F238E27FC236}">
                <a16:creationId xmlns="" xmlns:a16="http://schemas.microsoft.com/office/drawing/2014/main" id="{B06B27D3-DCAD-A94C-8C63-513AC59CFCE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7537521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 xmlns:a16="http://schemas.microsoft.com/office/drawing/2014/main" id="{754B6738-CD1C-9340-B93D-D244D7FAB2C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97A050F-859B-0646-ABFB-539F25C08B11}" type="slidenum">
              <a:rPr lang="en-US" altLang="en-US" smtClean="0">
                <a:latin typeface="Times New Roman" panose="02020603050405020304" pitchFamily="18" charset="0"/>
              </a:rPr>
              <a:pPr/>
              <a:t>13</a:t>
            </a:fld>
            <a:endParaRPr lang="en-US" altLang="en-US">
              <a:latin typeface="Times New Roman" panose="02020603050405020304" pitchFamily="18" charset="0"/>
            </a:endParaRPr>
          </a:p>
        </p:txBody>
      </p:sp>
      <p:sp>
        <p:nvSpPr>
          <p:cNvPr id="29698" name="Rectangle 2">
            <a:extLst>
              <a:ext uri="{FF2B5EF4-FFF2-40B4-BE49-F238E27FC236}">
                <a16:creationId xmlns="" xmlns:a16="http://schemas.microsoft.com/office/drawing/2014/main" id="{FC826263-FCFE-D449-904F-E937F1522882}"/>
              </a:ext>
            </a:extLst>
          </p:cNvPr>
          <p:cNvSpPr>
            <a:spLocks noGrp="1" noRot="1" noChangeAspect="1" noChangeArrowheads="1" noTextEdit="1"/>
          </p:cNvSpPr>
          <p:nvPr>
            <p:ph type="sldImg"/>
          </p:nvPr>
        </p:nvSpPr>
        <p:spPr>
          <a:ln/>
        </p:spPr>
      </p:sp>
      <p:sp>
        <p:nvSpPr>
          <p:cNvPr id="29699" name="Rectangle 3">
            <a:extLst>
              <a:ext uri="{FF2B5EF4-FFF2-40B4-BE49-F238E27FC236}">
                <a16:creationId xmlns="" xmlns:a16="http://schemas.microsoft.com/office/drawing/2014/main" id="{09BF88E1-0079-B743-973A-D060B6C26E3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058303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 xmlns:a16="http://schemas.microsoft.com/office/drawing/2014/main" id="{D4708D1F-00FC-3E4F-BEF9-49DC3BEBB00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E8D8C46-7605-FE41-8D68-5C503501F5FD}" type="slidenum">
              <a:rPr lang="en-US" altLang="en-US" smtClean="0">
                <a:latin typeface="Times New Roman" panose="02020603050405020304" pitchFamily="18" charset="0"/>
              </a:rPr>
              <a:pPr/>
              <a:t>14</a:t>
            </a:fld>
            <a:endParaRPr lang="en-US" altLang="en-US">
              <a:latin typeface="Times New Roman" panose="02020603050405020304" pitchFamily="18" charset="0"/>
            </a:endParaRPr>
          </a:p>
        </p:txBody>
      </p:sp>
      <p:sp>
        <p:nvSpPr>
          <p:cNvPr id="31746" name="Rectangle 2">
            <a:extLst>
              <a:ext uri="{FF2B5EF4-FFF2-40B4-BE49-F238E27FC236}">
                <a16:creationId xmlns="" xmlns:a16="http://schemas.microsoft.com/office/drawing/2014/main" id="{5534F276-5201-E04B-8BF8-E45CF1E28564}"/>
              </a:ext>
            </a:extLst>
          </p:cNvPr>
          <p:cNvSpPr>
            <a:spLocks noGrp="1" noRot="1" noChangeAspect="1" noChangeArrowheads="1" noTextEdit="1"/>
          </p:cNvSpPr>
          <p:nvPr>
            <p:ph type="sldImg"/>
          </p:nvPr>
        </p:nvSpPr>
        <p:spPr>
          <a:ln/>
        </p:spPr>
      </p:sp>
      <p:sp>
        <p:nvSpPr>
          <p:cNvPr id="31747" name="Rectangle 3">
            <a:extLst>
              <a:ext uri="{FF2B5EF4-FFF2-40B4-BE49-F238E27FC236}">
                <a16:creationId xmlns="" xmlns:a16="http://schemas.microsoft.com/office/drawing/2014/main" id="{8A11FFCE-6AED-A840-9CF0-37C77B60E22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1628293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a:extLst>
              <a:ext uri="{FF2B5EF4-FFF2-40B4-BE49-F238E27FC236}">
                <a16:creationId xmlns="" xmlns:a16="http://schemas.microsoft.com/office/drawing/2014/main" id="{40F717E0-118F-F846-A0E0-24DBCE79C94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4636972-A06F-DD48-A0B6-5DAA86E2B50A}" type="slidenum">
              <a:rPr lang="en-US" altLang="en-US" smtClean="0">
                <a:latin typeface="Times New Roman" panose="02020603050405020304" pitchFamily="18" charset="0"/>
              </a:rPr>
              <a:pPr/>
              <a:t>15</a:t>
            </a:fld>
            <a:endParaRPr lang="en-US" altLang="en-US">
              <a:latin typeface="Times New Roman" panose="02020603050405020304" pitchFamily="18" charset="0"/>
            </a:endParaRPr>
          </a:p>
        </p:txBody>
      </p:sp>
      <p:sp>
        <p:nvSpPr>
          <p:cNvPr id="33794" name="Rectangle 2">
            <a:extLst>
              <a:ext uri="{FF2B5EF4-FFF2-40B4-BE49-F238E27FC236}">
                <a16:creationId xmlns="" xmlns:a16="http://schemas.microsoft.com/office/drawing/2014/main" id="{F9DF371B-1168-8641-AD6C-683B93D1D185}"/>
              </a:ext>
            </a:extLst>
          </p:cNvPr>
          <p:cNvSpPr>
            <a:spLocks noGrp="1" noRot="1" noChangeAspect="1" noChangeArrowheads="1" noTextEdit="1"/>
          </p:cNvSpPr>
          <p:nvPr>
            <p:ph type="sldImg"/>
          </p:nvPr>
        </p:nvSpPr>
        <p:spPr>
          <a:ln/>
        </p:spPr>
      </p:sp>
      <p:sp>
        <p:nvSpPr>
          <p:cNvPr id="33795" name="Rectangle 3">
            <a:extLst>
              <a:ext uri="{FF2B5EF4-FFF2-40B4-BE49-F238E27FC236}">
                <a16:creationId xmlns="" xmlns:a16="http://schemas.microsoft.com/office/drawing/2014/main" id="{5F76638A-7BC0-2443-BB3D-D94476FA9A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5723532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a:extLst>
              <a:ext uri="{FF2B5EF4-FFF2-40B4-BE49-F238E27FC236}">
                <a16:creationId xmlns="" xmlns:a16="http://schemas.microsoft.com/office/drawing/2014/main" id="{C54A86EC-55C3-D642-B14C-1F317451ECA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DF7C72A-EDF2-B942-80D7-EF490DC96CB9}" type="slidenum">
              <a:rPr lang="en-US" altLang="en-US" smtClean="0">
                <a:latin typeface="Times New Roman" panose="02020603050405020304" pitchFamily="18" charset="0"/>
              </a:rPr>
              <a:pPr/>
              <a:t>16</a:t>
            </a:fld>
            <a:endParaRPr lang="en-US" altLang="en-US">
              <a:latin typeface="Times New Roman" panose="02020603050405020304" pitchFamily="18" charset="0"/>
            </a:endParaRPr>
          </a:p>
        </p:txBody>
      </p:sp>
      <p:sp>
        <p:nvSpPr>
          <p:cNvPr id="35842" name="Rectangle 2">
            <a:extLst>
              <a:ext uri="{FF2B5EF4-FFF2-40B4-BE49-F238E27FC236}">
                <a16:creationId xmlns="" xmlns:a16="http://schemas.microsoft.com/office/drawing/2014/main" id="{E3AD38CA-FD14-8B4B-98E5-74299E3E0FB2}"/>
              </a:ext>
            </a:extLst>
          </p:cNvPr>
          <p:cNvSpPr>
            <a:spLocks noGrp="1" noRot="1" noChangeAspect="1" noChangeArrowheads="1" noTextEdit="1"/>
          </p:cNvSpPr>
          <p:nvPr>
            <p:ph type="sldImg"/>
          </p:nvPr>
        </p:nvSpPr>
        <p:spPr>
          <a:ln/>
        </p:spPr>
      </p:sp>
      <p:sp>
        <p:nvSpPr>
          <p:cNvPr id="35843" name="Rectangle 3">
            <a:extLst>
              <a:ext uri="{FF2B5EF4-FFF2-40B4-BE49-F238E27FC236}">
                <a16:creationId xmlns="" xmlns:a16="http://schemas.microsoft.com/office/drawing/2014/main" id="{ECBEAA8E-A3FA-4441-9740-34578358D4D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7543426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a:extLst>
              <a:ext uri="{FF2B5EF4-FFF2-40B4-BE49-F238E27FC236}">
                <a16:creationId xmlns="" xmlns:a16="http://schemas.microsoft.com/office/drawing/2014/main" id="{6689C1EF-E887-8348-A8C5-984975B3413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083AB02-198A-5241-931D-CC67C2C58D5B}" type="slidenum">
              <a:rPr lang="en-US" altLang="en-US" smtClean="0">
                <a:latin typeface="Times New Roman" panose="02020603050405020304" pitchFamily="18" charset="0"/>
              </a:rPr>
              <a:pPr/>
              <a:t>17</a:t>
            </a:fld>
            <a:endParaRPr lang="en-US" altLang="en-US">
              <a:latin typeface="Times New Roman" panose="02020603050405020304" pitchFamily="18" charset="0"/>
            </a:endParaRPr>
          </a:p>
        </p:txBody>
      </p:sp>
      <p:sp>
        <p:nvSpPr>
          <p:cNvPr id="37890" name="Rectangle 2">
            <a:extLst>
              <a:ext uri="{FF2B5EF4-FFF2-40B4-BE49-F238E27FC236}">
                <a16:creationId xmlns="" xmlns:a16="http://schemas.microsoft.com/office/drawing/2014/main" id="{134DE907-39C4-AC4B-8C3D-BFDD1CF8E1DF}"/>
              </a:ext>
            </a:extLst>
          </p:cNvPr>
          <p:cNvSpPr>
            <a:spLocks noGrp="1" noRot="1" noChangeAspect="1" noChangeArrowheads="1" noTextEdit="1"/>
          </p:cNvSpPr>
          <p:nvPr>
            <p:ph type="sldImg"/>
          </p:nvPr>
        </p:nvSpPr>
        <p:spPr>
          <a:ln/>
        </p:spPr>
      </p:sp>
      <p:sp>
        <p:nvSpPr>
          <p:cNvPr id="37891" name="Rectangle 3">
            <a:extLst>
              <a:ext uri="{FF2B5EF4-FFF2-40B4-BE49-F238E27FC236}">
                <a16:creationId xmlns="" xmlns:a16="http://schemas.microsoft.com/office/drawing/2014/main" id="{7F93933C-C94F-C246-9F5B-6FB5A9DCB62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860418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 xmlns:a16="http://schemas.microsoft.com/office/drawing/2014/main" id="{EE4B4C19-56E6-3441-A4F5-5959C738A74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EBEFBF9-9F4A-E14A-8F2D-D9DA648529FF}" type="slidenum">
              <a:rPr lang="en-US" altLang="en-US" smtClean="0">
                <a:latin typeface="Times New Roman" panose="02020603050405020304" pitchFamily="18" charset="0"/>
              </a:rPr>
              <a:pPr/>
              <a:t>18</a:t>
            </a:fld>
            <a:endParaRPr lang="en-US" altLang="en-US">
              <a:latin typeface="Times New Roman" panose="02020603050405020304" pitchFamily="18" charset="0"/>
            </a:endParaRPr>
          </a:p>
        </p:txBody>
      </p:sp>
      <p:sp>
        <p:nvSpPr>
          <p:cNvPr id="39938" name="Rectangle 2">
            <a:extLst>
              <a:ext uri="{FF2B5EF4-FFF2-40B4-BE49-F238E27FC236}">
                <a16:creationId xmlns="" xmlns:a16="http://schemas.microsoft.com/office/drawing/2014/main" id="{144913A4-7773-7646-8859-8B4D18BD53D9}"/>
              </a:ext>
            </a:extLst>
          </p:cNvPr>
          <p:cNvSpPr>
            <a:spLocks noGrp="1" noRot="1" noChangeAspect="1" noChangeArrowheads="1" noTextEdit="1"/>
          </p:cNvSpPr>
          <p:nvPr>
            <p:ph type="sldImg"/>
          </p:nvPr>
        </p:nvSpPr>
        <p:spPr>
          <a:ln/>
        </p:spPr>
      </p:sp>
      <p:sp>
        <p:nvSpPr>
          <p:cNvPr id="39939" name="Rectangle 3">
            <a:extLst>
              <a:ext uri="{FF2B5EF4-FFF2-40B4-BE49-F238E27FC236}">
                <a16:creationId xmlns="" xmlns:a16="http://schemas.microsoft.com/office/drawing/2014/main" id="{E7AEF8EF-AA0F-0944-8FF8-14B0F6EDD4D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4373407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 xmlns:a16="http://schemas.microsoft.com/office/drawing/2014/main" id="{60D85733-6885-584B-A2FC-38063608118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3D2C40B-693C-0349-B949-8CA621D44CB7}" type="slidenum">
              <a:rPr lang="en-US" altLang="en-US" smtClean="0">
                <a:latin typeface="Times New Roman" panose="02020603050405020304" pitchFamily="18" charset="0"/>
              </a:rPr>
              <a:pPr/>
              <a:t>19</a:t>
            </a:fld>
            <a:endParaRPr lang="en-US" altLang="en-US">
              <a:latin typeface="Times New Roman" panose="02020603050405020304" pitchFamily="18" charset="0"/>
            </a:endParaRPr>
          </a:p>
        </p:txBody>
      </p:sp>
      <p:sp>
        <p:nvSpPr>
          <p:cNvPr id="41986" name="Rectangle 2">
            <a:extLst>
              <a:ext uri="{FF2B5EF4-FFF2-40B4-BE49-F238E27FC236}">
                <a16:creationId xmlns="" xmlns:a16="http://schemas.microsoft.com/office/drawing/2014/main" id="{82A83C12-1170-304F-92C9-54FC462CB385}"/>
              </a:ext>
            </a:extLst>
          </p:cNvPr>
          <p:cNvSpPr>
            <a:spLocks noGrp="1" noRot="1" noChangeAspect="1" noChangeArrowheads="1" noTextEdit="1"/>
          </p:cNvSpPr>
          <p:nvPr>
            <p:ph type="sldImg"/>
          </p:nvPr>
        </p:nvSpPr>
        <p:spPr>
          <a:ln/>
        </p:spPr>
      </p:sp>
      <p:sp>
        <p:nvSpPr>
          <p:cNvPr id="41987" name="Rectangle 3">
            <a:extLst>
              <a:ext uri="{FF2B5EF4-FFF2-40B4-BE49-F238E27FC236}">
                <a16:creationId xmlns="" xmlns:a16="http://schemas.microsoft.com/office/drawing/2014/main" id="{29F69211-6182-1C4F-96E5-630BA8185C2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1902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 xmlns:a16="http://schemas.microsoft.com/office/drawing/2014/main" id="{77135D3E-D2EA-FA49-A6DA-AFBBD9F6AB7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855A98D-2069-9A42-925F-B3A1456DC0A9}" type="slidenum">
              <a:rPr lang="en-US" altLang="en-US" smtClean="0">
                <a:latin typeface="Times New Roman" panose="02020603050405020304" pitchFamily="18" charset="0"/>
              </a:rPr>
              <a:pPr/>
              <a:t>2</a:t>
            </a:fld>
            <a:endParaRPr lang="en-US" altLang="en-US">
              <a:latin typeface="Times New Roman" panose="02020603050405020304" pitchFamily="18" charset="0"/>
            </a:endParaRPr>
          </a:p>
        </p:txBody>
      </p:sp>
      <p:sp>
        <p:nvSpPr>
          <p:cNvPr id="8194" name="Rectangle 2">
            <a:extLst>
              <a:ext uri="{FF2B5EF4-FFF2-40B4-BE49-F238E27FC236}">
                <a16:creationId xmlns="" xmlns:a16="http://schemas.microsoft.com/office/drawing/2014/main" id="{10A4F9F6-1D48-E045-8C50-084ECE6232C7}"/>
              </a:ext>
            </a:extLst>
          </p:cNvPr>
          <p:cNvSpPr>
            <a:spLocks noGrp="1" noRot="1" noChangeAspect="1" noChangeArrowheads="1" noTextEdit="1"/>
          </p:cNvSpPr>
          <p:nvPr>
            <p:ph type="sldImg"/>
          </p:nvPr>
        </p:nvSpPr>
        <p:spPr>
          <a:ln/>
        </p:spPr>
      </p:sp>
      <p:sp>
        <p:nvSpPr>
          <p:cNvPr id="8195" name="Rectangle 3">
            <a:extLst>
              <a:ext uri="{FF2B5EF4-FFF2-40B4-BE49-F238E27FC236}">
                <a16:creationId xmlns="" xmlns:a16="http://schemas.microsoft.com/office/drawing/2014/main" id="{73DC829C-F641-EF44-9716-D5E457B3D72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1003433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 xmlns:a16="http://schemas.microsoft.com/office/drawing/2014/main" id="{A79FF00D-B930-D140-A262-7B2C2D32A1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684CA14-A236-CC4D-B31B-BA43DB2E0283}" type="slidenum">
              <a:rPr lang="en-US" altLang="en-US" smtClean="0">
                <a:latin typeface="Times New Roman" panose="02020603050405020304" pitchFamily="18" charset="0"/>
              </a:rPr>
              <a:pPr/>
              <a:t>20</a:t>
            </a:fld>
            <a:endParaRPr lang="en-US" altLang="en-US">
              <a:latin typeface="Times New Roman" panose="02020603050405020304" pitchFamily="18" charset="0"/>
            </a:endParaRPr>
          </a:p>
        </p:txBody>
      </p:sp>
      <p:sp>
        <p:nvSpPr>
          <p:cNvPr id="44034" name="Rectangle 2">
            <a:extLst>
              <a:ext uri="{FF2B5EF4-FFF2-40B4-BE49-F238E27FC236}">
                <a16:creationId xmlns="" xmlns:a16="http://schemas.microsoft.com/office/drawing/2014/main" id="{D6BF0F2E-4464-324B-8BAE-3485800369FE}"/>
              </a:ext>
            </a:extLst>
          </p:cNvPr>
          <p:cNvSpPr>
            <a:spLocks noGrp="1" noRot="1" noChangeAspect="1" noChangeArrowheads="1" noTextEdit="1"/>
          </p:cNvSpPr>
          <p:nvPr>
            <p:ph type="sldImg"/>
          </p:nvPr>
        </p:nvSpPr>
        <p:spPr>
          <a:ln/>
        </p:spPr>
      </p:sp>
      <p:sp>
        <p:nvSpPr>
          <p:cNvPr id="44035" name="Rectangle 3">
            <a:extLst>
              <a:ext uri="{FF2B5EF4-FFF2-40B4-BE49-F238E27FC236}">
                <a16:creationId xmlns="" xmlns:a16="http://schemas.microsoft.com/office/drawing/2014/main" id="{89662B1A-AA8D-B54A-96FA-A1F2809062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8335869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a:extLst>
              <a:ext uri="{FF2B5EF4-FFF2-40B4-BE49-F238E27FC236}">
                <a16:creationId xmlns="" xmlns:a16="http://schemas.microsoft.com/office/drawing/2014/main" id="{E627DC9B-1E0B-124C-93C0-4DA339B940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8E1D3EB-7358-294E-BE6A-7034859CC2FB}" type="slidenum">
              <a:rPr lang="en-US" altLang="en-US" smtClean="0">
                <a:latin typeface="Times New Roman" panose="02020603050405020304" pitchFamily="18" charset="0"/>
              </a:rPr>
              <a:pPr/>
              <a:t>40</a:t>
            </a:fld>
            <a:endParaRPr lang="en-US" altLang="en-US">
              <a:latin typeface="Times New Roman" panose="02020603050405020304" pitchFamily="18" charset="0"/>
            </a:endParaRPr>
          </a:p>
        </p:txBody>
      </p:sp>
      <p:sp>
        <p:nvSpPr>
          <p:cNvPr id="46082" name="Rectangle 2">
            <a:extLst>
              <a:ext uri="{FF2B5EF4-FFF2-40B4-BE49-F238E27FC236}">
                <a16:creationId xmlns="" xmlns:a16="http://schemas.microsoft.com/office/drawing/2014/main" id="{DB136559-1D74-204A-91D1-C51DEB003F49}"/>
              </a:ext>
            </a:extLst>
          </p:cNvPr>
          <p:cNvSpPr>
            <a:spLocks noGrp="1" noRot="1" noChangeAspect="1" noChangeArrowheads="1" noTextEdit="1"/>
          </p:cNvSpPr>
          <p:nvPr>
            <p:ph type="sldImg"/>
          </p:nvPr>
        </p:nvSpPr>
        <p:spPr>
          <a:ln/>
        </p:spPr>
      </p:sp>
      <p:sp>
        <p:nvSpPr>
          <p:cNvPr id="46083" name="Rectangle 3">
            <a:extLst>
              <a:ext uri="{FF2B5EF4-FFF2-40B4-BE49-F238E27FC236}">
                <a16:creationId xmlns="" xmlns:a16="http://schemas.microsoft.com/office/drawing/2014/main" id="{912F6B65-3092-F240-9C46-5A339B7538F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963981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 xmlns:a16="http://schemas.microsoft.com/office/drawing/2014/main" id="{B37319B8-6DC2-5045-8FCD-ECA216B084C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AC2FDCA-3BAC-DB4B-B8AB-B0071BCF5B67}" type="slidenum">
              <a:rPr lang="en-US" altLang="en-US" smtClean="0">
                <a:latin typeface="Times New Roman" panose="02020603050405020304" pitchFamily="18" charset="0"/>
              </a:rPr>
              <a:pPr/>
              <a:t>41</a:t>
            </a:fld>
            <a:endParaRPr lang="en-US" altLang="en-US">
              <a:latin typeface="Times New Roman" panose="02020603050405020304" pitchFamily="18" charset="0"/>
            </a:endParaRPr>
          </a:p>
        </p:txBody>
      </p:sp>
      <p:sp>
        <p:nvSpPr>
          <p:cNvPr id="48130" name="Rectangle 2">
            <a:extLst>
              <a:ext uri="{FF2B5EF4-FFF2-40B4-BE49-F238E27FC236}">
                <a16:creationId xmlns="" xmlns:a16="http://schemas.microsoft.com/office/drawing/2014/main" id="{B3D98E46-7769-C143-9DA5-C4B68D99F4C0}"/>
              </a:ext>
            </a:extLst>
          </p:cNvPr>
          <p:cNvSpPr>
            <a:spLocks noGrp="1" noRot="1" noChangeAspect="1" noChangeArrowheads="1" noTextEdit="1"/>
          </p:cNvSpPr>
          <p:nvPr>
            <p:ph type="sldImg"/>
          </p:nvPr>
        </p:nvSpPr>
        <p:spPr>
          <a:ln/>
        </p:spPr>
      </p:sp>
      <p:sp>
        <p:nvSpPr>
          <p:cNvPr id="48131" name="Rectangle 3">
            <a:extLst>
              <a:ext uri="{FF2B5EF4-FFF2-40B4-BE49-F238E27FC236}">
                <a16:creationId xmlns="" xmlns:a16="http://schemas.microsoft.com/office/drawing/2014/main" id="{FF565B62-FD9F-5842-BCFF-E561A0B8C1F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1787189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 xmlns:a16="http://schemas.microsoft.com/office/drawing/2014/main" id="{E4C11F28-554B-9C4F-8EBC-2869C4B78D9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787CAE1-BA07-A347-8130-A60892A19212}" type="slidenum">
              <a:rPr lang="en-US" altLang="en-US" smtClean="0">
                <a:latin typeface="Times New Roman" panose="02020603050405020304" pitchFamily="18" charset="0"/>
              </a:rPr>
              <a:pPr/>
              <a:t>42</a:t>
            </a:fld>
            <a:endParaRPr lang="en-US" altLang="en-US">
              <a:latin typeface="Times New Roman" panose="02020603050405020304" pitchFamily="18" charset="0"/>
            </a:endParaRPr>
          </a:p>
        </p:txBody>
      </p:sp>
      <p:sp>
        <p:nvSpPr>
          <p:cNvPr id="50178" name="Rectangle 2">
            <a:extLst>
              <a:ext uri="{FF2B5EF4-FFF2-40B4-BE49-F238E27FC236}">
                <a16:creationId xmlns="" xmlns:a16="http://schemas.microsoft.com/office/drawing/2014/main" id="{74790F70-0F84-3948-BCF5-4CC7B08DD35C}"/>
              </a:ext>
            </a:extLst>
          </p:cNvPr>
          <p:cNvSpPr>
            <a:spLocks noGrp="1" noRot="1" noChangeAspect="1" noChangeArrowheads="1" noTextEdit="1"/>
          </p:cNvSpPr>
          <p:nvPr>
            <p:ph type="sldImg"/>
          </p:nvPr>
        </p:nvSpPr>
        <p:spPr>
          <a:ln/>
        </p:spPr>
      </p:sp>
      <p:sp>
        <p:nvSpPr>
          <p:cNvPr id="50179" name="Rectangle 3">
            <a:extLst>
              <a:ext uri="{FF2B5EF4-FFF2-40B4-BE49-F238E27FC236}">
                <a16:creationId xmlns="" xmlns:a16="http://schemas.microsoft.com/office/drawing/2014/main" id="{115F3562-634D-9748-805D-6BB551C903B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22280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a:extLst>
              <a:ext uri="{FF2B5EF4-FFF2-40B4-BE49-F238E27FC236}">
                <a16:creationId xmlns="" xmlns:a16="http://schemas.microsoft.com/office/drawing/2014/main" id="{ABD6BFAE-5AFE-374A-84FE-C0208FDB804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EE62A06-FC97-EB45-92E1-8B3A5B61FC46}" type="slidenum">
              <a:rPr lang="en-US" altLang="en-US" smtClean="0">
                <a:latin typeface="Times New Roman" panose="02020603050405020304" pitchFamily="18" charset="0"/>
              </a:rPr>
              <a:pPr/>
              <a:t>43</a:t>
            </a:fld>
            <a:endParaRPr lang="en-US" altLang="en-US">
              <a:latin typeface="Times New Roman" panose="02020603050405020304" pitchFamily="18" charset="0"/>
            </a:endParaRPr>
          </a:p>
        </p:txBody>
      </p:sp>
      <p:sp>
        <p:nvSpPr>
          <p:cNvPr id="52226" name="Rectangle 2">
            <a:extLst>
              <a:ext uri="{FF2B5EF4-FFF2-40B4-BE49-F238E27FC236}">
                <a16:creationId xmlns="" xmlns:a16="http://schemas.microsoft.com/office/drawing/2014/main" id="{70D61182-C7F8-1E4E-B888-8192C6B38399}"/>
              </a:ext>
            </a:extLst>
          </p:cNvPr>
          <p:cNvSpPr>
            <a:spLocks noGrp="1" noRot="1" noChangeAspect="1" noChangeArrowheads="1" noTextEdit="1"/>
          </p:cNvSpPr>
          <p:nvPr>
            <p:ph type="sldImg"/>
          </p:nvPr>
        </p:nvSpPr>
        <p:spPr>
          <a:ln/>
        </p:spPr>
      </p:sp>
      <p:sp>
        <p:nvSpPr>
          <p:cNvPr id="52227" name="Rectangle 3">
            <a:extLst>
              <a:ext uri="{FF2B5EF4-FFF2-40B4-BE49-F238E27FC236}">
                <a16:creationId xmlns="" xmlns:a16="http://schemas.microsoft.com/office/drawing/2014/main" id="{FC3260A7-ED1F-EB49-BC5D-795D0BE7D7E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615657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B14BA9D-57D6-C74F-8F29-7E218069912A}" type="slidenum">
              <a:rPr lang="en-US" altLang="en-US" smtClean="0"/>
              <a:pPr>
                <a:defRPr/>
              </a:pPr>
              <a:t>44</a:t>
            </a:fld>
            <a:endParaRPr lang="en-US" altLang="en-US"/>
          </a:p>
        </p:txBody>
      </p:sp>
    </p:spTree>
    <p:extLst>
      <p:ext uri="{BB962C8B-B14F-4D97-AF65-F5344CB8AC3E}">
        <p14:creationId xmlns:p14="http://schemas.microsoft.com/office/powerpoint/2010/main" val="42552421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 xmlns:a16="http://schemas.microsoft.com/office/drawing/2014/main" id="{361E5D28-C3F0-5F4F-9770-345DCA36222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F134AB7-8468-8C45-A450-84EF8F7BA241}" type="slidenum">
              <a:rPr lang="en-US" altLang="en-US" smtClean="0">
                <a:latin typeface="Times New Roman" panose="02020603050405020304" pitchFamily="18" charset="0"/>
              </a:rPr>
              <a:pPr/>
              <a:t>46</a:t>
            </a:fld>
            <a:endParaRPr lang="en-US" altLang="en-US">
              <a:latin typeface="Times New Roman" panose="02020603050405020304" pitchFamily="18" charset="0"/>
            </a:endParaRPr>
          </a:p>
        </p:txBody>
      </p:sp>
      <p:sp>
        <p:nvSpPr>
          <p:cNvPr id="54274" name="Rectangle 2">
            <a:extLst>
              <a:ext uri="{FF2B5EF4-FFF2-40B4-BE49-F238E27FC236}">
                <a16:creationId xmlns="" xmlns:a16="http://schemas.microsoft.com/office/drawing/2014/main" id="{D3FBA1BC-8D5D-8141-B0DB-555E0509A12E}"/>
              </a:ext>
            </a:extLst>
          </p:cNvPr>
          <p:cNvSpPr>
            <a:spLocks noGrp="1" noRot="1" noChangeAspect="1" noChangeArrowheads="1" noTextEdit="1"/>
          </p:cNvSpPr>
          <p:nvPr>
            <p:ph type="sldImg"/>
          </p:nvPr>
        </p:nvSpPr>
        <p:spPr>
          <a:ln/>
        </p:spPr>
      </p:sp>
      <p:sp>
        <p:nvSpPr>
          <p:cNvPr id="54275" name="Rectangle 3">
            <a:extLst>
              <a:ext uri="{FF2B5EF4-FFF2-40B4-BE49-F238E27FC236}">
                <a16:creationId xmlns="" xmlns:a16="http://schemas.microsoft.com/office/drawing/2014/main" id="{2C1A42FD-A32F-1140-906C-34A7EE08411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503271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a:extLst>
              <a:ext uri="{FF2B5EF4-FFF2-40B4-BE49-F238E27FC236}">
                <a16:creationId xmlns="" xmlns:a16="http://schemas.microsoft.com/office/drawing/2014/main" id="{DF5EACE1-1064-EB4A-8ABC-B0792A4A454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3B56047-614B-0E40-9375-842641CCA134}" type="slidenum">
              <a:rPr lang="en-US" altLang="en-US" smtClean="0">
                <a:latin typeface="Times New Roman" panose="02020603050405020304" pitchFamily="18" charset="0"/>
              </a:rPr>
              <a:pPr/>
              <a:t>3</a:t>
            </a:fld>
            <a:endParaRPr lang="en-US" altLang="en-US">
              <a:latin typeface="Times New Roman" panose="02020603050405020304" pitchFamily="18" charset="0"/>
            </a:endParaRPr>
          </a:p>
        </p:txBody>
      </p:sp>
      <p:sp>
        <p:nvSpPr>
          <p:cNvPr id="10242" name="Rectangle 2">
            <a:extLst>
              <a:ext uri="{FF2B5EF4-FFF2-40B4-BE49-F238E27FC236}">
                <a16:creationId xmlns="" xmlns:a16="http://schemas.microsoft.com/office/drawing/2014/main" id="{1DD51D69-21FC-1A40-9052-AA5CEC8E37B6}"/>
              </a:ext>
            </a:extLst>
          </p:cNvPr>
          <p:cNvSpPr>
            <a:spLocks noGrp="1" noRot="1" noChangeAspect="1" noChangeArrowheads="1" noTextEdit="1"/>
          </p:cNvSpPr>
          <p:nvPr>
            <p:ph type="sldImg"/>
          </p:nvPr>
        </p:nvSpPr>
        <p:spPr>
          <a:ln/>
        </p:spPr>
      </p:sp>
      <p:sp>
        <p:nvSpPr>
          <p:cNvPr id="10243" name="Rectangle 3">
            <a:extLst>
              <a:ext uri="{FF2B5EF4-FFF2-40B4-BE49-F238E27FC236}">
                <a16:creationId xmlns="" xmlns:a16="http://schemas.microsoft.com/office/drawing/2014/main" id="{A9285DCB-5CFB-A441-AE54-E36DF19436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3704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a:extLst>
              <a:ext uri="{FF2B5EF4-FFF2-40B4-BE49-F238E27FC236}">
                <a16:creationId xmlns="" xmlns:a16="http://schemas.microsoft.com/office/drawing/2014/main" id="{4B007D71-F83C-3541-B06F-D0C5985678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E127E05-3BE3-3D43-8E3B-2B24BEDC0885}" type="slidenum">
              <a:rPr lang="en-US" altLang="en-US" smtClean="0">
                <a:latin typeface="Times New Roman" panose="02020603050405020304" pitchFamily="18" charset="0"/>
              </a:rPr>
              <a:pPr/>
              <a:t>4</a:t>
            </a:fld>
            <a:endParaRPr lang="en-US" altLang="en-US">
              <a:latin typeface="Times New Roman" panose="02020603050405020304" pitchFamily="18" charset="0"/>
            </a:endParaRPr>
          </a:p>
        </p:txBody>
      </p:sp>
      <p:sp>
        <p:nvSpPr>
          <p:cNvPr id="12290" name="Rectangle 2">
            <a:extLst>
              <a:ext uri="{FF2B5EF4-FFF2-40B4-BE49-F238E27FC236}">
                <a16:creationId xmlns="" xmlns:a16="http://schemas.microsoft.com/office/drawing/2014/main" id="{D4D90EF7-2B0B-634D-821E-6E42891EE1EA}"/>
              </a:ext>
            </a:extLst>
          </p:cNvPr>
          <p:cNvSpPr>
            <a:spLocks noGrp="1" noRot="1" noChangeAspect="1" noChangeArrowheads="1" noTextEdit="1"/>
          </p:cNvSpPr>
          <p:nvPr>
            <p:ph type="sldImg"/>
          </p:nvPr>
        </p:nvSpPr>
        <p:spPr>
          <a:ln/>
        </p:spPr>
      </p:sp>
      <p:sp>
        <p:nvSpPr>
          <p:cNvPr id="12291" name="Rectangle 3">
            <a:extLst>
              <a:ext uri="{FF2B5EF4-FFF2-40B4-BE49-F238E27FC236}">
                <a16:creationId xmlns="" xmlns:a16="http://schemas.microsoft.com/office/drawing/2014/main" id="{1C6A4C43-ED8B-644A-8B5A-59954302ABB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897502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a:extLst>
              <a:ext uri="{FF2B5EF4-FFF2-40B4-BE49-F238E27FC236}">
                <a16:creationId xmlns="" xmlns:a16="http://schemas.microsoft.com/office/drawing/2014/main" id="{66A4AC07-F218-5F49-84D7-AC5AE1A882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17B70C4-1CF3-4548-998E-D874B7A71698}" type="slidenum">
              <a:rPr lang="en-US" altLang="en-US" smtClean="0">
                <a:latin typeface="Times New Roman" panose="02020603050405020304" pitchFamily="18" charset="0"/>
              </a:rPr>
              <a:pPr/>
              <a:t>5</a:t>
            </a:fld>
            <a:endParaRPr lang="en-US" altLang="en-US">
              <a:latin typeface="Times New Roman" panose="02020603050405020304" pitchFamily="18" charset="0"/>
            </a:endParaRPr>
          </a:p>
        </p:txBody>
      </p:sp>
      <p:sp>
        <p:nvSpPr>
          <p:cNvPr id="14338" name="Rectangle 2">
            <a:extLst>
              <a:ext uri="{FF2B5EF4-FFF2-40B4-BE49-F238E27FC236}">
                <a16:creationId xmlns="" xmlns:a16="http://schemas.microsoft.com/office/drawing/2014/main" id="{921A98CC-97F6-9C47-BCAD-81C687D6616C}"/>
              </a:ext>
            </a:extLst>
          </p:cNvPr>
          <p:cNvSpPr>
            <a:spLocks noGrp="1" noRot="1" noChangeAspect="1" noChangeArrowheads="1" noTextEdit="1"/>
          </p:cNvSpPr>
          <p:nvPr>
            <p:ph type="sldImg"/>
          </p:nvPr>
        </p:nvSpPr>
        <p:spPr>
          <a:ln/>
        </p:spPr>
      </p:sp>
      <p:sp>
        <p:nvSpPr>
          <p:cNvPr id="14339" name="Rectangle 3">
            <a:extLst>
              <a:ext uri="{FF2B5EF4-FFF2-40B4-BE49-F238E27FC236}">
                <a16:creationId xmlns="" xmlns:a16="http://schemas.microsoft.com/office/drawing/2014/main" id="{8D0CDCE0-EA65-9640-A892-801F44E0B2B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94053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 xmlns:a16="http://schemas.microsoft.com/office/drawing/2014/main" id="{49A4BAEC-5160-A841-AB3A-D1BECC9F9E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815FE20-9710-5E4E-B107-1650AE20EF74}" type="slidenum">
              <a:rPr lang="en-US" altLang="en-US" smtClean="0">
                <a:latin typeface="Times New Roman" panose="02020603050405020304" pitchFamily="18" charset="0"/>
              </a:rPr>
              <a:pPr/>
              <a:t>6</a:t>
            </a:fld>
            <a:endParaRPr lang="en-US" altLang="en-US">
              <a:latin typeface="Times New Roman" panose="02020603050405020304" pitchFamily="18" charset="0"/>
            </a:endParaRPr>
          </a:p>
        </p:txBody>
      </p:sp>
      <p:sp>
        <p:nvSpPr>
          <p:cNvPr id="16386" name="Rectangle 2">
            <a:extLst>
              <a:ext uri="{FF2B5EF4-FFF2-40B4-BE49-F238E27FC236}">
                <a16:creationId xmlns="" xmlns:a16="http://schemas.microsoft.com/office/drawing/2014/main" id="{AFBB4D05-A5A6-DF42-9205-BAE72360FBAD}"/>
              </a:ext>
            </a:extLst>
          </p:cNvPr>
          <p:cNvSpPr>
            <a:spLocks noGrp="1" noRot="1" noChangeAspect="1" noChangeArrowheads="1" noTextEdit="1"/>
          </p:cNvSpPr>
          <p:nvPr>
            <p:ph type="sldImg"/>
          </p:nvPr>
        </p:nvSpPr>
        <p:spPr>
          <a:ln/>
        </p:spPr>
      </p:sp>
      <p:sp>
        <p:nvSpPr>
          <p:cNvPr id="16387" name="Rectangle 3">
            <a:extLst>
              <a:ext uri="{FF2B5EF4-FFF2-40B4-BE49-F238E27FC236}">
                <a16:creationId xmlns="" xmlns:a16="http://schemas.microsoft.com/office/drawing/2014/main" id="{3F13A3F2-F566-0F4F-B0D4-59CCC66C4D0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17751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 xmlns:a16="http://schemas.microsoft.com/office/drawing/2014/main" id="{396DDB92-4B96-B745-89A8-0C2D35343A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C613158-87F3-F242-8CFF-DFCBEB02460A}" type="slidenum">
              <a:rPr lang="en-US" altLang="en-US" smtClean="0">
                <a:latin typeface="Times New Roman" panose="02020603050405020304" pitchFamily="18" charset="0"/>
              </a:rPr>
              <a:pPr/>
              <a:t>7</a:t>
            </a:fld>
            <a:endParaRPr lang="en-US" altLang="en-US">
              <a:latin typeface="Times New Roman" panose="02020603050405020304" pitchFamily="18" charset="0"/>
            </a:endParaRPr>
          </a:p>
        </p:txBody>
      </p:sp>
      <p:sp>
        <p:nvSpPr>
          <p:cNvPr id="18434" name="Rectangle 2">
            <a:extLst>
              <a:ext uri="{FF2B5EF4-FFF2-40B4-BE49-F238E27FC236}">
                <a16:creationId xmlns="" xmlns:a16="http://schemas.microsoft.com/office/drawing/2014/main" id="{73FBBE22-BB05-1B40-9E13-9D0FFC532353}"/>
              </a:ext>
            </a:extLst>
          </p:cNvPr>
          <p:cNvSpPr>
            <a:spLocks noGrp="1" noRot="1" noChangeAspect="1" noChangeArrowheads="1" noTextEdit="1"/>
          </p:cNvSpPr>
          <p:nvPr>
            <p:ph type="sldImg"/>
          </p:nvPr>
        </p:nvSpPr>
        <p:spPr>
          <a:ln/>
        </p:spPr>
      </p:sp>
      <p:sp>
        <p:nvSpPr>
          <p:cNvPr id="18435" name="Rectangle 3">
            <a:extLst>
              <a:ext uri="{FF2B5EF4-FFF2-40B4-BE49-F238E27FC236}">
                <a16:creationId xmlns="" xmlns:a16="http://schemas.microsoft.com/office/drawing/2014/main" id="{8BF2B3DC-18B0-C647-ABBF-2CF36CCC7A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62650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 xmlns:a16="http://schemas.microsoft.com/office/drawing/2014/main" id="{9D9F2141-E959-3844-8385-708541E8C1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BC7DBE5-132F-574C-A316-02DA3E5B7EFA}" type="slidenum">
              <a:rPr lang="en-US" altLang="en-US" smtClean="0">
                <a:latin typeface="Times New Roman" panose="02020603050405020304" pitchFamily="18" charset="0"/>
              </a:rPr>
              <a:pPr/>
              <a:t>8</a:t>
            </a:fld>
            <a:endParaRPr lang="en-US" altLang="en-US">
              <a:latin typeface="Times New Roman" panose="02020603050405020304" pitchFamily="18" charset="0"/>
            </a:endParaRPr>
          </a:p>
        </p:txBody>
      </p:sp>
      <p:sp>
        <p:nvSpPr>
          <p:cNvPr id="20482" name="Rectangle 2">
            <a:extLst>
              <a:ext uri="{FF2B5EF4-FFF2-40B4-BE49-F238E27FC236}">
                <a16:creationId xmlns="" xmlns:a16="http://schemas.microsoft.com/office/drawing/2014/main" id="{C315135A-DF44-8B49-8282-452D903F3EBA}"/>
              </a:ext>
            </a:extLst>
          </p:cNvPr>
          <p:cNvSpPr>
            <a:spLocks noGrp="1" noRot="1" noChangeAspect="1" noChangeArrowheads="1" noTextEdit="1"/>
          </p:cNvSpPr>
          <p:nvPr>
            <p:ph type="sldImg"/>
          </p:nvPr>
        </p:nvSpPr>
        <p:spPr>
          <a:ln/>
        </p:spPr>
      </p:sp>
      <p:sp>
        <p:nvSpPr>
          <p:cNvPr id="20483" name="Rectangle 3">
            <a:extLst>
              <a:ext uri="{FF2B5EF4-FFF2-40B4-BE49-F238E27FC236}">
                <a16:creationId xmlns="" xmlns:a16="http://schemas.microsoft.com/office/drawing/2014/main" id="{61621076-BA73-8B4E-8929-13B45D082F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063167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 xmlns:a16="http://schemas.microsoft.com/office/drawing/2014/main" id="{FE534C74-F87C-A246-8727-58BB880ECD7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CE74D6C-58D7-9B43-BF30-EA613961EE77}" type="slidenum">
              <a:rPr lang="en-US" altLang="en-US" smtClean="0">
                <a:latin typeface="Times New Roman" panose="02020603050405020304" pitchFamily="18" charset="0"/>
              </a:rPr>
              <a:pPr/>
              <a:t>9</a:t>
            </a:fld>
            <a:endParaRPr lang="en-US" altLang="en-US">
              <a:latin typeface="Times New Roman" panose="02020603050405020304" pitchFamily="18" charset="0"/>
            </a:endParaRPr>
          </a:p>
        </p:txBody>
      </p:sp>
      <p:sp>
        <p:nvSpPr>
          <p:cNvPr id="22530" name="Rectangle 2">
            <a:extLst>
              <a:ext uri="{FF2B5EF4-FFF2-40B4-BE49-F238E27FC236}">
                <a16:creationId xmlns="" xmlns:a16="http://schemas.microsoft.com/office/drawing/2014/main" id="{2FF22955-3B3C-6A4F-A84B-324489D1F988}"/>
              </a:ext>
            </a:extLst>
          </p:cNvPr>
          <p:cNvSpPr>
            <a:spLocks noGrp="1" noRot="1" noChangeAspect="1" noChangeArrowheads="1" noTextEdit="1"/>
          </p:cNvSpPr>
          <p:nvPr>
            <p:ph type="sldImg"/>
          </p:nvPr>
        </p:nvSpPr>
        <p:spPr>
          <a:ln/>
        </p:spPr>
      </p:sp>
      <p:sp>
        <p:nvSpPr>
          <p:cNvPr id="22531" name="Rectangle 3">
            <a:extLst>
              <a:ext uri="{FF2B5EF4-FFF2-40B4-BE49-F238E27FC236}">
                <a16:creationId xmlns="" xmlns:a16="http://schemas.microsoft.com/office/drawing/2014/main" id="{5CBFFB7E-1CFF-BE42-B783-78155E8558D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540529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a:extLst>
              <a:ext uri="{FF2B5EF4-FFF2-40B4-BE49-F238E27FC236}">
                <a16:creationId xmlns="" xmlns:a16="http://schemas.microsoft.com/office/drawing/2014/main" id="{9CCE36EE-05D9-9540-9A29-1E822A54EB91}"/>
              </a:ext>
            </a:extLst>
          </p:cNvPr>
          <p:cNvGrpSpPr>
            <a:grpSpLocks/>
          </p:cNvGrpSpPr>
          <p:nvPr/>
        </p:nvGrpSpPr>
        <p:grpSpPr bwMode="auto">
          <a:xfrm>
            <a:off x="198438" y="2960688"/>
            <a:ext cx="8610600" cy="201612"/>
            <a:chOff x="125" y="1865"/>
            <a:chExt cx="5424" cy="127"/>
          </a:xfrm>
        </p:grpSpPr>
        <p:sp>
          <p:nvSpPr>
            <p:cNvPr id="4" name="Rectangle 4">
              <a:extLst>
                <a:ext uri="{FF2B5EF4-FFF2-40B4-BE49-F238E27FC236}">
                  <a16:creationId xmlns="" xmlns:a16="http://schemas.microsoft.com/office/drawing/2014/main" id="{1AF9EEEF-636F-0E4C-A531-C7519579E19D}"/>
                </a:ext>
              </a:extLst>
            </p:cNvPr>
            <p:cNvSpPr>
              <a:spLocks noChangeArrowheads="1"/>
            </p:cNvSpPr>
            <p:nvPr/>
          </p:nvSpPr>
          <p:spPr bwMode="auto">
            <a:xfrm>
              <a:off x="125" y="1865"/>
              <a:ext cx="1808" cy="127"/>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dirty="0"/>
            </a:p>
          </p:txBody>
        </p:sp>
        <p:sp>
          <p:nvSpPr>
            <p:cNvPr id="5" name="Rectangle 5">
              <a:extLst>
                <a:ext uri="{FF2B5EF4-FFF2-40B4-BE49-F238E27FC236}">
                  <a16:creationId xmlns="" xmlns:a16="http://schemas.microsoft.com/office/drawing/2014/main" id="{C25BFCC2-5B5A-6D4B-879D-94990960268B}"/>
                </a:ext>
              </a:extLst>
            </p:cNvPr>
            <p:cNvSpPr>
              <a:spLocks noChangeArrowheads="1"/>
            </p:cNvSpPr>
            <p:nvPr/>
          </p:nvSpPr>
          <p:spPr bwMode="auto">
            <a:xfrm>
              <a:off x="1933" y="1865"/>
              <a:ext cx="1808" cy="127"/>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dirty="0"/>
            </a:p>
          </p:txBody>
        </p:sp>
        <p:sp>
          <p:nvSpPr>
            <p:cNvPr id="6" name="Rectangle 6">
              <a:extLst>
                <a:ext uri="{FF2B5EF4-FFF2-40B4-BE49-F238E27FC236}">
                  <a16:creationId xmlns="" xmlns:a16="http://schemas.microsoft.com/office/drawing/2014/main" id="{372CC58E-F1D6-3F4E-8F96-BBFF843B9CBD}"/>
                </a:ext>
              </a:extLst>
            </p:cNvPr>
            <p:cNvSpPr>
              <a:spLocks noChangeArrowheads="1"/>
            </p:cNvSpPr>
            <p:nvPr/>
          </p:nvSpPr>
          <p:spPr bwMode="auto">
            <a:xfrm>
              <a:off x="3741" y="1865"/>
              <a:ext cx="1808" cy="127"/>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dirty="0"/>
            </a:p>
          </p:txBody>
        </p:sp>
      </p:grpSp>
      <p:sp>
        <p:nvSpPr>
          <p:cNvPr id="7" name="Text Box 7">
            <a:extLst>
              <a:ext uri="{FF2B5EF4-FFF2-40B4-BE49-F238E27FC236}">
                <a16:creationId xmlns="" xmlns:a16="http://schemas.microsoft.com/office/drawing/2014/main" id="{37490F7D-90BC-3645-B9B1-5DB45D101682}"/>
              </a:ext>
            </a:extLst>
          </p:cNvPr>
          <p:cNvSpPr txBox="1">
            <a:spLocks noChangeArrowheads="1"/>
          </p:cNvSpPr>
          <p:nvPr/>
        </p:nvSpPr>
        <p:spPr bwMode="auto">
          <a:xfrm>
            <a:off x="6489700" y="6588125"/>
            <a:ext cx="27130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000" b="1" dirty="0">
                <a:solidFill>
                  <a:srgbClr val="336699"/>
                </a:solidFill>
                <a:latin typeface="Helvetica" pitchFamily="2" charset="0"/>
              </a:rPr>
              <a:t>Silberschatz, Galvin and Gagne ©2018</a:t>
            </a:r>
          </a:p>
        </p:txBody>
      </p:sp>
      <p:sp>
        <p:nvSpPr>
          <p:cNvPr id="8" name="Text Box 8">
            <a:extLst>
              <a:ext uri="{FF2B5EF4-FFF2-40B4-BE49-F238E27FC236}">
                <a16:creationId xmlns="" xmlns:a16="http://schemas.microsoft.com/office/drawing/2014/main" id="{6D05CDD4-DB9F-2D41-8E22-D501E315F3D8}"/>
              </a:ext>
            </a:extLst>
          </p:cNvPr>
          <p:cNvSpPr txBox="1">
            <a:spLocks noChangeArrowheads="1"/>
          </p:cNvSpPr>
          <p:nvPr/>
        </p:nvSpPr>
        <p:spPr bwMode="auto">
          <a:xfrm>
            <a:off x="26988" y="6613525"/>
            <a:ext cx="1931987"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spcBef>
                <a:spcPct val="50000"/>
              </a:spcBef>
              <a:defRPr/>
            </a:pPr>
            <a:r>
              <a:rPr lang="en-US" altLang="en-US" sz="1000" b="1" dirty="0">
                <a:solidFill>
                  <a:srgbClr val="336699"/>
                </a:solidFill>
                <a:latin typeface="Helvetica" pitchFamily="2" charset="0"/>
              </a:rPr>
              <a:t>Operating System Concepts</a:t>
            </a:r>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a:t>Click to edit Master title style</a:t>
            </a:r>
          </a:p>
        </p:txBody>
      </p:sp>
      <p:pic>
        <p:nvPicPr>
          <p:cNvPr id="11" name="Picture 10">
            <a:extLst>
              <a:ext uri="{FF2B5EF4-FFF2-40B4-BE49-F238E27FC236}">
                <a16:creationId xmlns="" xmlns:a16="http://schemas.microsoft.com/office/drawing/2014/main" id="{4382D20C-7028-504C-9A1D-BA83B74F07BF}"/>
              </a:ext>
            </a:extLst>
          </p:cNvPr>
          <p:cNvPicPr>
            <a:picLocks noChangeAspect="1"/>
          </p:cNvPicPr>
          <p:nvPr/>
        </p:nvPicPr>
        <p:blipFill>
          <a:blip r:embed="rId2"/>
          <a:stretch>
            <a:fillRect/>
          </a:stretch>
        </p:blipFill>
        <p:spPr>
          <a:xfrm>
            <a:off x="2673275" y="3531208"/>
            <a:ext cx="3797451" cy="2842958"/>
          </a:xfrm>
          <a:prstGeom prst="rect">
            <a:avLst/>
          </a:prstGeom>
        </p:spPr>
      </p:pic>
    </p:spTree>
    <p:extLst>
      <p:ext uri="{BB962C8B-B14F-4D97-AF65-F5344CB8AC3E}">
        <p14:creationId xmlns:p14="http://schemas.microsoft.com/office/powerpoint/2010/main" val="943473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ree placeholders with right Picture">
    <p:spTree>
      <p:nvGrpSpPr>
        <p:cNvPr id="1" name=""/>
        <p:cNvGrpSpPr/>
        <p:nvPr/>
      </p:nvGrpSpPr>
      <p:grpSpPr>
        <a:xfrm>
          <a:off x="0" y="0"/>
          <a:ext cx="0" cy="0"/>
          <a:chOff x="0" y="0"/>
          <a:chExt cx="0" cy="0"/>
        </a:xfrm>
      </p:grpSpPr>
      <p:sp>
        <p:nvSpPr>
          <p:cNvPr id="2" name="Title 1"/>
          <p:cNvSpPr>
            <a:spLocks noGrp="1"/>
          </p:cNvSpPr>
          <p:nvPr>
            <p:ph type="title"/>
          </p:nvPr>
        </p:nvSpPr>
        <p:spPr>
          <a:xfrm>
            <a:off x="1391920" y="285136"/>
            <a:ext cx="7434028" cy="552612"/>
          </a:xfrm>
        </p:spPr>
        <p:txBody>
          <a:bodyPr/>
          <a:lstStyle>
            <a:lvl1pPr algn="ctr">
              <a:defRPr lang="en-US" sz="3200" b="1" dirty="0">
                <a:solidFill>
                  <a:srgbClr val="006699"/>
                </a:solidFill>
                <a:latin typeface="+mj-lt"/>
                <a:ea typeface="MS PGothic" pitchFamily="34" charset="-128"/>
                <a:cs typeface="ＭＳ Ｐゴシック" charset="-128"/>
              </a:defRPr>
            </a:lvl1pPr>
          </a:lstStyle>
          <a:p>
            <a:r>
              <a:rPr lang="en-US"/>
              <a:t>Click to edit Master title style</a:t>
            </a:r>
            <a:endParaRPr lang="en-US" dirty="0"/>
          </a:p>
        </p:txBody>
      </p:sp>
      <p:sp>
        <p:nvSpPr>
          <p:cNvPr id="3" name="Picture Placeholder 2"/>
          <p:cNvSpPr>
            <a:spLocks noGrp="1"/>
          </p:cNvSpPr>
          <p:nvPr>
            <p:ph type="pic" idx="1"/>
          </p:nvPr>
        </p:nvSpPr>
        <p:spPr>
          <a:xfrm>
            <a:off x="4788568" y="3334870"/>
            <a:ext cx="4037379" cy="3171997"/>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6" name="Content Placeholder 3">
            <a:extLst>
              <a:ext uri="{FF2B5EF4-FFF2-40B4-BE49-F238E27FC236}">
                <a16:creationId xmlns="" xmlns:a16="http://schemas.microsoft.com/office/drawing/2014/main" id="{D054B436-EA3F-BD47-AB08-391A2F2F0F7A}"/>
              </a:ext>
            </a:extLst>
          </p:cNvPr>
          <p:cNvSpPr>
            <a:spLocks noGrp="1"/>
          </p:cNvSpPr>
          <p:nvPr>
            <p:ph sz="half" idx="2" hasCustomPrompt="1"/>
          </p:nvPr>
        </p:nvSpPr>
        <p:spPr>
          <a:xfrm>
            <a:off x="481782" y="1387735"/>
            <a:ext cx="8344166" cy="1818044"/>
          </a:xfrm>
        </p:spPr>
        <p:txBody>
          <a:bodyPr/>
          <a:lstStyle>
            <a:lvl1pPr>
              <a:defRPr sz="2000"/>
            </a:lvl1pPr>
            <a:lvl2pPr>
              <a:defRPr sz="1800"/>
            </a:lvl2pPr>
            <a:lvl3pPr>
              <a:defRPr sz="1600"/>
            </a:lvl3pPr>
            <a:lvl4pPr>
              <a:defRPr sz="14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Content Placeholder 4">
            <a:extLst>
              <a:ext uri="{FF2B5EF4-FFF2-40B4-BE49-F238E27FC236}">
                <a16:creationId xmlns="" xmlns:a16="http://schemas.microsoft.com/office/drawing/2014/main" id="{FB9E3C4B-5E95-A940-9CF4-A2896A1FB445}"/>
              </a:ext>
            </a:extLst>
          </p:cNvPr>
          <p:cNvSpPr>
            <a:spLocks noGrp="1"/>
          </p:cNvSpPr>
          <p:nvPr>
            <p:ph sz="quarter" idx="10"/>
          </p:nvPr>
        </p:nvSpPr>
        <p:spPr>
          <a:xfrm>
            <a:off x="481782" y="3334870"/>
            <a:ext cx="4174439" cy="3171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0906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hree placeholders with left Picture">
    <p:spTree>
      <p:nvGrpSpPr>
        <p:cNvPr id="1" name=""/>
        <p:cNvGrpSpPr/>
        <p:nvPr/>
      </p:nvGrpSpPr>
      <p:grpSpPr>
        <a:xfrm>
          <a:off x="0" y="0"/>
          <a:ext cx="0" cy="0"/>
          <a:chOff x="0" y="0"/>
          <a:chExt cx="0" cy="0"/>
        </a:xfrm>
      </p:grpSpPr>
      <p:sp>
        <p:nvSpPr>
          <p:cNvPr id="2" name="Title 1"/>
          <p:cNvSpPr>
            <a:spLocks noGrp="1"/>
          </p:cNvSpPr>
          <p:nvPr>
            <p:ph type="title"/>
          </p:nvPr>
        </p:nvSpPr>
        <p:spPr>
          <a:xfrm>
            <a:off x="1391920" y="285136"/>
            <a:ext cx="7434028" cy="552612"/>
          </a:xfrm>
        </p:spPr>
        <p:txBody>
          <a:bodyPr/>
          <a:lstStyle>
            <a:lvl1pPr algn="ctr">
              <a:defRPr lang="en-US" sz="3200" b="1" dirty="0">
                <a:solidFill>
                  <a:srgbClr val="006699"/>
                </a:solidFill>
                <a:latin typeface="+mj-lt"/>
                <a:ea typeface="MS PGothic" pitchFamily="34" charset="-128"/>
                <a:cs typeface="ＭＳ Ｐゴシック" charset="-128"/>
              </a:defRPr>
            </a:lvl1pPr>
          </a:lstStyle>
          <a:p>
            <a:r>
              <a:rPr lang="en-US"/>
              <a:t>Click to edit Master title style</a:t>
            </a:r>
            <a:endParaRPr lang="en-US" dirty="0"/>
          </a:p>
        </p:txBody>
      </p:sp>
      <p:sp>
        <p:nvSpPr>
          <p:cNvPr id="3" name="Picture Placeholder 2"/>
          <p:cNvSpPr>
            <a:spLocks noGrp="1"/>
          </p:cNvSpPr>
          <p:nvPr>
            <p:ph type="pic" idx="1"/>
          </p:nvPr>
        </p:nvSpPr>
        <p:spPr>
          <a:xfrm>
            <a:off x="464519" y="3334869"/>
            <a:ext cx="4037379" cy="3171997"/>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6" name="Content Placeholder 3">
            <a:extLst>
              <a:ext uri="{FF2B5EF4-FFF2-40B4-BE49-F238E27FC236}">
                <a16:creationId xmlns="" xmlns:a16="http://schemas.microsoft.com/office/drawing/2014/main" id="{D054B436-EA3F-BD47-AB08-391A2F2F0F7A}"/>
              </a:ext>
            </a:extLst>
          </p:cNvPr>
          <p:cNvSpPr>
            <a:spLocks noGrp="1"/>
          </p:cNvSpPr>
          <p:nvPr>
            <p:ph sz="half" idx="2" hasCustomPrompt="1"/>
          </p:nvPr>
        </p:nvSpPr>
        <p:spPr>
          <a:xfrm>
            <a:off x="481782" y="1387735"/>
            <a:ext cx="8344166" cy="1818044"/>
          </a:xfrm>
        </p:spPr>
        <p:txBody>
          <a:bodyPr/>
          <a:lstStyle>
            <a:lvl1pPr>
              <a:defRPr sz="2000"/>
            </a:lvl1pPr>
            <a:lvl2pPr>
              <a:defRPr sz="1800"/>
            </a:lvl2pPr>
            <a:lvl3pPr>
              <a:defRPr sz="1600"/>
            </a:lvl3pPr>
            <a:lvl4pPr>
              <a:defRPr sz="14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Content Placeholder 4">
            <a:extLst>
              <a:ext uri="{FF2B5EF4-FFF2-40B4-BE49-F238E27FC236}">
                <a16:creationId xmlns="" xmlns:a16="http://schemas.microsoft.com/office/drawing/2014/main" id="{FB9E3C4B-5E95-A940-9CF4-A2896A1FB445}"/>
              </a:ext>
            </a:extLst>
          </p:cNvPr>
          <p:cNvSpPr>
            <a:spLocks noGrp="1"/>
          </p:cNvSpPr>
          <p:nvPr>
            <p:ph sz="quarter" idx="10"/>
          </p:nvPr>
        </p:nvSpPr>
        <p:spPr>
          <a:xfrm>
            <a:off x="4653865" y="3334868"/>
            <a:ext cx="4174439" cy="3171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499098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hree placeholders with Content">
    <p:spTree>
      <p:nvGrpSpPr>
        <p:cNvPr id="1" name=""/>
        <p:cNvGrpSpPr/>
        <p:nvPr/>
      </p:nvGrpSpPr>
      <p:grpSpPr>
        <a:xfrm>
          <a:off x="0" y="0"/>
          <a:ext cx="0" cy="0"/>
          <a:chOff x="0" y="0"/>
          <a:chExt cx="0" cy="0"/>
        </a:xfrm>
      </p:grpSpPr>
      <p:sp>
        <p:nvSpPr>
          <p:cNvPr id="2" name="Title 1"/>
          <p:cNvSpPr>
            <a:spLocks noGrp="1"/>
          </p:cNvSpPr>
          <p:nvPr>
            <p:ph type="title"/>
          </p:nvPr>
        </p:nvSpPr>
        <p:spPr>
          <a:xfrm>
            <a:off x="1651299" y="268941"/>
            <a:ext cx="7161397" cy="566884"/>
          </a:xfrm>
        </p:spPr>
        <p:txBody>
          <a:bodyPr/>
          <a:lstStyle>
            <a:lvl1pPr algn="ctr">
              <a:defRPr lang="en-US" sz="3200" b="1" dirty="0">
                <a:solidFill>
                  <a:srgbClr val="006699"/>
                </a:solidFill>
                <a:latin typeface="+mj-lt"/>
                <a:ea typeface="MS PGothic" pitchFamily="34" charset="-128"/>
                <a:cs typeface="ＭＳ Ｐゴシック" charset="-128"/>
              </a:defRPr>
            </a:lvl1pPr>
          </a:lstStyle>
          <a:p>
            <a:r>
              <a:rPr lang="en-US"/>
              <a:t>Click to edit Master title style</a:t>
            </a:r>
            <a:endParaRPr lang="en-US" dirty="0"/>
          </a:p>
        </p:txBody>
      </p:sp>
      <p:sp>
        <p:nvSpPr>
          <p:cNvPr id="6" name="Content Placeholder 2">
            <a:extLst>
              <a:ext uri="{FF2B5EF4-FFF2-40B4-BE49-F238E27FC236}">
                <a16:creationId xmlns="" xmlns:a16="http://schemas.microsoft.com/office/drawing/2014/main" id="{54F3ADB0-4A1F-C149-BFEF-CED9FC442E68}"/>
              </a:ext>
            </a:extLst>
          </p:cNvPr>
          <p:cNvSpPr>
            <a:spLocks noGrp="1"/>
          </p:cNvSpPr>
          <p:nvPr>
            <p:ph sz="half" idx="10"/>
          </p:nvPr>
        </p:nvSpPr>
        <p:spPr>
          <a:xfrm>
            <a:off x="490330" y="2974694"/>
            <a:ext cx="4048215" cy="3439357"/>
          </a:xfrm>
        </p:spPr>
        <p:txBody>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a:extLst>
              <a:ext uri="{FF2B5EF4-FFF2-40B4-BE49-F238E27FC236}">
                <a16:creationId xmlns="" xmlns:a16="http://schemas.microsoft.com/office/drawing/2014/main" id="{862332FD-5017-BB4E-9D08-B3E025FA1B18}"/>
              </a:ext>
            </a:extLst>
          </p:cNvPr>
          <p:cNvSpPr>
            <a:spLocks noGrp="1"/>
          </p:cNvSpPr>
          <p:nvPr>
            <p:ph sz="half" idx="2" hasCustomPrompt="1"/>
          </p:nvPr>
        </p:nvSpPr>
        <p:spPr>
          <a:xfrm>
            <a:off x="490331" y="1376979"/>
            <a:ext cx="8344166" cy="1435669"/>
          </a:xfrm>
        </p:spPr>
        <p:txBody>
          <a:bodyPr/>
          <a:lstStyle>
            <a:lvl1pPr>
              <a:defRPr sz="2000"/>
            </a:lvl1pPr>
            <a:lvl2pPr>
              <a:defRPr sz="1800"/>
            </a:lvl2pPr>
            <a:lvl3pPr>
              <a:defRPr sz="1600"/>
            </a:lvl3pPr>
            <a:lvl4pPr>
              <a:defRPr sz="14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Content Placeholder 2">
            <a:extLst>
              <a:ext uri="{FF2B5EF4-FFF2-40B4-BE49-F238E27FC236}">
                <a16:creationId xmlns="" xmlns:a16="http://schemas.microsoft.com/office/drawing/2014/main" id="{4F349085-6470-FF4A-9ACD-18A7D8B083F2}"/>
              </a:ext>
            </a:extLst>
          </p:cNvPr>
          <p:cNvSpPr>
            <a:spLocks noGrp="1"/>
          </p:cNvSpPr>
          <p:nvPr>
            <p:ph sz="half" idx="11"/>
          </p:nvPr>
        </p:nvSpPr>
        <p:spPr>
          <a:xfrm>
            <a:off x="4716965" y="2974694"/>
            <a:ext cx="4117531" cy="3439357"/>
          </a:xfrm>
        </p:spPr>
        <p:txBody>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862914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Line 6">
            <a:extLst>
              <a:ext uri="{FF2B5EF4-FFF2-40B4-BE49-F238E27FC236}">
                <a16:creationId xmlns="" xmlns:a16="http://schemas.microsoft.com/office/drawing/2014/main" id="{9E0F0151-74CD-6844-ACA6-4954E9168013}"/>
              </a:ext>
            </a:extLst>
          </p:cNvPr>
          <p:cNvSpPr>
            <a:spLocks noChangeShapeType="1"/>
          </p:cNvSpPr>
          <p:nvPr/>
        </p:nvSpPr>
        <p:spPr bwMode="auto">
          <a:xfrm>
            <a:off x="1630363" y="866775"/>
            <a:ext cx="7221537"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511392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1441524"/>
            <a:ext cx="1921358" cy="468098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90330" y="1441525"/>
            <a:ext cx="6248608" cy="46809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49667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8A12874-CCA4-4B4E-88E6-AE54EDB7895F}"/>
              </a:ext>
            </a:extLst>
          </p:cNvPr>
          <p:cNvSpPr>
            <a:spLocks noGrp="1"/>
          </p:cNvSpPr>
          <p:nvPr>
            <p:ph type="title"/>
          </p:nvPr>
        </p:nvSpPr>
        <p:spPr>
          <a:xfrm>
            <a:off x="1381760" y="257966"/>
            <a:ext cx="7490567" cy="586753"/>
          </a:xfrm>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390825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813823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Line 6">
            <a:extLst>
              <a:ext uri="{FF2B5EF4-FFF2-40B4-BE49-F238E27FC236}">
                <a16:creationId xmlns="" xmlns:a16="http://schemas.microsoft.com/office/drawing/2014/main" id="{EC79F471-96B9-5F48-AE95-4752EB27D653}"/>
              </a:ext>
            </a:extLst>
          </p:cNvPr>
          <p:cNvSpPr>
            <a:spLocks noChangeShapeType="1"/>
          </p:cNvSpPr>
          <p:nvPr/>
        </p:nvSpPr>
        <p:spPr bwMode="auto">
          <a:xfrm>
            <a:off x="1630363" y="866775"/>
            <a:ext cx="7221537"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000"/>
            </a:lvl1pPr>
            <a:lvl3pPr>
              <a:defRPr sz="1600"/>
            </a:lvl3pPr>
            <a:lvl4pPr>
              <a:defRPr sz="14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28750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Line 6">
            <a:extLst>
              <a:ext uri="{FF2B5EF4-FFF2-40B4-BE49-F238E27FC236}">
                <a16:creationId xmlns="" xmlns:a16="http://schemas.microsoft.com/office/drawing/2014/main" id="{8FDA7D86-6757-6341-8015-8A71AC163B4B}"/>
              </a:ext>
            </a:extLst>
          </p:cNvPr>
          <p:cNvSpPr>
            <a:spLocks noChangeShapeType="1"/>
          </p:cNvSpPr>
          <p:nvPr/>
        </p:nvSpPr>
        <p:spPr bwMode="auto">
          <a:xfrm>
            <a:off x="1630363" y="866775"/>
            <a:ext cx="7221537"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90330" y="1420008"/>
            <a:ext cx="4134679" cy="5007295"/>
          </a:xfrm>
        </p:spPr>
        <p:txBody>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7287" y="1420008"/>
            <a:ext cx="4055165" cy="5007296"/>
          </a:xfrm>
        </p:spPr>
        <p:txBody>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43387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81760" y="257966"/>
            <a:ext cx="7490567" cy="586753"/>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219200"/>
            <a:ext cx="4040188" cy="6493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014330"/>
            <a:ext cx="4040188" cy="4386469"/>
          </a:xfrm>
        </p:spPr>
        <p:txBody>
          <a:bodyPr/>
          <a:lstStyle>
            <a:lvl1pPr>
              <a:defRPr sz="2000"/>
            </a:lvl1pPr>
            <a:lvl2pPr>
              <a:defRPr sz="1800"/>
            </a:lvl2pPr>
            <a:lvl3pPr>
              <a:defRPr sz="1600"/>
            </a:lvl3pPr>
            <a:lvl4pPr>
              <a:defRPr sz="14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219200"/>
            <a:ext cx="4227302" cy="6493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014330"/>
            <a:ext cx="4227302" cy="4386469"/>
          </a:xfrm>
        </p:spPr>
        <p:txBody>
          <a:bodyPr/>
          <a:lstStyle>
            <a:lvl1pPr>
              <a:defRPr sz="2000"/>
            </a:lvl1pPr>
            <a:lvl2pPr>
              <a:defRPr sz="1800"/>
            </a:lvl2pPr>
            <a:lvl3pPr>
              <a:defRPr sz="1600"/>
            </a:lvl3pPr>
            <a:lvl4pPr>
              <a:defRPr sz="14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97584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with left Caption">
    <p:spTree>
      <p:nvGrpSpPr>
        <p:cNvPr id="1" name=""/>
        <p:cNvGrpSpPr/>
        <p:nvPr/>
      </p:nvGrpSpPr>
      <p:grpSpPr>
        <a:xfrm>
          <a:off x="0" y="0"/>
          <a:ext cx="0" cy="0"/>
          <a:chOff x="0" y="0"/>
          <a:chExt cx="0" cy="0"/>
        </a:xfrm>
      </p:grpSpPr>
      <p:sp>
        <p:nvSpPr>
          <p:cNvPr id="2" name="Title 1"/>
          <p:cNvSpPr>
            <a:spLocks noGrp="1"/>
          </p:cNvSpPr>
          <p:nvPr>
            <p:ph type="title"/>
          </p:nvPr>
        </p:nvSpPr>
        <p:spPr>
          <a:xfrm>
            <a:off x="1381761" y="268941"/>
            <a:ext cx="7430936" cy="566884"/>
          </a:xfrm>
        </p:spPr>
        <p:txBody>
          <a:bodyPr/>
          <a:lstStyle>
            <a:lvl1pPr algn="ctr">
              <a:defRPr lang="en-US" sz="3200" b="1" dirty="0">
                <a:solidFill>
                  <a:srgbClr val="006699"/>
                </a:solidFill>
                <a:latin typeface="+mj-lt"/>
                <a:ea typeface="MS PGothic" pitchFamily="34" charset="-128"/>
                <a:cs typeface="ＭＳ Ｐゴシック" charset="-128"/>
              </a:defRPr>
            </a:lvl1pPr>
          </a:lstStyle>
          <a:p>
            <a:r>
              <a:rPr lang="en-US"/>
              <a:t>Click to edit Master title style</a:t>
            </a:r>
            <a:endParaRPr lang="en-US" dirty="0"/>
          </a:p>
        </p:txBody>
      </p:sp>
      <p:sp>
        <p:nvSpPr>
          <p:cNvPr id="5" name="Picture Placeholder 2">
            <a:extLst>
              <a:ext uri="{FF2B5EF4-FFF2-40B4-BE49-F238E27FC236}">
                <a16:creationId xmlns="" xmlns:a16="http://schemas.microsoft.com/office/drawing/2014/main" id="{B24A6ED9-6FA3-104C-BA12-E59DD6538BFC}"/>
              </a:ext>
            </a:extLst>
          </p:cNvPr>
          <p:cNvSpPr>
            <a:spLocks noGrp="1"/>
          </p:cNvSpPr>
          <p:nvPr>
            <p:ph type="pic" idx="1"/>
          </p:nvPr>
        </p:nvSpPr>
        <p:spPr>
          <a:xfrm>
            <a:off x="3496234" y="1376979"/>
            <a:ext cx="5329713" cy="5037072"/>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6" name="Content Placeholder 2">
            <a:extLst>
              <a:ext uri="{FF2B5EF4-FFF2-40B4-BE49-F238E27FC236}">
                <a16:creationId xmlns="" xmlns:a16="http://schemas.microsoft.com/office/drawing/2014/main" id="{54F3ADB0-4A1F-C149-BFEF-CED9FC442E68}"/>
              </a:ext>
            </a:extLst>
          </p:cNvPr>
          <p:cNvSpPr>
            <a:spLocks noGrp="1"/>
          </p:cNvSpPr>
          <p:nvPr>
            <p:ph sz="half" idx="10"/>
          </p:nvPr>
        </p:nvSpPr>
        <p:spPr>
          <a:xfrm>
            <a:off x="490331" y="1376980"/>
            <a:ext cx="2866056" cy="5037071"/>
          </a:xfrm>
        </p:spPr>
        <p:txBody>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52574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ontent with right Caption">
    <p:spTree>
      <p:nvGrpSpPr>
        <p:cNvPr id="1" name=""/>
        <p:cNvGrpSpPr/>
        <p:nvPr/>
      </p:nvGrpSpPr>
      <p:grpSpPr>
        <a:xfrm>
          <a:off x="0" y="0"/>
          <a:ext cx="0" cy="0"/>
          <a:chOff x="0" y="0"/>
          <a:chExt cx="0" cy="0"/>
        </a:xfrm>
      </p:grpSpPr>
      <p:sp>
        <p:nvSpPr>
          <p:cNvPr id="2" name="Title 1"/>
          <p:cNvSpPr>
            <a:spLocks noGrp="1"/>
          </p:cNvSpPr>
          <p:nvPr>
            <p:ph type="title"/>
          </p:nvPr>
        </p:nvSpPr>
        <p:spPr>
          <a:xfrm>
            <a:off x="1651299" y="268941"/>
            <a:ext cx="7161397" cy="566884"/>
          </a:xfrm>
        </p:spPr>
        <p:txBody>
          <a:bodyPr/>
          <a:lstStyle>
            <a:lvl1pPr algn="ctr">
              <a:defRPr lang="en-US" sz="3200" b="1" dirty="0">
                <a:solidFill>
                  <a:srgbClr val="006699"/>
                </a:solidFill>
                <a:latin typeface="+mj-lt"/>
                <a:ea typeface="MS PGothic" pitchFamily="34" charset="-128"/>
                <a:cs typeface="ＭＳ Ｐゴシック" charset="-128"/>
              </a:defRPr>
            </a:lvl1pPr>
          </a:lstStyle>
          <a:p>
            <a:r>
              <a:rPr lang="en-US"/>
              <a:t>Click to edit Master title style</a:t>
            </a:r>
            <a:endParaRPr lang="en-US" dirty="0"/>
          </a:p>
        </p:txBody>
      </p:sp>
      <p:sp>
        <p:nvSpPr>
          <p:cNvPr id="5" name="Picture Placeholder 2">
            <a:extLst>
              <a:ext uri="{FF2B5EF4-FFF2-40B4-BE49-F238E27FC236}">
                <a16:creationId xmlns="" xmlns:a16="http://schemas.microsoft.com/office/drawing/2014/main" id="{B24A6ED9-6FA3-104C-BA12-E59DD6538BFC}"/>
              </a:ext>
            </a:extLst>
          </p:cNvPr>
          <p:cNvSpPr>
            <a:spLocks noGrp="1"/>
          </p:cNvSpPr>
          <p:nvPr>
            <p:ph type="pic" idx="1"/>
          </p:nvPr>
        </p:nvSpPr>
        <p:spPr>
          <a:xfrm>
            <a:off x="482099" y="1376979"/>
            <a:ext cx="5329713" cy="5037072"/>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6" name="Content Placeholder 2">
            <a:extLst>
              <a:ext uri="{FF2B5EF4-FFF2-40B4-BE49-F238E27FC236}">
                <a16:creationId xmlns="" xmlns:a16="http://schemas.microsoft.com/office/drawing/2014/main" id="{54F3ADB0-4A1F-C149-BFEF-CED9FC442E68}"/>
              </a:ext>
            </a:extLst>
          </p:cNvPr>
          <p:cNvSpPr>
            <a:spLocks noGrp="1"/>
          </p:cNvSpPr>
          <p:nvPr>
            <p:ph sz="half" idx="10"/>
          </p:nvPr>
        </p:nvSpPr>
        <p:spPr>
          <a:xfrm>
            <a:off x="5965448" y="1376980"/>
            <a:ext cx="2866056" cy="5037071"/>
          </a:xfrm>
        </p:spPr>
        <p:txBody>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76494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op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81760" y="285136"/>
            <a:ext cx="7444188" cy="552612"/>
          </a:xfrm>
        </p:spPr>
        <p:txBody>
          <a:bodyPr/>
          <a:lstStyle>
            <a:lvl1pPr algn="ctr">
              <a:defRPr lang="en-US" sz="3200" b="1" dirty="0">
                <a:solidFill>
                  <a:srgbClr val="006699"/>
                </a:solidFill>
                <a:latin typeface="+mj-lt"/>
                <a:ea typeface="MS PGothic" pitchFamily="34" charset="-128"/>
                <a:cs typeface="ＭＳ Ｐゴシック" charset="-128"/>
              </a:defRPr>
            </a:lvl1pPr>
          </a:lstStyle>
          <a:p>
            <a:r>
              <a:rPr lang="en-US"/>
              <a:t>Click to edit Master title style</a:t>
            </a:r>
            <a:endParaRPr lang="en-US" dirty="0"/>
          </a:p>
        </p:txBody>
      </p:sp>
      <p:sp>
        <p:nvSpPr>
          <p:cNvPr id="3" name="Picture Placeholder 2"/>
          <p:cNvSpPr>
            <a:spLocks noGrp="1"/>
          </p:cNvSpPr>
          <p:nvPr>
            <p:ph type="pic" idx="1"/>
          </p:nvPr>
        </p:nvSpPr>
        <p:spPr>
          <a:xfrm>
            <a:off x="481782" y="1376979"/>
            <a:ext cx="8344166" cy="3096698"/>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6" name="Content Placeholder 3">
            <a:extLst>
              <a:ext uri="{FF2B5EF4-FFF2-40B4-BE49-F238E27FC236}">
                <a16:creationId xmlns="" xmlns:a16="http://schemas.microsoft.com/office/drawing/2014/main" id="{D054B436-EA3F-BD47-AB08-391A2F2F0F7A}"/>
              </a:ext>
            </a:extLst>
          </p:cNvPr>
          <p:cNvSpPr>
            <a:spLocks noGrp="1"/>
          </p:cNvSpPr>
          <p:nvPr>
            <p:ph sz="half" idx="2" hasCustomPrompt="1"/>
          </p:nvPr>
        </p:nvSpPr>
        <p:spPr>
          <a:xfrm>
            <a:off x="481782" y="4601497"/>
            <a:ext cx="8344166" cy="1828800"/>
          </a:xfrm>
        </p:spPr>
        <p:txBody>
          <a:bodyPr/>
          <a:lstStyle>
            <a:lvl1pPr>
              <a:defRPr sz="2000"/>
            </a:lvl1pPr>
            <a:lvl2pPr>
              <a:defRPr sz="1800"/>
            </a:lvl2pPr>
            <a:lvl3pPr>
              <a:defRPr sz="1600"/>
            </a:lvl3pPr>
            <a:lvl4pPr>
              <a:defRPr sz="14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99468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ottom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91920" y="285136"/>
            <a:ext cx="7434028" cy="552612"/>
          </a:xfrm>
        </p:spPr>
        <p:txBody>
          <a:bodyPr/>
          <a:lstStyle>
            <a:lvl1pPr algn="ctr">
              <a:defRPr lang="en-US" sz="3200" b="1" dirty="0">
                <a:solidFill>
                  <a:srgbClr val="006699"/>
                </a:solidFill>
                <a:latin typeface="+mj-lt"/>
                <a:ea typeface="MS PGothic" pitchFamily="34" charset="-128"/>
                <a:cs typeface="ＭＳ Ｐゴシック" charset="-128"/>
              </a:defRPr>
            </a:lvl1pPr>
          </a:lstStyle>
          <a:p>
            <a:r>
              <a:rPr lang="en-US"/>
              <a:t>Click to edit Master title style</a:t>
            </a:r>
            <a:endParaRPr lang="en-US" dirty="0"/>
          </a:p>
        </p:txBody>
      </p:sp>
      <p:sp>
        <p:nvSpPr>
          <p:cNvPr id="3" name="Picture Placeholder 2"/>
          <p:cNvSpPr>
            <a:spLocks noGrp="1"/>
          </p:cNvSpPr>
          <p:nvPr>
            <p:ph type="pic" idx="1"/>
          </p:nvPr>
        </p:nvSpPr>
        <p:spPr>
          <a:xfrm>
            <a:off x="481782" y="3334870"/>
            <a:ext cx="8344166" cy="3171997"/>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6" name="Content Placeholder 3">
            <a:extLst>
              <a:ext uri="{FF2B5EF4-FFF2-40B4-BE49-F238E27FC236}">
                <a16:creationId xmlns="" xmlns:a16="http://schemas.microsoft.com/office/drawing/2014/main" id="{D054B436-EA3F-BD47-AB08-391A2F2F0F7A}"/>
              </a:ext>
            </a:extLst>
          </p:cNvPr>
          <p:cNvSpPr>
            <a:spLocks noGrp="1"/>
          </p:cNvSpPr>
          <p:nvPr>
            <p:ph sz="half" idx="2" hasCustomPrompt="1"/>
          </p:nvPr>
        </p:nvSpPr>
        <p:spPr>
          <a:xfrm>
            <a:off x="481782" y="1387735"/>
            <a:ext cx="8344166" cy="1818044"/>
          </a:xfrm>
        </p:spPr>
        <p:txBody>
          <a:bodyPr/>
          <a:lstStyle>
            <a:lvl1pPr>
              <a:defRPr sz="2000"/>
            </a:lvl1pPr>
            <a:lvl2pPr>
              <a:defRPr sz="1800"/>
            </a:lvl2pPr>
            <a:lvl3pPr>
              <a:defRPr sz="1600"/>
            </a:lvl3pPr>
            <a:lvl4pPr>
              <a:defRPr sz="14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23456413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1.jpeg"/><Relationship Id="rId18" Type="http://schemas.openxmlformats.org/officeDocument/2006/relationships/image" Target="../media/image2.jpeg"/><Relationship Id="rId19" Type="http://schemas.openxmlformats.org/officeDocument/2006/relationships/image" Target="../media/image3.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a:extLst>
              <a:ext uri="{FF2B5EF4-FFF2-40B4-BE49-F238E27FC236}">
                <a16:creationId xmlns="" xmlns:a16="http://schemas.microsoft.com/office/drawing/2014/main" id="{782A5125-203A-834E-9201-F7E7164E8896}"/>
              </a:ext>
            </a:extLst>
          </p:cNvPr>
          <p:cNvSpPr>
            <a:spLocks noGrp="1" noChangeArrowheads="1"/>
          </p:cNvSpPr>
          <p:nvPr>
            <p:ph type="title"/>
          </p:nvPr>
        </p:nvSpPr>
        <p:spPr bwMode="auto">
          <a:xfrm>
            <a:off x="1379221" y="277813"/>
            <a:ext cx="747268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4">
            <a:extLst>
              <a:ext uri="{FF2B5EF4-FFF2-40B4-BE49-F238E27FC236}">
                <a16:creationId xmlns="" xmlns:a16="http://schemas.microsoft.com/office/drawing/2014/main" id="{E43018F0-BEC7-1044-AAEB-1337A9D18AC4}"/>
              </a:ext>
            </a:extLst>
          </p:cNvPr>
          <p:cNvSpPr>
            <a:spLocks noGrp="1" noChangeArrowheads="1"/>
          </p:cNvSpPr>
          <p:nvPr>
            <p:ph type="body" idx="1"/>
          </p:nvPr>
        </p:nvSpPr>
        <p:spPr bwMode="auto">
          <a:xfrm>
            <a:off x="490538" y="1398494"/>
            <a:ext cx="8361362" cy="5019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1029" name="Rectangle 5">
            <a:extLst>
              <a:ext uri="{FF2B5EF4-FFF2-40B4-BE49-F238E27FC236}">
                <a16:creationId xmlns="" xmlns:a16="http://schemas.microsoft.com/office/drawing/2014/main" id="{8584B750-FEEC-0B4D-999E-B75B39028B83}"/>
              </a:ext>
            </a:extLst>
          </p:cNvPr>
          <p:cNvSpPr>
            <a:spLocks noChangeArrowheads="1"/>
          </p:cNvSpPr>
          <p:nvPr/>
        </p:nvSpPr>
        <p:spPr bwMode="auto">
          <a:xfrm>
            <a:off x="0" y="0"/>
            <a:ext cx="228600" cy="2286000"/>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defRPr/>
            </a:pPr>
            <a:endParaRPr lang="en-US" altLang="en-US" sz="2400" dirty="0">
              <a:latin typeface="Times New Roman" panose="02020603050405020304" pitchFamily="18" charset="0"/>
            </a:endParaRPr>
          </a:p>
        </p:txBody>
      </p:sp>
      <p:sp>
        <p:nvSpPr>
          <p:cNvPr id="2" name="Line 6">
            <a:extLst>
              <a:ext uri="{FF2B5EF4-FFF2-40B4-BE49-F238E27FC236}">
                <a16:creationId xmlns="" xmlns:a16="http://schemas.microsoft.com/office/drawing/2014/main" id="{5379D03F-22E6-5647-AB90-772852545043}"/>
              </a:ext>
            </a:extLst>
          </p:cNvPr>
          <p:cNvSpPr>
            <a:spLocks noChangeShapeType="1"/>
          </p:cNvSpPr>
          <p:nvPr/>
        </p:nvSpPr>
        <p:spPr bwMode="auto">
          <a:xfrm>
            <a:off x="1379221" y="866775"/>
            <a:ext cx="7472679" cy="0"/>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031" name="Rectangle 7">
            <a:extLst>
              <a:ext uri="{FF2B5EF4-FFF2-40B4-BE49-F238E27FC236}">
                <a16:creationId xmlns="" xmlns:a16="http://schemas.microsoft.com/office/drawing/2014/main" id="{2FE5170B-2E7A-4B4C-94CA-557F2ECD977A}"/>
              </a:ext>
            </a:extLst>
          </p:cNvPr>
          <p:cNvSpPr>
            <a:spLocks noChangeArrowheads="1"/>
          </p:cNvSpPr>
          <p:nvPr/>
        </p:nvSpPr>
        <p:spPr bwMode="auto">
          <a:xfrm>
            <a:off x="0" y="2286000"/>
            <a:ext cx="228600" cy="22860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defRPr/>
            </a:pPr>
            <a:endParaRPr lang="en-US" altLang="en-US" sz="2400" dirty="0">
              <a:latin typeface="Times New Roman" panose="02020603050405020304" pitchFamily="18" charset="0"/>
            </a:endParaRPr>
          </a:p>
        </p:txBody>
      </p:sp>
      <p:sp>
        <p:nvSpPr>
          <p:cNvPr id="1032" name="Rectangle 8">
            <a:extLst>
              <a:ext uri="{FF2B5EF4-FFF2-40B4-BE49-F238E27FC236}">
                <a16:creationId xmlns="" xmlns:a16="http://schemas.microsoft.com/office/drawing/2014/main" id="{496210B7-549D-3546-82A3-21674AB19ED7}"/>
              </a:ext>
            </a:extLst>
          </p:cNvPr>
          <p:cNvSpPr>
            <a:spLocks noChangeArrowheads="1"/>
          </p:cNvSpPr>
          <p:nvPr/>
        </p:nvSpPr>
        <p:spPr bwMode="auto">
          <a:xfrm>
            <a:off x="0" y="4572000"/>
            <a:ext cx="228600" cy="2286000"/>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defRPr/>
            </a:pPr>
            <a:endParaRPr lang="en-US" altLang="en-US" sz="2400" dirty="0">
              <a:latin typeface="Times New Roman" panose="02020603050405020304" pitchFamily="18" charset="0"/>
            </a:endParaRPr>
          </a:p>
        </p:txBody>
      </p:sp>
      <p:sp>
        <p:nvSpPr>
          <p:cNvPr id="151561" name="Text Box 9">
            <a:extLst>
              <a:ext uri="{FF2B5EF4-FFF2-40B4-BE49-F238E27FC236}">
                <a16:creationId xmlns="" xmlns:a16="http://schemas.microsoft.com/office/drawing/2014/main" id="{5C6426E9-6999-5448-90F1-0AD498E21AA0}"/>
              </a:ext>
            </a:extLst>
          </p:cNvPr>
          <p:cNvSpPr txBox="1">
            <a:spLocks noChangeArrowheads="1"/>
          </p:cNvSpPr>
          <p:nvPr/>
        </p:nvSpPr>
        <p:spPr bwMode="auto">
          <a:xfrm>
            <a:off x="4309045" y="6613525"/>
            <a:ext cx="341760" cy="246221"/>
          </a:xfrm>
          <a:prstGeom prst="rect">
            <a:avLst/>
          </a:prstGeom>
          <a:noFill/>
          <a:ln w="9525">
            <a:noFill/>
            <a:miter lim="800000"/>
            <a:headEnd/>
            <a:tailEnd/>
          </a:ln>
          <a:effec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fld id="{23FB9004-5CA7-3B41-9B70-CD9EED42E16C}" type="slidenum">
              <a:rPr lang="en-US" altLang="en-US" sz="1000" b="1" smtClean="0">
                <a:solidFill>
                  <a:srgbClr val="006699"/>
                </a:solidFill>
                <a:latin typeface="Helvetica" pitchFamily="2" charset="0"/>
              </a:rPr>
              <a:pPr algn="ctr">
                <a:spcBef>
                  <a:spcPct val="50000"/>
                </a:spcBef>
                <a:defRPr/>
              </a:pPr>
              <a:t>‹#›</a:t>
            </a:fld>
            <a:endParaRPr lang="en-US" altLang="en-US" sz="1000" b="1" dirty="0">
              <a:solidFill>
                <a:srgbClr val="006699"/>
              </a:solidFill>
              <a:latin typeface="Helvetica" pitchFamily="2" charset="0"/>
            </a:endParaRPr>
          </a:p>
        </p:txBody>
      </p:sp>
      <p:sp>
        <p:nvSpPr>
          <p:cNvPr id="1035" name="Text Box 11">
            <a:extLst>
              <a:ext uri="{FF2B5EF4-FFF2-40B4-BE49-F238E27FC236}">
                <a16:creationId xmlns="" xmlns:a16="http://schemas.microsoft.com/office/drawing/2014/main" id="{5E035EE4-E459-A34D-828B-D98F62D8EB97}"/>
              </a:ext>
            </a:extLst>
          </p:cNvPr>
          <p:cNvSpPr txBox="1">
            <a:spLocks noChangeArrowheads="1"/>
          </p:cNvSpPr>
          <p:nvPr/>
        </p:nvSpPr>
        <p:spPr bwMode="auto">
          <a:xfrm>
            <a:off x="228600" y="6608763"/>
            <a:ext cx="19050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spcBef>
                <a:spcPct val="50000"/>
              </a:spcBef>
              <a:defRPr/>
            </a:pPr>
            <a:r>
              <a:rPr lang="en-US" altLang="en-US" sz="1000" b="1" dirty="0">
                <a:solidFill>
                  <a:srgbClr val="006699"/>
                </a:solidFill>
                <a:latin typeface="Helvetica" pitchFamily="2" charset="0"/>
              </a:rPr>
              <a:t>Operating System Concepts </a:t>
            </a:r>
          </a:p>
        </p:txBody>
      </p:sp>
      <p:pic>
        <p:nvPicPr>
          <p:cNvPr id="1036" name="Picture 2">
            <a:extLst>
              <a:ext uri="{FF2B5EF4-FFF2-40B4-BE49-F238E27FC236}">
                <a16:creationId xmlns="" xmlns:a16="http://schemas.microsoft.com/office/drawing/2014/main" id="{C76FE807-484C-804F-BD4B-45F326DCC7A3}"/>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26720" y="187551"/>
            <a:ext cx="754380" cy="679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 name="Text Box 10">
            <a:extLst>
              <a:ext uri="{FF2B5EF4-FFF2-40B4-BE49-F238E27FC236}">
                <a16:creationId xmlns="" xmlns:a16="http://schemas.microsoft.com/office/drawing/2014/main" id="{15195095-D590-3D45-BD5D-ED99265E4654}"/>
              </a:ext>
            </a:extLst>
          </p:cNvPr>
          <p:cNvSpPr txBox="1">
            <a:spLocks noChangeArrowheads="1"/>
          </p:cNvSpPr>
          <p:nvPr/>
        </p:nvSpPr>
        <p:spPr bwMode="auto">
          <a:xfrm>
            <a:off x="6487161" y="6622368"/>
            <a:ext cx="248919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r">
              <a:spcBef>
                <a:spcPct val="50000"/>
              </a:spcBef>
              <a:defRPr/>
            </a:pPr>
            <a:r>
              <a:rPr lang="en-US" altLang="en-US" sz="1000" b="1" dirty="0">
                <a:solidFill>
                  <a:srgbClr val="006699"/>
                </a:solidFill>
                <a:latin typeface="Helvetica" pitchFamily="2" charset="0"/>
              </a:rPr>
              <a:t>Silberschatz, Galvin and Gagne ©2018</a:t>
            </a:r>
          </a:p>
        </p:txBody>
      </p:sp>
      <p:pic>
        <p:nvPicPr>
          <p:cNvPr id="3" name="Picture 12" descr="dino_6">
            <a:extLst>
              <a:ext uri="{FF2B5EF4-FFF2-40B4-BE49-F238E27FC236}">
                <a16:creationId xmlns="" xmlns:a16="http://schemas.microsoft.com/office/drawing/2014/main" id="{4D81C6D4-006D-6C4B-B74F-24D40B3104E2}"/>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615553" y="6262457"/>
            <a:ext cx="1160876" cy="329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a:extLst>
              <a:ext uri="{FF2B5EF4-FFF2-40B4-BE49-F238E27FC236}">
                <a16:creationId xmlns="" xmlns:a16="http://schemas.microsoft.com/office/drawing/2014/main" id="{6C6CC5FA-2F14-274D-837F-9ABE04428BD1}"/>
              </a:ext>
            </a:extLst>
          </p:cNvPr>
          <p:cNvPicPr>
            <a:picLocks noChangeAspect="1"/>
          </p:cNvPicPr>
          <p:nvPr/>
        </p:nvPicPr>
        <p:blipFill>
          <a:blip r:embed="rId19"/>
          <a:stretch>
            <a:fillRect/>
          </a:stretch>
        </p:blipFill>
        <p:spPr>
          <a:xfrm>
            <a:off x="6967593" y="6184266"/>
            <a:ext cx="1905000" cy="438102"/>
          </a:xfrm>
          <a:prstGeom prst="rect">
            <a:avLst/>
          </a:prstGeom>
        </p:spPr>
      </p:pic>
    </p:spTree>
    <p:extLst>
      <p:ext uri="{BB962C8B-B14F-4D97-AF65-F5344CB8AC3E}">
        <p14:creationId xmlns:p14="http://schemas.microsoft.com/office/powerpoint/2010/main" val="2461405412"/>
      </p:ext>
    </p:extLst>
  </p:cSld>
  <p:clrMap bg1="lt1" tx1="dk1" bg2="lt2" tx2="dk2" accent1="accent1" accent2="accent2" accent3="accent3" accent4="accent4" accent5="accent5" accent6="accent6" hlink="hlink" folHlink="folHlink"/>
  <p:sldLayoutIdLst>
    <p:sldLayoutId id="2147484371" r:id="rId1"/>
    <p:sldLayoutId id="2147484372" r:id="rId2"/>
    <p:sldLayoutId id="2147484373" r:id="rId3"/>
    <p:sldLayoutId id="2147484374" r:id="rId4"/>
    <p:sldLayoutId id="2147484375" r:id="rId5"/>
    <p:sldLayoutId id="2147484376" r:id="rId6"/>
    <p:sldLayoutId id="2147484377" r:id="rId7"/>
    <p:sldLayoutId id="2147484378" r:id="rId8"/>
    <p:sldLayoutId id="2147484379" r:id="rId9"/>
    <p:sldLayoutId id="2147484380" r:id="rId10"/>
    <p:sldLayoutId id="2147484381" r:id="rId11"/>
    <p:sldLayoutId id="2147484382" r:id="rId12"/>
    <p:sldLayoutId id="2147484383" r:id="rId13"/>
    <p:sldLayoutId id="2147484384" r:id="rId14"/>
    <p:sldLayoutId id="2147484385" r:id="rId15"/>
  </p:sldLayoutIdLst>
  <p:txStyles>
    <p:titleStyle>
      <a:lvl1pPr algn="ctr" rtl="0" eaLnBrk="1" fontAlgn="base" hangingPunct="1">
        <a:spcBef>
          <a:spcPct val="0"/>
        </a:spcBef>
        <a:spcAft>
          <a:spcPct val="0"/>
        </a:spcAft>
        <a:defRPr sz="3200" b="1">
          <a:solidFill>
            <a:srgbClr val="006699"/>
          </a:solidFill>
          <a:latin typeface="+mj-lt"/>
          <a:ea typeface="MS PGothic" pitchFamily="34" charset="-128"/>
          <a:cs typeface="ＭＳ Ｐゴシック" charset="-128"/>
        </a:defRPr>
      </a:lvl1pPr>
      <a:lvl2pPr algn="ctr" rtl="0" eaLnBrk="1" fontAlgn="base" hangingPunct="1">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1" fontAlgn="base" hangingPunct="1">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1" fontAlgn="base" hangingPunct="1">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1" fontAlgn="base" hangingPunct="1">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eaLnBrk="1" fontAlgn="base" hangingPunct="1">
        <a:spcBef>
          <a:spcPct val="0"/>
        </a:spcBef>
        <a:spcAft>
          <a:spcPct val="0"/>
        </a:spcAft>
        <a:defRPr sz="3200" b="1">
          <a:solidFill>
            <a:srgbClr val="006699"/>
          </a:solidFill>
          <a:latin typeface="Arial" charset="0"/>
        </a:defRPr>
      </a:lvl6pPr>
      <a:lvl7pPr marL="914400" algn="ctr" rtl="0" eaLnBrk="1" fontAlgn="base" hangingPunct="1">
        <a:spcBef>
          <a:spcPct val="0"/>
        </a:spcBef>
        <a:spcAft>
          <a:spcPct val="0"/>
        </a:spcAft>
        <a:defRPr sz="3200" b="1">
          <a:solidFill>
            <a:srgbClr val="006699"/>
          </a:solidFill>
          <a:latin typeface="Arial" charset="0"/>
        </a:defRPr>
      </a:lvl7pPr>
      <a:lvl8pPr marL="1371600" algn="ctr" rtl="0" eaLnBrk="1" fontAlgn="base" hangingPunct="1">
        <a:spcBef>
          <a:spcPct val="0"/>
        </a:spcBef>
        <a:spcAft>
          <a:spcPct val="0"/>
        </a:spcAft>
        <a:defRPr sz="3200" b="1">
          <a:solidFill>
            <a:srgbClr val="006699"/>
          </a:solidFill>
          <a:latin typeface="Arial" charset="0"/>
        </a:defRPr>
      </a:lvl8pPr>
      <a:lvl9pPr marL="1828800" algn="ctr" rtl="0" eaLnBrk="1" fontAlgn="base" hangingPunct="1">
        <a:spcBef>
          <a:spcPct val="0"/>
        </a:spcBef>
        <a:spcAft>
          <a:spcPct val="0"/>
        </a:spcAft>
        <a:defRPr sz="3200" b="1">
          <a:solidFill>
            <a:srgbClr val="006699"/>
          </a:solidFill>
          <a:latin typeface="Arial" charset="0"/>
        </a:defRPr>
      </a:lvl9pPr>
    </p:titleStyle>
    <p:bodyStyle>
      <a:lvl1pPr marL="342900" indent="-342900" algn="l" rtl="0" eaLnBrk="1" fontAlgn="base" hangingPunct="1">
        <a:lnSpc>
          <a:spcPct val="100000"/>
        </a:lnSpc>
        <a:spcBef>
          <a:spcPts val="800"/>
        </a:spcBef>
        <a:spcAft>
          <a:spcPts val="800"/>
        </a:spcAft>
        <a:buClr>
          <a:srgbClr val="993300"/>
        </a:buClr>
        <a:buSzPct val="90000"/>
        <a:buFont typeface="Monotype Sorts" pitchFamily="2" charset="2"/>
        <a:buChar char="n"/>
        <a:defRPr kumimoji="1" sz="2000">
          <a:solidFill>
            <a:schemeClr val="tx1"/>
          </a:solidFill>
          <a:latin typeface="+mn-lt"/>
          <a:ea typeface="MS PGothic" pitchFamily="34" charset="-128"/>
          <a:cs typeface="ＭＳ Ｐゴシック" charset="-128"/>
        </a:defRPr>
      </a:lvl1pPr>
      <a:lvl2pPr marL="742950" indent="-285750" algn="l" rtl="0" eaLnBrk="1" fontAlgn="base" hangingPunct="1">
        <a:lnSpc>
          <a:spcPct val="100000"/>
        </a:lnSpc>
        <a:spcBef>
          <a:spcPts val="800"/>
        </a:spcBef>
        <a:spcAft>
          <a:spcPts val="800"/>
        </a:spcAft>
        <a:buClr>
          <a:srgbClr val="CC6600"/>
        </a:buClr>
        <a:buSzPct val="80000"/>
        <a:buFont typeface="Monotype Sorts" pitchFamily="2" charset="2"/>
        <a:buChar char="l"/>
        <a:defRPr kumimoji="1">
          <a:solidFill>
            <a:schemeClr val="tx1"/>
          </a:solidFill>
          <a:latin typeface="+mn-lt"/>
          <a:ea typeface="MS PGothic" pitchFamily="34" charset="-128"/>
        </a:defRPr>
      </a:lvl2pPr>
      <a:lvl3pPr marL="1085850" indent="-228600" algn="l" rtl="0" eaLnBrk="1" fontAlgn="base" hangingPunct="1">
        <a:lnSpc>
          <a:spcPct val="100000"/>
        </a:lnSpc>
        <a:spcBef>
          <a:spcPts val="800"/>
        </a:spcBef>
        <a:spcAft>
          <a:spcPts val="800"/>
        </a:spcAft>
        <a:buClr>
          <a:srgbClr val="009900"/>
        </a:buClr>
        <a:buSzPct val="75000"/>
        <a:buFont typeface="Webdings" pitchFamily="2" charset="2"/>
        <a:buChar char="4"/>
        <a:defRPr kumimoji="1" sz="1600">
          <a:solidFill>
            <a:schemeClr val="tx1"/>
          </a:solidFill>
          <a:latin typeface="+mn-lt"/>
          <a:ea typeface="MS PGothic" pitchFamily="34" charset="-128"/>
        </a:defRPr>
      </a:lvl3pPr>
      <a:lvl4pPr marL="1428750" indent="-228600" algn="l" rtl="0" eaLnBrk="1" fontAlgn="base" hangingPunct="1">
        <a:lnSpc>
          <a:spcPct val="100000"/>
        </a:lnSpc>
        <a:spcBef>
          <a:spcPts val="800"/>
        </a:spcBef>
        <a:spcAft>
          <a:spcPts val="800"/>
        </a:spcAft>
        <a:buClr>
          <a:schemeClr val="hlink"/>
        </a:buClr>
        <a:buSzPct val="75000"/>
        <a:buChar char="–"/>
        <a:defRPr kumimoji="1" sz="1400">
          <a:solidFill>
            <a:schemeClr val="tx1"/>
          </a:solidFill>
          <a:latin typeface="+mn-lt"/>
          <a:ea typeface="MS PGothic" pitchFamily="34" charset="-128"/>
        </a:defRPr>
      </a:lvl4pPr>
      <a:lvl5pPr marL="1771650" indent="-228600" algn="l" rtl="0" eaLnBrk="1" fontAlgn="base" hangingPunct="1">
        <a:lnSpc>
          <a:spcPct val="100000"/>
        </a:lnSpc>
        <a:spcBef>
          <a:spcPts val="800"/>
        </a:spcBef>
        <a:spcAft>
          <a:spcPts val="800"/>
        </a:spcAft>
        <a:buClr>
          <a:srgbClr val="FF0066"/>
        </a:buClr>
        <a:buSzPct val="75000"/>
        <a:buChar char="»"/>
        <a:defRPr kumimoji="1" sz="1200">
          <a:solidFill>
            <a:schemeClr val="tx1"/>
          </a:solidFill>
          <a:latin typeface="+mn-lt"/>
          <a:ea typeface="MS PGothic" pitchFamily="34" charset="-128"/>
        </a:defRPr>
      </a:lvl5pPr>
      <a:lvl6pPr marL="22288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png"/><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png"/><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2.png"/><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5.png"/><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8.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9.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3.png"/><Relationship Id="rId3" Type="http://schemas.openxmlformats.org/officeDocument/2006/relationships/image" Target="../media/image2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9.png"/><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 xmlns:a16="http://schemas.microsoft.com/office/drawing/2014/main" id="{BD099B1E-4DEB-7847-84C5-C5D0B3AEA6D4}"/>
              </a:ext>
            </a:extLst>
          </p:cNvPr>
          <p:cNvSpPr>
            <a:spLocks noGrp="1" noChangeArrowheads="1"/>
          </p:cNvSpPr>
          <p:nvPr>
            <p:ph type="ctrTitle"/>
          </p:nvPr>
        </p:nvSpPr>
        <p:spPr/>
        <p:txBody>
          <a:bodyPr/>
          <a:lstStyle/>
          <a:p>
            <a:r>
              <a:rPr lang="en-US" altLang="en-US"/>
              <a:t>Chapter 7:  Synchronization Examples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 xmlns:a16="http://schemas.microsoft.com/office/drawing/2014/main" id="{92D55EE9-F024-A541-887A-0012D793C982}"/>
              </a:ext>
            </a:extLst>
          </p:cNvPr>
          <p:cNvSpPr>
            <a:spLocks noGrp="1"/>
          </p:cNvSpPr>
          <p:nvPr>
            <p:ph type="title"/>
          </p:nvPr>
        </p:nvSpPr>
        <p:spPr/>
        <p:txBody>
          <a:bodyPr/>
          <a:lstStyle/>
          <a:p>
            <a:r>
              <a:rPr lang="en-US" altLang="en-US"/>
              <a:t>Readers-Writers Problem Variations</a:t>
            </a:r>
          </a:p>
        </p:txBody>
      </p:sp>
      <p:sp>
        <p:nvSpPr>
          <p:cNvPr id="23554" name="Content Placeholder 2">
            <a:extLst>
              <a:ext uri="{FF2B5EF4-FFF2-40B4-BE49-F238E27FC236}">
                <a16:creationId xmlns="" xmlns:a16="http://schemas.microsoft.com/office/drawing/2014/main" id="{B87EDC57-6364-2F40-A9F7-AE98C8C8C754}"/>
              </a:ext>
            </a:extLst>
          </p:cNvPr>
          <p:cNvSpPr>
            <a:spLocks noGrp="1"/>
          </p:cNvSpPr>
          <p:nvPr>
            <p:ph idx="1"/>
          </p:nvPr>
        </p:nvSpPr>
        <p:spPr/>
        <p:txBody>
          <a:bodyPr/>
          <a:lstStyle/>
          <a:p>
            <a:r>
              <a:rPr lang="en-US" altLang="en-US" b="1" i="1" dirty="0">
                <a:solidFill>
                  <a:srgbClr val="0070C0"/>
                </a:solidFill>
              </a:rPr>
              <a:t>First</a:t>
            </a:r>
            <a:r>
              <a:rPr lang="en-US" altLang="en-US" i="1" dirty="0"/>
              <a:t>  </a:t>
            </a:r>
            <a:r>
              <a:rPr lang="en-US" altLang="en-US" dirty="0"/>
              <a:t>variation – no reader kept waiting unless writer has permission to use shared object</a:t>
            </a:r>
          </a:p>
          <a:p>
            <a:r>
              <a:rPr lang="en-US" altLang="en-US" b="1" i="1" dirty="0">
                <a:solidFill>
                  <a:srgbClr val="0070C0"/>
                </a:solidFill>
              </a:rPr>
              <a:t>Second</a:t>
            </a:r>
            <a:r>
              <a:rPr lang="en-US" altLang="en-US" i="1" dirty="0"/>
              <a:t> </a:t>
            </a:r>
            <a:r>
              <a:rPr lang="en-US" altLang="en-US" dirty="0"/>
              <a:t>variation – once writer is ready, it performs the write ASAP</a:t>
            </a:r>
          </a:p>
          <a:p>
            <a:r>
              <a:rPr lang="en-US" altLang="en-US" dirty="0"/>
              <a:t>Both may have starvation leading to even more variations</a:t>
            </a:r>
          </a:p>
          <a:p>
            <a:r>
              <a:rPr lang="en-US" altLang="en-US" dirty="0"/>
              <a:t>Problem is solved on some systems by kernel providing reader-writer locks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a:extLst>
              <a:ext uri="{FF2B5EF4-FFF2-40B4-BE49-F238E27FC236}">
                <a16:creationId xmlns="" xmlns:a16="http://schemas.microsoft.com/office/drawing/2014/main" id="{89F2A405-0F4F-C846-947B-EE0E87D7E83B}"/>
              </a:ext>
            </a:extLst>
          </p:cNvPr>
          <p:cNvSpPr>
            <a:spLocks noGrp="1" noChangeArrowheads="1"/>
          </p:cNvSpPr>
          <p:nvPr>
            <p:ph type="title"/>
          </p:nvPr>
        </p:nvSpPr>
        <p:spPr/>
        <p:txBody>
          <a:bodyPr/>
          <a:lstStyle/>
          <a:p>
            <a:r>
              <a:rPr lang="en-US" altLang="en-US"/>
              <a:t>Dining-Philosophers Problem</a:t>
            </a:r>
          </a:p>
        </p:txBody>
      </p:sp>
      <p:sp>
        <p:nvSpPr>
          <p:cNvPr id="24578" name="Rectangle 3">
            <a:extLst>
              <a:ext uri="{FF2B5EF4-FFF2-40B4-BE49-F238E27FC236}">
                <a16:creationId xmlns="" xmlns:a16="http://schemas.microsoft.com/office/drawing/2014/main" id="{CB067758-5735-274C-81B8-73290D734553}"/>
              </a:ext>
            </a:extLst>
          </p:cNvPr>
          <p:cNvSpPr>
            <a:spLocks noGrp="1" noChangeArrowheads="1"/>
          </p:cNvSpPr>
          <p:nvPr>
            <p:ph idx="1"/>
          </p:nvPr>
        </p:nvSpPr>
        <p:spPr/>
        <p:txBody>
          <a:bodyPr/>
          <a:lstStyle/>
          <a:p>
            <a:r>
              <a:rPr lang="en-US" altLang="en-US" dirty="0"/>
              <a:t>Philosophers spend their lives alternating thinking and eating</a:t>
            </a:r>
          </a:p>
          <a:p>
            <a:r>
              <a:rPr lang="en-US" altLang="en-US" dirty="0"/>
              <a:t>Don’</a:t>
            </a:r>
            <a:r>
              <a:rPr lang="en-US" altLang="ja-JP" dirty="0"/>
              <a:t>t interact with their neighbors, occasionally try to pick up 2 chopsticks (one at a time) to eat from bowl</a:t>
            </a:r>
          </a:p>
          <a:p>
            <a:pPr lvl="1"/>
            <a:r>
              <a:rPr lang="en-US" altLang="en-US" dirty="0"/>
              <a:t>Need both to eat, then release both when done</a:t>
            </a:r>
          </a:p>
          <a:p>
            <a:r>
              <a:rPr lang="en-US" altLang="en-US" dirty="0"/>
              <a:t>In the case of 5 philosophers</a:t>
            </a:r>
          </a:p>
          <a:p>
            <a:pPr lvl="1"/>
            <a:r>
              <a:rPr lang="en-US" altLang="en-US" dirty="0"/>
              <a:t>Shared data </a:t>
            </a:r>
          </a:p>
          <a:p>
            <a:pPr lvl="2"/>
            <a:r>
              <a:rPr lang="en-US" altLang="en-US" dirty="0"/>
              <a:t>Bowl of rice (data set)</a:t>
            </a:r>
          </a:p>
          <a:p>
            <a:pPr lvl="2"/>
            <a:r>
              <a:rPr lang="en-US" altLang="en-US" dirty="0"/>
              <a:t>Semaphore </a:t>
            </a:r>
            <a:r>
              <a:rPr lang="en-US" altLang="en-US" dirty="0">
                <a:solidFill>
                  <a:srgbClr val="0070C0"/>
                </a:solidFill>
              </a:rPr>
              <a:t>chopstick</a:t>
            </a:r>
            <a:r>
              <a:rPr lang="en-US" altLang="en-US" dirty="0"/>
              <a:t> [5] initialized to 1</a:t>
            </a:r>
          </a:p>
        </p:txBody>
      </p:sp>
      <p:pic>
        <p:nvPicPr>
          <p:cNvPr id="24579" name="Picture 1">
            <a:extLst>
              <a:ext uri="{FF2B5EF4-FFF2-40B4-BE49-F238E27FC236}">
                <a16:creationId xmlns="" xmlns:a16="http://schemas.microsoft.com/office/drawing/2014/main" id="{836B09A6-66CE-534E-B42B-83014BCF804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36344" y="3485726"/>
            <a:ext cx="2173287"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 xmlns:a16="http://schemas.microsoft.com/office/drawing/2014/main" id="{BAE37A4A-D0B8-F347-8474-B78F69750E3F}"/>
              </a:ext>
            </a:extLst>
          </p:cNvPr>
          <p:cNvSpPr>
            <a:spLocks noGrp="1" noChangeArrowheads="1"/>
          </p:cNvSpPr>
          <p:nvPr>
            <p:ph type="title"/>
          </p:nvPr>
        </p:nvSpPr>
        <p:spPr/>
        <p:txBody>
          <a:bodyPr/>
          <a:lstStyle/>
          <a:p>
            <a:pPr eaLnBrk="1" hangingPunct="1"/>
            <a:r>
              <a:rPr lang="en-US" altLang="en-US" sz="2800" dirty="0"/>
              <a:t>  Dining-Philosophers Problem Algorithm</a:t>
            </a:r>
          </a:p>
        </p:txBody>
      </p:sp>
      <p:sp>
        <p:nvSpPr>
          <p:cNvPr id="26626" name="Rectangle 3">
            <a:extLst>
              <a:ext uri="{FF2B5EF4-FFF2-40B4-BE49-F238E27FC236}">
                <a16:creationId xmlns="" xmlns:a16="http://schemas.microsoft.com/office/drawing/2014/main" id="{663EFC18-1DE2-3F47-AC04-BF160DE64AB8}"/>
              </a:ext>
            </a:extLst>
          </p:cNvPr>
          <p:cNvSpPr>
            <a:spLocks noGrp="1" noChangeArrowheads="1"/>
          </p:cNvSpPr>
          <p:nvPr>
            <p:ph idx="1"/>
          </p:nvPr>
        </p:nvSpPr>
        <p:spPr/>
        <p:txBody>
          <a:bodyPr/>
          <a:lstStyle/>
          <a:p>
            <a:pPr marL="376238" indent="-376238">
              <a:lnSpc>
                <a:spcPct val="90000"/>
              </a:lnSpc>
              <a:tabLst>
                <a:tab pos="1709738" algn="l"/>
                <a:tab pos="2001838" algn="l"/>
                <a:tab pos="2227263" algn="l"/>
                <a:tab pos="2454275" algn="l"/>
              </a:tabLst>
            </a:pPr>
            <a:r>
              <a:rPr lang="en-US" altLang="en-US" dirty="0"/>
              <a:t>Semaphore Solution</a:t>
            </a:r>
          </a:p>
          <a:p>
            <a:pPr marL="376238" indent="-376238">
              <a:lnSpc>
                <a:spcPct val="90000"/>
              </a:lnSpc>
              <a:tabLst>
                <a:tab pos="1709738" algn="l"/>
                <a:tab pos="2001838" algn="l"/>
                <a:tab pos="2227263" algn="l"/>
                <a:tab pos="2454275" algn="l"/>
              </a:tabLst>
            </a:pPr>
            <a:r>
              <a:rPr lang="en-US" altLang="en-US" dirty="0"/>
              <a:t>The structure of Philosopher</a:t>
            </a:r>
            <a:r>
              <a:rPr lang="en-US" altLang="en-US" i="1" dirty="0">
                <a:solidFill>
                  <a:srgbClr val="0000FF"/>
                </a:solidFill>
              </a:rPr>
              <a:t> </a:t>
            </a:r>
            <a:r>
              <a:rPr lang="en-US" altLang="en-US" i="1" dirty="0" err="1">
                <a:solidFill>
                  <a:srgbClr val="0070C0"/>
                </a:solidFill>
              </a:rPr>
              <a:t>i</a:t>
            </a:r>
            <a:r>
              <a:rPr lang="en-US" altLang="en-US" dirty="0"/>
              <a:t>:</a:t>
            </a:r>
          </a:p>
          <a:p>
            <a:pPr marL="1195388" lvl="2" indent="-338138">
              <a:lnSpc>
                <a:spcPct val="90000"/>
              </a:lnSpc>
              <a:spcBef>
                <a:spcPts val="400"/>
              </a:spcBef>
              <a:spcAft>
                <a:spcPts val="400"/>
              </a:spcAft>
              <a:buFont typeface="Webdings" pitchFamily="2" charset="2"/>
              <a:buNone/>
              <a:tabLst>
                <a:tab pos="1709738" algn="l"/>
                <a:tab pos="2001838" algn="l"/>
                <a:tab pos="2227263" algn="l"/>
                <a:tab pos="2454275" algn="l"/>
              </a:tabLst>
            </a:pPr>
            <a:r>
              <a:rPr lang="en-US" altLang="en-US" sz="1800" b="1" dirty="0">
                <a:solidFill>
                  <a:srgbClr val="000000"/>
                </a:solidFill>
                <a:latin typeface="Courier New" panose="02070309020205020404" pitchFamily="49" charset="0"/>
              </a:rPr>
              <a:t>while (true){ </a:t>
            </a:r>
          </a:p>
          <a:p>
            <a:pPr marL="1195388" lvl="2" indent="-338138">
              <a:lnSpc>
                <a:spcPct val="90000"/>
              </a:lnSpc>
              <a:spcBef>
                <a:spcPts val="400"/>
              </a:spcBef>
              <a:spcAft>
                <a:spcPts val="400"/>
              </a:spcAft>
              <a:buFont typeface="Webdings" pitchFamily="2" charset="2"/>
              <a:buNone/>
              <a:tabLst>
                <a:tab pos="1709738" algn="l"/>
                <a:tab pos="2001838" algn="l"/>
                <a:tab pos="2227263" algn="l"/>
                <a:tab pos="2454275" algn="l"/>
              </a:tabLst>
            </a:pPr>
            <a:r>
              <a:rPr lang="en-US" altLang="en-US" sz="1800" b="1" dirty="0">
                <a:solidFill>
                  <a:srgbClr val="000000"/>
                </a:solidFill>
                <a:latin typeface="Courier New" panose="02070309020205020404" pitchFamily="49" charset="0"/>
              </a:rPr>
              <a:t>   </a:t>
            </a:r>
            <a:r>
              <a:rPr lang="en-US" altLang="en-US" sz="1800" b="1" dirty="0" smtClean="0">
                <a:solidFill>
                  <a:srgbClr val="000000"/>
                </a:solidFill>
                <a:latin typeface="Courier New" panose="02070309020205020404" pitchFamily="49" charset="0"/>
              </a:rPr>
              <a:t> wait </a:t>
            </a:r>
            <a:r>
              <a:rPr lang="en-US" altLang="en-US" sz="1800" b="1" dirty="0">
                <a:solidFill>
                  <a:srgbClr val="000000"/>
                </a:solidFill>
                <a:latin typeface="Courier New" panose="02070309020205020404" pitchFamily="49" charset="0"/>
              </a:rPr>
              <a:t>(chopstick[</a:t>
            </a:r>
            <a:r>
              <a:rPr lang="en-US" altLang="en-US" sz="1800" b="1" dirty="0" err="1">
                <a:solidFill>
                  <a:srgbClr val="000000"/>
                </a:solidFill>
                <a:latin typeface="Courier New" panose="02070309020205020404" pitchFamily="49" charset="0"/>
              </a:rPr>
              <a:t>i</a:t>
            </a:r>
            <a:r>
              <a:rPr lang="en-US" altLang="en-US" sz="1800" b="1" dirty="0">
                <a:solidFill>
                  <a:srgbClr val="000000"/>
                </a:solidFill>
                <a:latin typeface="Courier New" panose="02070309020205020404" pitchFamily="49" charset="0"/>
              </a:rPr>
              <a:t>] );</a:t>
            </a:r>
          </a:p>
          <a:p>
            <a:pPr marL="1195388" lvl="2" indent="-338138">
              <a:lnSpc>
                <a:spcPct val="90000"/>
              </a:lnSpc>
              <a:spcBef>
                <a:spcPts val="400"/>
              </a:spcBef>
              <a:spcAft>
                <a:spcPts val="400"/>
              </a:spcAft>
              <a:buFont typeface="Webdings" pitchFamily="2" charset="2"/>
              <a:buNone/>
              <a:tabLst>
                <a:tab pos="1709738" algn="l"/>
                <a:tab pos="2001838" algn="l"/>
                <a:tab pos="2227263" algn="l"/>
                <a:tab pos="2454275" algn="l"/>
              </a:tabLst>
            </a:pPr>
            <a:r>
              <a:rPr lang="en-US" altLang="en-US" sz="1800" b="1" dirty="0">
                <a:solidFill>
                  <a:srgbClr val="000000"/>
                </a:solidFill>
                <a:latin typeface="Courier New" panose="02070309020205020404" pitchFamily="49" charset="0"/>
              </a:rPr>
              <a:t>	 </a:t>
            </a:r>
            <a:r>
              <a:rPr lang="en-US" altLang="en-US" sz="1800" b="1" dirty="0" smtClean="0">
                <a:solidFill>
                  <a:srgbClr val="000000"/>
                </a:solidFill>
                <a:latin typeface="Courier New" panose="02070309020205020404" pitchFamily="49" charset="0"/>
              </a:rPr>
              <a:t>wait </a:t>
            </a:r>
            <a:r>
              <a:rPr lang="en-US" altLang="en-US" sz="1800" b="1" dirty="0">
                <a:solidFill>
                  <a:srgbClr val="000000"/>
                </a:solidFill>
                <a:latin typeface="Courier New" panose="02070309020205020404" pitchFamily="49" charset="0"/>
              </a:rPr>
              <a:t>(</a:t>
            </a:r>
            <a:r>
              <a:rPr lang="en-US" altLang="en-US" sz="1800" b="1" dirty="0" err="1">
                <a:solidFill>
                  <a:srgbClr val="000000"/>
                </a:solidFill>
                <a:latin typeface="Courier New" panose="02070309020205020404" pitchFamily="49" charset="0"/>
              </a:rPr>
              <a:t>chopStick</a:t>
            </a:r>
            <a:r>
              <a:rPr lang="en-US" altLang="en-US" sz="1800" b="1" dirty="0">
                <a:solidFill>
                  <a:srgbClr val="000000"/>
                </a:solidFill>
                <a:latin typeface="Courier New" panose="02070309020205020404" pitchFamily="49" charset="0"/>
              </a:rPr>
              <a:t>[ (</a:t>
            </a:r>
            <a:r>
              <a:rPr lang="en-US" altLang="en-US" sz="1800" b="1" dirty="0" err="1">
                <a:solidFill>
                  <a:srgbClr val="000000"/>
                </a:solidFill>
                <a:latin typeface="Courier New" panose="02070309020205020404" pitchFamily="49" charset="0"/>
              </a:rPr>
              <a:t>i</a:t>
            </a:r>
            <a:r>
              <a:rPr lang="en-US" altLang="en-US" sz="1800" b="1" dirty="0">
                <a:solidFill>
                  <a:srgbClr val="000000"/>
                </a:solidFill>
                <a:latin typeface="Courier New" panose="02070309020205020404" pitchFamily="49" charset="0"/>
              </a:rPr>
              <a:t> + 1) % 5] );</a:t>
            </a:r>
          </a:p>
          <a:p>
            <a:pPr marL="1195388" lvl="2" indent="-338138">
              <a:lnSpc>
                <a:spcPct val="90000"/>
              </a:lnSpc>
              <a:spcBef>
                <a:spcPts val="400"/>
              </a:spcBef>
              <a:spcAft>
                <a:spcPts val="400"/>
              </a:spcAft>
              <a:buFont typeface="Webdings" pitchFamily="2" charset="2"/>
              <a:buNone/>
              <a:tabLst>
                <a:tab pos="1709738" algn="l"/>
                <a:tab pos="2001838" algn="l"/>
                <a:tab pos="2227263" algn="l"/>
                <a:tab pos="2454275" algn="l"/>
              </a:tabLst>
            </a:pPr>
            <a:r>
              <a:rPr lang="en-US" altLang="en-US" sz="1800" b="1" dirty="0">
                <a:solidFill>
                  <a:srgbClr val="000000"/>
                </a:solidFill>
                <a:latin typeface="Courier New" panose="02070309020205020404" pitchFamily="49" charset="0"/>
              </a:rPr>
              <a:t>	</a:t>
            </a:r>
          </a:p>
          <a:p>
            <a:pPr marL="1195388" lvl="2" indent="-338138">
              <a:lnSpc>
                <a:spcPct val="90000"/>
              </a:lnSpc>
              <a:spcBef>
                <a:spcPts val="400"/>
              </a:spcBef>
              <a:spcAft>
                <a:spcPts val="400"/>
              </a:spcAft>
              <a:buFont typeface="Webdings" pitchFamily="2" charset="2"/>
              <a:buNone/>
              <a:tabLst>
                <a:tab pos="1709738" algn="l"/>
                <a:tab pos="2001838" algn="l"/>
                <a:tab pos="2227263" algn="l"/>
                <a:tab pos="2454275" algn="l"/>
              </a:tabLst>
            </a:pPr>
            <a:r>
              <a:rPr lang="en-US" altLang="en-US" sz="1800" b="1" dirty="0">
                <a:solidFill>
                  <a:srgbClr val="000000"/>
                </a:solidFill>
                <a:latin typeface="Courier New" panose="02070309020205020404" pitchFamily="49" charset="0"/>
              </a:rPr>
              <a:t>	  /* eat for awhile */</a:t>
            </a:r>
          </a:p>
          <a:p>
            <a:pPr marL="1195388" lvl="2" indent="-338138">
              <a:lnSpc>
                <a:spcPct val="90000"/>
              </a:lnSpc>
              <a:spcBef>
                <a:spcPts val="400"/>
              </a:spcBef>
              <a:spcAft>
                <a:spcPts val="400"/>
              </a:spcAft>
              <a:buFont typeface="Webdings" pitchFamily="2" charset="2"/>
              <a:buNone/>
              <a:tabLst>
                <a:tab pos="1709738" algn="l"/>
                <a:tab pos="2001838" algn="l"/>
                <a:tab pos="2227263" algn="l"/>
                <a:tab pos="2454275" algn="l"/>
              </a:tabLst>
            </a:pPr>
            <a:endParaRPr lang="en-US" altLang="en-US" sz="1800" b="1" dirty="0">
              <a:solidFill>
                <a:srgbClr val="000000"/>
              </a:solidFill>
              <a:latin typeface="Courier New" panose="02070309020205020404" pitchFamily="49" charset="0"/>
            </a:endParaRPr>
          </a:p>
          <a:p>
            <a:pPr marL="1195388" lvl="2" indent="-338138">
              <a:lnSpc>
                <a:spcPct val="90000"/>
              </a:lnSpc>
              <a:spcBef>
                <a:spcPts val="400"/>
              </a:spcBef>
              <a:spcAft>
                <a:spcPts val="400"/>
              </a:spcAft>
              <a:buFont typeface="Webdings" pitchFamily="2" charset="2"/>
              <a:buNone/>
              <a:tabLst>
                <a:tab pos="1709738" algn="l"/>
                <a:tab pos="2001838" algn="l"/>
                <a:tab pos="2227263" algn="l"/>
                <a:tab pos="2454275" algn="l"/>
              </a:tabLst>
            </a:pPr>
            <a:r>
              <a:rPr lang="en-US" altLang="en-US" sz="1800" b="1" dirty="0">
                <a:solidFill>
                  <a:srgbClr val="000000"/>
                </a:solidFill>
                <a:latin typeface="Courier New" panose="02070309020205020404" pitchFamily="49" charset="0"/>
              </a:rPr>
              <a:t>	 signal (chopstick[</a:t>
            </a:r>
            <a:r>
              <a:rPr lang="en-US" altLang="en-US" sz="1800" b="1" dirty="0" err="1">
                <a:solidFill>
                  <a:srgbClr val="000000"/>
                </a:solidFill>
                <a:latin typeface="Courier New" panose="02070309020205020404" pitchFamily="49" charset="0"/>
              </a:rPr>
              <a:t>i</a:t>
            </a:r>
            <a:r>
              <a:rPr lang="en-US" altLang="en-US" sz="1800" b="1" dirty="0">
                <a:solidFill>
                  <a:srgbClr val="000000"/>
                </a:solidFill>
                <a:latin typeface="Courier New" panose="02070309020205020404" pitchFamily="49" charset="0"/>
              </a:rPr>
              <a:t>] );</a:t>
            </a:r>
          </a:p>
          <a:p>
            <a:pPr marL="1195388" lvl="2" indent="-338138">
              <a:lnSpc>
                <a:spcPct val="90000"/>
              </a:lnSpc>
              <a:spcBef>
                <a:spcPts val="400"/>
              </a:spcBef>
              <a:spcAft>
                <a:spcPts val="400"/>
              </a:spcAft>
              <a:buFont typeface="Webdings" pitchFamily="2" charset="2"/>
              <a:buNone/>
              <a:tabLst>
                <a:tab pos="1709738" algn="l"/>
                <a:tab pos="2001838" algn="l"/>
                <a:tab pos="2227263" algn="l"/>
                <a:tab pos="2454275" algn="l"/>
              </a:tabLst>
            </a:pPr>
            <a:r>
              <a:rPr lang="en-US" altLang="en-US" sz="1800" b="1" dirty="0">
                <a:solidFill>
                  <a:srgbClr val="000000"/>
                </a:solidFill>
                <a:latin typeface="Courier New" panose="02070309020205020404" pitchFamily="49" charset="0"/>
              </a:rPr>
              <a:t>	 signal (chopstick[ (</a:t>
            </a:r>
            <a:r>
              <a:rPr lang="en-US" altLang="en-US" sz="1800" b="1" dirty="0" err="1">
                <a:solidFill>
                  <a:srgbClr val="000000"/>
                </a:solidFill>
                <a:latin typeface="Courier New" panose="02070309020205020404" pitchFamily="49" charset="0"/>
              </a:rPr>
              <a:t>i</a:t>
            </a:r>
            <a:r>
              <a:rPr lang="en-US" altLang="en-US" sz="1800" b="1" dirty="0">
                <a:solidFill>
                  <a:srgbClr val="000000"/>
                </a:solidFill>
                <a:latin typeface="Courier New" panose="02070309020205020404" pitchFamily="49" charset="0"/>
              </a:rPr>
              <a:t> + 1) % 5] );</a:t>
            </a:r>
          </a:p>
          <a:p>
            <a:pPr marL="1195388" lvl="2" indent="-338138">
              <a:lnSpc>
                <a:spcPct val="90000"/>
              </a:lnSpc>
              <a:spcBef>
                <a:spcPts val="400"/>
              </a:spcBef>
              <a:spcAft>
                <a:spcPts val="400"/>
              </a:spcAft>
              <a:buFont typeface="Webdings" pitchFamily="2" charset="2"/>
              <a:buNone/>
              <a:tabLst>
                <a:tab pos="1709738" algn="l"/>
                <a:tab pos="2001838" algn="l"/>
                <a:tab pos="2227263" algn="l"/>
                <a:tab pos="2454275" algn="l"/>
              </a:tabLst>
            </a:pPr>
            <a:r>
              <a:rPr lang="en-US" altLang="en-US" sz="1800" b="1" dirty="0">
                <a:solidFill>
                  <a:srgbClr val="000000"/>
                </a:solidFill>
                <a:latin typeface="Courier New" panose="02070309020205020404" pitchFamily="49" charset="0"/>
              </a:rPr>
              <a:t>	</a:t>
            </a:r>
          </a:p>
          <a:p>
            <a:pPr marL="1195388" lvl="2" indent="-338138">
              <a:lnSpc>
                <a:spcPct val="90000"/>
              </a:lnSpc>
              <a:spcBef>
                <a:spcPts val="400"/>
              </a:spcBef>
              <a:spcAft>
                <a:spcPts val="400"/>
              </a:spcAft>
              <a:buFont typeface="Webdings" pitchFamily="2" charset="2"/>
              <a:buNone/>
              <a:tabLst>
                <a:tab pos="1709738" algn="l"/>
                <a:tab pos="2001838" algn="l"/>
                <a:tab pos="2227263" algn="l"/>
                <a:tab pos="2454275" algn="l"/>
              </a:tabLst>
            </a:pPr>
            <a:r>
              <a:rPr lang="en-US" altLang="en-US" sz="1800" b="1" dirty="0">
                <a:solidFill>
                  <a:srgbClr val="000000"/>
                </a:solidFill>
                <a:latin typeface="Courier New" panose="02070309020205020404" pitchFamily="49" charset="0"/>
              </a:rPr>
              <a:t>	  /* think for awhile */</a:t>
            </a:r>
          </a:p>
          <a:p>
            <a:pPr marL="1195388" lvl="2" indent="-338138">
              <a:lnSpc>
                <a:spcPct val="90000"/>
              </a:lnSpc>
              <a:spcBef>
                <a:spcPts val="400"/>
              </a:spcBef>
              <a:spcAft>
                <a:spcPts val="400"/>
              </a:spcAft>
              <a:buFont typeface="Webdings" pitchFamily="2" charset="2"/>
              <a:buNone/>
              <a:tabLst>
                <a:tab pos="1709738" algn="l"/>
                <a:tab pos="2001838" algn="l"/>
                <a:tab pos="2227263" algn="l"/>
                <a:tab pos="2454275" algn="l"/>
              </a:tabLst>
            </a:pPr>
            <a:r>
              <a:rPr lang="en-US" altLang="en-US" sz="1800" b="1" dirty="0">
                <a:solidFill>
                  <a:srgbClr val="000000"/>
                </a:solidFill>
                <a:latin typeface="Courier New" panose="02070309020205020404" pitchFamily="49" charset="0"/>
              </a:rPr>
              <a:t>}</a:t>
            </a:r>
            <a:endParaRPr lang="en-US" altLang="en-US" sz="1800" dirty="0">
              <a:solidFill>
                <a:srgbClr val="0000FF"/>
              </a:solidFill>
            </a:endParaRPr>
          </a:p>
          <a:p>
            <a:pPr marL="376238" indent="-376238">
              <a:lnSpc>
                <a:spcPct val="90000"/>
              </a:lnSpc>
              <a:tabLst>
                <a:tab pos="1709738" algn="l"/>
                <a:tab pos="2001838" algn="l"/>
                <a:tab pos="2227263" algn="l"/>
                <a:tab pos="2454275" algn="l"/>
              </a:tabLst>
            </a:pPr>
            <a:r>
              <a:rPr lang="en-US" altLang="en-US" dirty="0"/>
              <a:t>  What is the problem with this algorithm?</a:t>
            </a:r>
          </a:p>
          <a:p>
            <a:pPr marL="1195388" lvl="2" indent="-338138">
              <a:lnSpc>
                <a:spcPct val="90000"/>
              </a:lnSpc>
              <a:buFont typeface="Webdings" pitchFamily="2" charset="2"/>
              <a:buNone/>
              <a:tabLst>
                <a:tab pos="1709738" algn="l"/>
                <a:tab pos="2001838" algn="l"/>
                <a:tab pos="2227263" algn="l"/>
                <a:tab pos="2454275" algn="l"/>
              </a:tabLst>
            </a:pPr>
            <a:endParaRPr lang="en-US" altLang="en-US" dirty="0">
              <a:solidFill>
                <a:srgbClr val="0000FF"/>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a:extLst>
              <a:ext uri="{FF2B5EF4-FFF2-40B4-BE49-F238E27FC236}">
                <a16:creationId xmlns="" xmlns:a16="http://schemas.microsoft.com/office/drawing/2014/main" id="{B07DB82E-8D65-D14C-859A-802F92A3940F}"/>
              </a:ext>
            </a:extLst>
          </p:cNvPr>
          <p:cNvSpPr>
            <a:spLocks noGrp="1" noChangeArrowheads="1"/>
          </p:cNvSpPr>
          <p:nvPr>
            <p:ph type="title"/>
          </p:nvPr>
        </p:nvSpPr>
        <p:spPr/>
        <p:txBody>
          <a:bodyPr/>
          <a:lstStyle/>
          <a:p>
            <a:pPr eaLnBrk="1" hangingPunct="1"/>
            <a:r>
              <a:rPr lang="en-US" altLang="en-US" sz="2800"/>
              <a:t>Monitor Solution to Dining Philosophers</a:t>
            </a:r>
          </a:p>
        </p:txBody>
      </p:sp>
      <p:sp>
        <p:nvSpPr>
          <p:cNvPr id="28674" name="Rectangle 3">
            <a:extLst>
              <a:ext uri="{FF2B5EF4-FFF2-40B4-BE49-F238E27FC236}">
                <a16:creationId xmlns="" xmlns:a16="http://schemas.microsoft.com/office/drawing/2014/main" id="{AD3C0F73-DE98-3249-9125-7CEBC386FB64}"/>
              </a:ext>
            </a:extLst>
          </p:cNvPr>
          <p:cNvSpPr>
            <a:spLocks noGrp="1" noChangeArrowheads="1"/>
          </p:cNvSpPr>
          <p:nvPr>
            <p:ph idx="1"/>
          </p:nvPr>
        </p:nvSpPr>
        <p:spPr/>
        <p:txBody>
          <a:bodyPr/>
          <a:lstStyle/>
          <a:p>
            <a:pPr>
              <a:lnSpc>
                <a:spcPct val="80000"/>
              </a:lnSpc>
              <a:spcBef>
                <a:spcPts val="400"/>
              </a:spcBef>
              <a:spcAft>
                <a:spcPts val="400"/>
              </a:spcAft>
              <a:buFont typeface="Monotype Sorts" pitchFamily="2" charset="2"/>
              <a:buNone/>
            </a:pPr>
            <a:r>
              <a:rPr lang="en-US" altLang="en-US" sz="1800" b="1" dirty="0">
                <a:solidFill>
                  <a:srgbClr val="000000"/>
                </a:solidFill>
                <a:latin typeface="Courier New" panose="02070309020205020404" pitchFamily="49" charset="0"/>
              </a:rPr>
              <a:t>monitor </a:t>
            </a:r>
            <a:r>
              <a:rPr lang="en-US" altLang="en-US" sz="1800" b="1" dirty="0" err="1">
                <a:solidFill>
                  <a:srgbClr val="000000"/>
                </a:solidFill>
                <a:latin typeface="Courier New" panose="02070309020205020404" pitchFamily="49" charset="0"/>
              </a:rPr>
              <a:t>DiningPhilosophers</a:t>
            </a:r>
            <a:r>
              <a:rPr lang="en-US" altLang="en-US" sz="1800" b="1" dirty="0">
                <a:solidFill>
                  <a:srgbClr val="000000"/>
                </a:solidFill>
                <a:latin typeface="Courier New" panose="02070309020205020404" pitchFamily="49" charset="0"/>
              </a:rPr>
              <a:t> { </a:t>
            </a:r>
          </a:p>
          <a:p>
            <a:pPr>
              <a:lnSpc>
                <a:spcPct val="80000"/>
              </a:lnSpc>
              <a:spcBef>
                <a:spcPts val="400"/>
              </a:spcBef>
              <a:spcAft>
                <a:spcPts val="400"/>
              </a:spcAft>
              <a:buFont typeface="Monotype Sorts" pitchFamily="2" charset="2"/>
              <a:buNone/>
            </a:pPr>
            <a:r>
              <a:rPr lang="en-US" altLang="en-US" sz="1800" b="1" dirty="0">
                <a:solidFill>
                  <a:srgbClr val="000000"/>
                </a:solidFill>
                <a:latin typeface="Courier New" panose="02070309020205020404" pitchFamily="49" charset="0"/>
              </a:rPr>
              <a:t>	</a:t>
            </a:r>
            <a:r>
              <a:rPr lang="en-US" altLang="en-US" sz="1800" b="1" dirty="0" err="1">
                <a:solidFill>
                  <a:srgbClr val="000000"/>
                </a:solidFill>
                <a:latin typeface="Courier New" panose="02070309020205020404" pitchFamily="49" charset="0"/>
              </a:rPr>
              <a:t>enum</a:t>
            </a:r>
            <a:r>
              <a:rPr lang="en-US" altLang="en-US" sz="1800" b="1" dirty="0">
                <a:solidFill>
                  <a:srgbClr val="000000"/>
                </a:solidFill>
                <a:latin typeface="Courier New" panose="02070309020205020404" pitchFamily="49" charset="0"/>
              </a:rPr>
              <a:t> { THINKING, HUNGRY, EATING) state [5] ;</a:t>
            </a:r>
          </a:p>
          <a:p>
            <a:pPr>
              <a:lnSpc>
                <a:spcPct val="80000"/>
              </a:lnSpc>
              <a:spcBef>
                <a:spcPts val="400"/>
              </a:spcBef>
              <a:spcAft>
                <a:spcPts val="400"/>
              </a:spcAft>
              <a:buFont typeface="Monotype Sorts" pitchFamily="2" charset="2"/>
              <a:buNone/>
            </a:pPr>
            <a:r>
              <a:rPr lang="en-US" altLang="en-US" sz="1800" b="1" dirty="0">
                <a:solidFill>
                  <a:srgbClr val="000000"/>
                </a:solidFill>
                <a:latin typeface="Courier New" panose="02070309020205020404" pitchFamily="49" charset="0"/>
              </a:rPr>
              <a:t>	condition self [5];</a:t>
            </a:r>
          </a:p>
          <a:p>
            <a:pPr>
              <a:lnSpc>
                <a:spcPct val="80000"/>
              </a:lnSpc>
              <a:spcBef>
                <a:spcPts val="400"/>
              </a:spcBef>
              <a:spcAft>
                <a:spcPts val="400"/>
              </a:spcAft>
              <a:buFont typeface="Monotype Sorts" pitchFamily="2" charset="2"/>
              <a:buNone/>
            </a:pPr>
            <a:r>
              <a:rPr lang="en-US" altLang="en-US" sz="1800" b="1" dirty="0">
                <a:solidFill>
                  <a:srgbClr val="000000"/>
                </a:solidFill>
                <a:latin typeface="Courier New" panose="02070309020205020404" pitchFamily="49" charset="0"/>
              </a:rPr>
              <a:t>	void pickup (int </a:t>
            </a:r>
            <a:r>
              <a:rPr lang="en-US" altLang="en-US" sz="1800" b="1" dirty="0" err="1">
                <a:solidFill>
                  <a:srgbClr val="000000"/>
                </a:solidFill>
                <a:latin typeface="Courier New" panose="02070309020205020404" pitchFamily="49" charset="0"/>
              </a:rPr>
              <a:t>i</a:t>
            </a:r>
            <a:r>
              <a:rPr lang="en-US" altLang="en-US" sz="1800" b="1" dirty="0">
                <a:solidFill>
                  <a:srgbClr val="000000"/>
                </a:solidFill>
                <a:latin typeface="Courier New" panose="02070309020205020404" pitchFamily="49" charset="0"/>
              </a:rPr>
              <a:t>) { </a:t>
            </a:r>
          </a:p>
          <a:p>
            <a:pPr>
              <a:lnSpc>
                <a:spcPct val="80000"/>
              </a:lnSpc>
              <a:spcBef>
                <a:spcPts val="400"/>
              </a:spcBef>
              <a:spcAft>
                <a:spcPts val="400"/>
              </a:spcAft>
              <a:buFont typeface="Monotype Sorts" pitchFamily="2" charset="2"/>
              <a:buNone/>
            </a:pPr>
            <a:r>
              <a:rPr lang="en-US" altLang="en-US" sz="1800" b="1" dirty="0">
                <a:solidFill>
                  <a:srgbClr val="000000"/>
                </a:solidFill>
                <a:latin typeface="Courier New" panose="02070309020205020404" pitchFamily="49" charset="0"/>
              </a:rPr>
              <a:t>		state[</a:t>
            </a:r>
            <a:r>
              <a:rPr lang="en-US" altLang="en-US" sz="1800" b="1" dirty="0" err="1">
                <a:solidFill>
                  <a:srgbClr val="000000"/>
                </a:solidFill>
                <a:latin typeface="Courier New" panose="02070309020205020404" pitchFamily="49" charset="0"/>
              </a:rPr>
              <a:t>i</a:t>
            </a:r>
            <a:r>
              <a:rPr lang="en-US" altLang="en-US" sz="1800" b="1" dirty="0">
                <a:solidFill>
                  <a:srgbClr val="000000"/>
                </a:solidFill>
                <a:latin typeface="Courier New" panose="02070309020205020404" pitchFamily="49" charset="0"/>
              </a:rPr>
              <a:t>] = HUNGRY;</a:t>
            </a:r>
          </a:p>
          <a:p>
            <a:pPr>
              <a:lnSpc>
                <a:spcPct val="80000"/>
              </a:lnSpc>
              <a:spcBef>
                <a:spcPts val="400"/>
              </a:spcBef>
              <a:spcAft>
                <a:spcPts val="400"/>
              </a:spcAft>
              <a:buFont typeface="Monotype Sorts" pitchFamily="2" charset="2"/>
              <a:buNone/>
            </a:pPr>
            <a:r>
              <a:rPr lang="en-US" altLang="en-US" sz="1800" b="1" dirty="0">
                <a:solidFill>
                  <a:srgbClr val="000000"/>
                </a:solidFill>
                <a:latin typeface="Courier New" panose="02070309020205020404" pitchFamily="49" charset="0"/>
              </a:rPr>
              <a:t>	    test(</a:t>
            </a:r>
            <a:r>
              <a:rPr lang="en-US" altLang="en-US" sz="1800" b="1" dirty="0" err="1">
                <a:solidFill>
                  <a:srgbClr val="000000"/>
                </a:solidFill>
                <a:latin typeface="Courier New" panose="02070309020205020404" pitchFamily="49" charset="0"/>
              </a:rPr>
              <a:t>i</a:t>
            </a:r>
            <a:r>
              <a:rPr lang="en-US" altLang="en-US" sz="1800" b="1" dirty="0">
                <a:solidFill>
                  <a:srgbClr val="000000"/>
                </a:solidFill>
                <a:latin typeface="Courier New" panose="02070309020205020404" pitchFamily="49" charset="0"/>
              </a:rPr>
              <a:t>);</a:t>
            </a:r>
          </a:p>
          <a:p>
            <a:pPr>
              <a:lnSpc>
                <a:spcPct val="80000"/>
              </a:lnSpc>
              <a:spcBef>
                <a:spcPts val="400"/>
              </a:spcBef>
              <a:spcAft>
                <a:spcPts val="400"/>
              </a:spcAft>
              <a:buFont typeface="Monotype Sorts" pitchFamily="2" charset="2"/>
              <a:buNone/>
            </a:pPr>
            <a:r>
              <a:rPr lang="en-US" altLang="en-US" sz="1800" b="1" dirty="0">
                <a:solidFill>
                  <a:srgbClr val="000000"/>
                </a:solidFill>
                <a:latin typeface="Courier New" panose="02070309020205020404" pitchFamily="49" charset="0"/>
              </a:rPr>
              <a:t>	    if (state[</a:t>
            </a:r>
            <a:r>
              <a:rPr lang="en-US" altLang="en-US" sz="1800" b="1" dirty="0" err="1">
                <a:solidFill>
                  <a:srgbClr val="000000"/>
                </a:solidFill>
                <a:latin typeface="Courier New" panose="02070309020205020404" pitchFamily="49" charset="0"/>
              </a:rPr>
              <a:t>i</a:t>
            </a:r>
            <a:r>
              <a:rPr lang="en-US" altLang="en-US" sz="1800" b="1" dirty="0">
                <a:solidFill>
                  <a:srgbClr val="000000"/>
                </a:solidFill>
                <a:latin typeface="Courier New" panose="02070309020205020404" pitchFamily="49" charset="0"/>
              </a:rPr>
              <a:t>] != EATING) self[</a:t>
            </a:r>
            <a:r>
              <a:rPr lang="en-US" altLang="en-US" sz="1800" b="1" dirty="0" err="1">
                <a:solidFill>
                  <a:srgbClr val="000000"/>
                </a:solidFill>
                <a:latin typeface="Courier New" panose="02070309020205020404" pitchFamily="49" charset="0"/>
              </a:rPr>
              <a:t>i</a:t>
            </a:r>
            <a:r>
              <a:rPr lang="en-US" altLang="en-US" sz="1800" b="1" dirty="0">
                <a:solidFill>
                  <a:srgbClr val="000000"/>
                </a:solidFill>
                <a:latin typeface="Courier New" panose="02070309020205020404" pitchFamily="49" charset="0"/>
              </a:rPr>
              <a:t>].wait;</a:t>
            </a:r>
          </a:p>
          <a:p>
            <a:pPr>
              <a:lnSpc>
                <a:spcPct val="80000"/>
              </a:lnSpc>
              <a:spcBef>
                <a:spcPts val="400"/>
              </a:spcBef>
              <a:spcAft>
                <a:spcPts val="400"/>
              </a:spcAft>
              <a:buFont typeface="Monotype Sorts" pitchFamily="2" charset="2"/>
              <a:buNone/>
            </a:pPr>
            <a:r>
              <a:rPr lang="en-US" altLang="en-US" sz="1800" b="1" dirty="0">
                <a:solidFill>
                  <a:srgbClr val="000000"/>
                </a:solidFill>
                <a:latin typeface="Courier New" panose="02070309020205020404" pitchFamily="49" charset="0"/>
              </a:rPr>
              <a:t>	}	</a:t>
            </a:r>
          </a:p>
          <a:p>
            <a:pPr>
              <a:lnSpc>
                <a:spcPct val="80000"/>
              </a:lnSpc>
              <a:spcBef>
                <a:spcPts val="400"/>
              </a:spcBef>
              <a:spcAft>
                <a:spcPts val="400"/>
              </a:spcAft>
              <a:buFont typeface="Monotype Sorts" pitchFamily="2" charset="2"/>
              <a:buNone/>
            </a:pPr>
            <a:r>
              <a:rPr lang="en-US" altLang="en-US" sz="1800" b="1" dirty="0">
                <a:solidFill>
                  <a:srgbClr val="000000"/>
                </a:solidFill>
                <a:latin typeface="Courier New" panose="02070309020205020404" pitchFamily="49" charset="0"/>
              </a:rPr>
              <a:t>   void putdown (int </a:t>
            </a:r>
            <a:r>
              <a:rPr lang="en-US" altLang="en-US" sz="1800" b="1" dirty="0" err="1">
                <a:solidFill>
                  <a:srgbClr val="000000"/>
                </a:solidFill>
                <a:latin typeface="Courier New" panose="02070309020205020404" pitchFamily="49" charset="0"/>
              </a:rPr>
              <a:t>i</a:t>
            </a:r>
            <a:r>
              <a:rPr lang="en-US" altLang="en-US" sz="1800" b="1" dirty="0">
                <a:solidFill>
                  <a:srgbClr val="000000"/>
                </a:solidFill>
                <a:latin typeface="Courier New" panose="02070309020205020404" pitchFamily="49" charset="0"/>
              </a:rPr>
              <a:t>) { </a:t>
            </a:r>
          </a:p>
          <a:p>
            <a:pPr>
              <a:lnSpc>
                <a:spcPct val="80000"/>
              </a:lnSpc>
              <a:spcBef>
                <a:spcPts val="400"/>
              </a:spcBef>
              <a:spcAft>
                <a:spcPts val="400"/>
              </a:spcAft>
              <a:buFont typeface="Monotype Sorts" pitchFamily="2" charset="2"/>
              <a:buNone/>
            </a:pPr>
            <a:r>
              <a:rPr lang="en-US" altLang="en-US" sz="1800" b="1" dirty="0">
                <a:solidFill>
                  <a:srgbClr val="000000"/>
                </a:solidFill>
                <a:latin typeface="Courier New" panose="02070309020205020404" pitchFamily="49" charset="0"/>
              </a:rPr>
              <a:t>	    state[</a:t>
            </a:r>
            <a:r>
              <a:rPr lang="en-US" altLang="en-US" sz="1800" b="1" dirty="0" err="1">
                <a:solidFill>
                  <a:srgbClr val="000000"/>
                </a:solidFill>
                <a:latin typeface="Courier New" panose="02070309020205020404" pitchFamily="49" charset="0"/>
              </a:rPr>
              <a:t>i</a:t>
            </a:r>
            <a:r>
              <a:rPr lang="en-US" altLang="en-US" sz="1800" b="1" dirty="0">
                <a:solidFill>
                  <a:srgbClr val="000000"/>
                </a:solidFill>
                <a:latin typeface="Courier New" panose="02070309020205020404" pitchFamily="49" charset="0"/>
              </a:rPr>
              <a:t>] = THINKING;</a:t>
            </a:r>
          </a:p>
          <a:p>
            <a:pPr>
              <a:lnSpc>
                <a:spcPct val="80000"/>
              </a:lnSpc>
              <a:spcBef>
                <a:spcPts val="400"/>
              </a:spcBef>
              <a:spcAft>
                <a:spcPts val="400"/>
              </a:spcAft>
              <a:buFont typeface="Monotype Sorts" pitchFamily="2" charset="2"/>
              <a:buNone/>
            </a:pPr>
            <a:r>
              <a:rPr lang="en-US" altLang="en-US" sz="1800" b="1" dirty="0">
                <a:solidFill>
                  <a:srgbClr val="000000"/>
                </a:solidFill>
                <a:latin typeface="Courier New" panose="02070309020205020404" pitchFamily="49" charset="0"/>
              </a:rPr>
              <a:t>      // test left and right neighbors</a:t>
            </a:r>
          </a:p>
          <a:p>
            <a:pPr>
              <a:lnSpc>
                <a:spcPct val="80000"/>
              </a:lnSpc>
              <a:spcBef>
                <a:spcPts val="400"/>
              </a:spcBef>
              <a:spcAft>
                <a:spcPts val="400"/>
              </a:spcAft>
              <a:buFont typeface="Monotype Sorts" pitchFamily="2" charset="2"/>
              <a:buNone/>
            </a:pPr>
            <a:r>
              <a:rPr lang="en-US" altLang="en-US" sz="1800" b="1" dirty="0">
                <a:solidFill>
                  <a:srgbClr val="000000"/>
                </a:solidFill>
                <a:latin typeface="Courier New" panose="02070309020205020404" pitchFamily="49" charset="0"/>
              </a:rPr>
              <a:t>	    test((</a:t>
            </a:r>
            <a:r>
              <a:rPr lang="en-US" altLang="en-US" sz="1800" b="1" dirty="0" err="1">
                <a:solidFill>
                  <a:srgbClr val="000000"/>
                </a:solidFill>
                <a:latin typeface="Courier New" panose="02070309020205020404" pitchFamily="49" charset="0"/>
              </a:rPr>
              <a:t>i</a:t>
            </a:r>
            <a:r>
              <a:rPr lang="en-US" altLang="en-US" sz="1800" b="1" dirty="0">
                <a:solidFill>
                  <a:srgbClr val="000000"/>
                </a:solidFill>
                <a:latin typeface="Courier New" panose="02070309020205020404" pitchFamily="49" charset="0"/>
              </a:rPr>
              <a:t> + 4) % 5);</a:t>
            </a:r>
          </a:p>
          <a:p>
            <a:pPr>
              <a:lnSpc>
                <a:spcPct val="80000"/>
              </a:lnSpc>
              <a:spcBef>
                <a:spcPts val="400"/>
              </a:spcBef>
              <a:spcAft>
                <a:spcPts val="400"/>
              </a:spcAft>
              <a:buFont typeface="Monotype Sorts" pitchFamily="2" charset="2"/>
              <a:buNone/>
            </a:pPr>
            <a:r>
              <a:rPr lang="en-US" altLang="en-US" sz="1800" b="1" dirty="0">
                <a:solidFill>
                  <a:srgbClr val="000000"/>
                </a:solidFill>
                <a:latin typeface="Courier New" panose="02070309020205020404" pitchFamily="49" charset="0"/>
              </a:rPr>
              <a:t>	    test((</a:t>
            </a:r>
            <a:r>
              <a:rPr lang="en-US" altLang="en-US" sz="1800" b="1" dirty="0" err="1">
                <a:solidFill>
                  <a:srgbClr val="000000"/>
                </a:solidFill>
                <a:latin typeface="Courier New" panose="02070309020205020404" pitchFamily="49" charset="0"/>
              </a:rPr>
              <a:t>i</a:t>
            </a:r>
            <a:r>
              <a:rPr lang="en-US" altLang="en-US" sz="1800" b="1" dirty="0">
                <a:solidFill>
                  <a:srgbClr val="000000"/>
                </a:solidFill>
                <a:latin typeface="Courier New" panose="02070309020205020404" pitchFamily="49" charset="0"/>
              </a:rPr>
              <a:t> + 1) % 5);</a:t>
            </a:r>
          </a:p>
          <a:p>
            <a:pPr>
              <a:lnSpc>
                <a:spcPct val="80000"/>
              </a:lnSpc>
              <a:spcBef>
                <a:spcPts val="400"/>
              </a:spcBef>
              <a:spcAft>
                <a:spcPts val="400"/>
              </a:spcAft>
              <a:buFont typeface="Monotype Sorts" pitchFamily="2" charset="2"/>
              <a:buNone/>
            </a:pPr>
            <a:r>
              <a:rPr lang="en-US" altLang="en-US" sz="1800" b="1" dirty="0">
                <a:solidFill>
                  <a:srgbClr val="000000"/>
                </a:solidFill>
                <a:latin typeface="Courier New" panose="02070309020205020404" pitchFamily="49" charset="0"/>
              </a:rPr>
              <a:t>	}</a:t>
            </a:r>
          </a:p>
          <a:p>
            <a:pPr>
              <a:lnSpc>
                <a:spcPct val="80000"/>
              </a:lnSpc>
              <a:spcBef>
                <a:spcPts val="400"/>
              </a:spcBef>
              <a:spcAft>
                <a:spcPts val="400"/>
              </a:spcAft>
              <a:buNone/>
            </a:pPr>
            <a:r>
              <a:rPr lang="en-US" altLang="en-US" sz="1800" b="1" dirty="0">
                <a:solidFill>
                  <a:srgbClr val="000000"/>
                </a:solidFill>
                <a:latin typeface="Courier New" panose="02070309020205020404" pitchFamily="49" charset="0"/>
              </a:rPr>
              <a:t>}</a:t>
            </a:r>
            <a:endParaRPr lang="en-US" altLang="en-US" sz="1800" dirty="0">
              <a:solidFill>
                <a:srgbClr val="0000FF"/>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 xmlns:a16="http://schemas.microsoft.com/office/drawing/2014/main" id="{E9FCA865-A62E-5648-A68E-42A84C2B01F0}"/>
              </a:ext>
            </a:extLst>
          </p:cNvPr>
          <p:cNvSpPr>
            <a:spLocks noGrp="1" noChangeArrowheads="1"/>
          </p:cNvSpPr>
          <p:nvPr>
            <p:ph type="title"/>
          </p:nvPr>
        </p:nvSpPr>
        <p:spPr/>
        <p:txBody>
          <a:bodyPr/>
          <a:lstStyle/>
          <a:p>
            <a:pPr eaLnBrk="1" hangingPunct="1"/>
            <a:r>
              <a:rPr lang="en-US" altLang="en-US" sz="2800" dirty="0"/>
              <a:t>Solution to Dining Philosophers (Cont.)</a:t>
            </a:r>
          </a:p>
        </p:txBody>
      </p:sp>
      <p:sp>
        <p:nvSpPr>
          <p:cNvPr id="30722" name="Rectangle 3">
            <a:extLst>
              <a:ext uri="{FF2B5EF4-FFF2-40B4-BE49-F238E27FC236}">
                <a16:creationId xmlns="" xmlns:a16="http://schemas.microsoft.com/office/drawing/2014/main" id="{FC6B7259-E13E-DB4B-905B-9D7D576B8F54}"/>
              </a:ext>
            </a:extLst>
          </p:cNvPr>
          <p:cNvSpPr>
            <a:spLocks noGrp="1" noChangeArrowheads="1"/>
          </p:cNvSpPr>
          <p:nvPr>
            <p:ph idx="1"/>
          </p:nvPr>
        </p:nvSpPr>
        <p:spPr/>
        <p:txBody>
          <a:bodyPr/>
          <a:lstStyle/>
          <a:p>
            <a:pPr>
              <a:lnSpc>
                <a:spcPct val="80000"/>
              </a:lnSpc>
              <a:spcBef>
                <a:spcPts val="400"/>
              </a:spcBef>
              <a:spcAft>
                <a:spcPts val="400"/>
              </a:spcAft>
              <a:buFont typeface="Monotype Sorts" pitchFamily="2" charset="2"/>
              <a:buNone/>
            </a:pPr>
            <a:r>
              <a:rPr lang="en-US" altLang="en-US" sz="1800" b="1" dirty="0">
                <a:solidFill>
                  <a:srgbClr val="000000"/>
                </a:solidFill>
                <a:latin typeface="Courier New" panose="02070309020205020404" pitchFamily="49" charset="0"/>
              </a:rPr>
              <a:t>	void test (int </a:t>
            </a:r>
            <a:r>
              <a:rPr lang="en-US" altLang="en-US" sz="1800" b="1" dirty="0" err="1">
                <a:solidFill>
                  <a:srgbClr val="000000"/>
                </a:solidFill>
                <a:latin typeface="Courier New" panose="02070309020205020404" pitchFamily="49" charset="0"/>
              </a:rPr>
              <a:t>i</a:t>
            </a:r>
            <a:r>
              <a:rPr lang="en-US" altLang="en-US" sz="1800" b="1" dirty="0">
                <a:solidFill>
                  <a:srgbClr val="000000"/>
                </a:solidFill>
                <a:latin typeface="Courier New" panose="02070309020205020404" pitchFamily="49" charset="0"/>
              </a:rPr>
              <a:t>) { </a:t>
            </a:r>
          </a:p>
          <a:p>
            <a:pPr>
              <a:lnSpc>
                <a:spcPct val="80000"/>
              </a:lnSpc>
              <a:spcBef>
                <a:spcPts val="400"/>
              </a:spcBef>
              <a:spcAft>
                <a:spcPts val="400"/>
              </a:spcAft>
              <a:buFont typeface="Monotype Sorts" pitchFamily="2" charset="2"/>
              <a:buNone/>
            </a:pPr>
            <a:r>
              <a:rPr lang="en-US" altLang="en-US" sz="1800" b="1" dirty="0">
                <a:solidFill>
                  <a:srgbClr val="000000"/>
                </a:solidFill>
                <a:latin typeface="Courier New" panose="02070309020205020404" pitchFamily="49" charset="0"/>
              </a:rPr>
              <a:t>		if ((state[(</a:t>
            </a:r>
            <a:r>
              <a:rPr lang="en-US" altLang="en-US" sz="1800" b="1" dirty="0" err="1">
                <a:solidFill>
                  <a:srgbClr val="000000"/>
                </a:solidFill>
                <a:latin typeface="Courier New" panose="02070309020205020404" pitchFamily="49" charset="0"/>
              </a:rPr>
              <a:t>i</a:t>
            </a:r>
            <a:r>
              <a:rPr lang="en-US" altLang="en-US" sz="1800" b="1" dirty="0">
                <a:solidFill>
                  <a:srgbClr val="000000"/>
                </a:solidFill>
                <a:latin typeface="Courier New" panose="02070309020205020404" pitchFamily="49" charset="0"/>
              </a:rPr>
              <a:t> + 4) % 5] != EATING) &amp;&amp;</a:t>
            </a:r>
          </a:p>
          <a:p>
            <a:pPr>
              <a:lnSpc>
                <a:spcPct val="80000"/>
              </a:lnSpc>
              <a:spcBef>
                <a:spcPts val="400"/>
              </a:spcBef>
              <a:spcAft>
                <a:spcPts val="400"/>
              </a:spcAft>
              <a:buFont typeface="Monotype Sorts" pitchFamily="2" charset="2"/>
              <a:buNone/>
            </a:pPr>
            <a:r>
              <a:rPr lang="en-US" altLang="en-US" sz="1800" b="1" dirty="0">
                <a:solidFill>
                  <a:srgbClr val="000000"/>
                </a:solidFill>
                <a:latin typeface="Courier New" panose="02070309020205020404" pitchFamily="49" charset="0"/>
              </a:rPr>
              <a:t>	        (state[</a:t>
            </a:r>
            <a:r>
              <a:rPr lang="en-US" altLang="en-US" sz="1800" b="1" dirty="0" err="1">
                <a:solidFill>
                  <a:srgbClr val="000000"/>
                </a:solidFill>
                <a:latin typeface="Courier New" panose="02070309020205020404" pitchFamily="49" charset="0"/>
              </a:rPr>
              <a:t>i</a:t>
            </a:r>
            <a:r>
              <a:rPr lang="en-US" altLang="en-US" sz="1800" b="1" dirty="0">
                <a:solidFill>
                  <a:srgbClr val="000000"/>
                </a:solidFill>
                <a:latin typeface="Courier New" panose="02070309020205020404" pitchFamily="49" charset="0"/>
              </a:rPr>
              <a:t>] == HUNGRY) &amp;&amp;</a:t>
            </a:r>
          </a:p>
          <a:p>
            <a:pPr>
              <a:lnSpc>
                <a:spcPct val="80000"/>
              </a:lnSpc>
              <a:spcBef>
                <a:spcPts val="400"/>
              </a:spcBef>
              <a:spcAft>
                <a:spcPts val="400"/>
              </a:spcAft>
              <a:buFont typeface="Monotype Sorts" pitchFamily="2" charset="2"/>
              <a:buNone/>
            </a:pPr>
            <a:r>
              <a:rPr lang="en-US" altLang="en-US" sz="1800" b="1" dirty="0">
                <a:solidFill>
                  <a:srgbClr val="000000"/>
                </a:solidFill>
                <a:latin typeface="Courier New" panose="02070309020205020404" pitchFamily="49" charset="0"/>
              </a:rPr>
              <a:t>	        (state[(</a:t>
            </a:r>
            <a:r>
              <a:rPr lang="en-US" altLang="en-US" sz="1800" b="1" dirty="0" err="1">
                <a:solidFill>
                  <a:srgbClr val="000000"/>
                </a:solidFill>
                <a:latin typeface="Courier New" panose="02070309020205020404" pitchFamily="49" charset="0"/>
              </a:rPr>
              <a:t>i</a:t>
            </a:r>
            <a:r>
              <a:rPr lang="en-US" altLang="en-US" sz="1800" b="1" dirty="0">
                <a:solidFill>
                  <a:srgbClr val="000000"/>
                </a:solidFill>
                <a:latin typeface="Courier New" panose="02070309020205020404" pitchFamily="49" charset="0"/>
              </a:rPr>
              <a:t> + 1) % 5] != EATING) ) { </a:t>
            </a:r>
          </a:p>
          <a:p>
            <a:pPr>
              <a:lnSpc>
                <a:spcPct val="80000"/>
              </a:lnSpc>
              <a:spcBef>
                <a:spcPts val="400"/>
              </a:spcBef>
              <a:spcAft>
                <a:spcPts val="400"/>
              </a:spcAft>
              <a:buFont typeface="Monotype Sorts" pitchFamily="2" charset="2"/>
              <a:buNone/>
            </a:pPr>
            <a:r>
              <a:rPr lang="en-US" altLang="en-US" sz="1800" b="1" dirty="0">
                <a:solidFill>
                  <a:srgbClr val="000000"/>
                </a:solidFill>
                <a:latin typeface="Courier New" panose="02070309020205020404" pitchFamily="49" charset="0"/>
              </a:rPr>
              <a:t>	             state[</a:t>
            </a:r>
            <a:r>
              <a:rPr lang="en-US" altLang="en-US" sz="1800" b="1" dirty="0" err="1">
                <a:solidFill>
                  <a:srgbClr val="000000"/>
                </a:solidFill>
                <a:latin typeface="Courier New" panose="02070309020205020404" pitchFamily="49" charset="0"/>
              </a:rPr>
              <a:t>i</a:t>
            </a:r>
            <a:r>
              <a:rPr lang="en-US" altLang="en-US" sz="1800" b="1" dirty="0">
                <a:solidFill>
                  <a:srgbClr val="000000"/>
                </a:solidFill>
                <a:latin typeface="Courier New" panose="02070309020205020404" pitchFamily="49" charset="0"/>
              </a:rPr>
              <a:t>] = EATING ;</a:t>
            </a:r>
          </a:p>
          <a:p>
            <a:pPr>
              <a:lnSpc>
                <a:spcPct val="80000"/>
              </a:lnSpc>
              <a:spcBef>
                <a:spcPts val="400"/>
              </a:spcBef>
              <a:spcAft>
                <a:spcPts val="400"/>
              </a:spcAft>
              <a:buFont typeface="Monotype Sorts" pitchFamily="2" charset="2"/>
              <a:buNone/>
            </a:pPr>
            <a:r>
              <a:rPr lang="en-US" altLang="en-US" sz="1800" b="1" dirty="0">
                <a:solidFill>
                  <a:srgbClr val="000000"/>
                </a:solidFill>
                <a:latin typeface="Courier New" panose="02070309020205020404" pitchFamily="49" charset="0"/>
              </a:rPr>
              <a:t>		    self[</a:t>
            </a:r>
            <a:r>
              <a:rPr lang="en-US" altLang="en-US" sz="1800" b="1" dirty="0" err="1">
                <a:solidFill>
                  <a:srgbClr val="000000"/>
                </a:solidFill>
                <a:latin typeface="Courier New" panose="02070309020205020404" pitchFamily="49" charset="0"/>
              </a:rPr>
              <a:t>i</a:t>
            </a:r>
            <a:r>
              <a:rPr lang="en-US" altLang="en-US" sz="1800" b="1" dirty="0">
                <a:solidFill>
                  <a:srgbClr val="000000"/>
                </a:solidFill>
                <a:latin typeface="Courier New" panose="02070309020205020404" pitchFamily="49" charset="0"/>
              </a:rPr>
              <a:t>].signal () ;</a:t>
            </a:r>
          </a:p>
          <a:p>
            <a:pPr>
              <a:lnSpc>
                <a:spcPct val="80000"/>
              </a:lnSpc>
              <a:spcBef>
                <a:spcPts val="400"/>
              </a:spcBef>
              <a:spcAft>
                <a:spcPts val="400"/>
              </a:spcAft>
              <a:buFont typeface="Monotype Sorts" pitchFamily="2" charset="2"/>
              <a:buNone/>
            </a:pPr>
            <a:r>
              <a:rPr lang="en-US" altLang="en-US" sz="1800" b="1" dirty="0">
                <a:solidFill>
                  <a:srgbClr val="000000"/>
                </a:solidFill>
                <a:latin typeface="Courier New" panose="02070309020205020404" pitchFamily="49" charset="0"/>
              </a:rPr>
              <a:t>	        }</a:t>
            </a:r>
          </a:p>
          <a:p>
            <a:pPr>
              <a:lnSpc>
                <a:spcPct val="80000"/>
              </a:lnSpc>
              <a:spcBef>
                <a:spcPts val="400"/>
              </a:spcBef>
              <a:spcAft>
                <a:spcPts val="400"/>
              </a:spcAft>
              <a:buFont typeface="Monotype Sorts" pitchFamily="2" charset="2"/>
              <a:buNone/>
            </a:pPr>
            <a:r>
              <a:rPr lang="en-US" altLang="en-US" sz="1800" b="1" dirty="0">
                <a:solidFill>
                  <a:srgbClr val="000000"/>
                </a:solidFill>
                <a:latin typeface="Courier New" panose="02070309020205020404" pitchFamily="49" charset="0"/>
              </a:rPr>
              <a:t>   }</a:t>
            </a:r>
          </a:p>
          <a:p>
            <a:pPr>
              <a:lnSpc>
                <a:spcPct val="80000"/>
              </a:lnSpc>
              <a:spcBef>
                <a:spcPts val="400"/>
              </a:spcBef>
              <a:spcAft>
                <a:spcPts val="400"/>
              </a:spcAft>
              <a:buFont typeface="Monotype Sorts" pitchFamily="2" charset="2"/>
              <a:buNone/>
            </a:pPr>
            <a:endParaRPr lang="en-US" altLang="en-US" sz="1800" b="1" dirty="0">
              <a:solidFill>
                <a:srgbClr val="000000"/>
              </a:solidFill>
              <a:latin typeface="Courier New" panose="02070309020205020404" pitchFamily="49" charset="0"/>
            </a:endParaRPr>
          </a:p>
          <a:p>
            <a:pPr>
              <a:lnSpc>
                <a:spcPct val="80000"/>
              </a:lnSpc>
              <a:spcBef>
                <a:spcPts val="400"/>
              </a:spcBef>
              <a:spcAft>
                <a:spcPts val="400"/>
              </a:spcAft>
              <a:buFont typeface="Monotype Sorts" pitchFamily="2" charset="2"/>
              <a:buNone/>
            </a:pPr>
            <a:r>
              <a:rPr lang="en-US" altLang="en-US" sz="1800" b="1" dirty="0">
                <a:solidFill>
                  <a:srgbClr val="000000"/>
                </a:solidFill>
                <a:latin typeface="Courier New" panose="02070309020205020404" pitchFamily="49" charset="0"/>
              </a:rPr>
              <a:t>   </a:t>
            </a:r>
            <a:r>
              <a:rPr lang="en-US" altLang="en-US" sz="1800" b="1" dirty="0" err="1">
                <a:solidFill>
                  <a:srgbClr val="000000"/>
                </a:solidFill>
                <a:latin typeface="Courier New" panose="02070309020205020404" pitchFamily="49" charset="0"/>
              </a:rPr>
              <a:t>initialization_code</a:t>
            </a:r>
            <a:r>
              <a:rPr lang="en-US" altLang="en-US" sz="1800" b="1" dirty="0">
                <a:solidFill>
                  <a:srgbClr val="000000"/>
                </a:solidFill>
                <a:latin typeface="Courier New" panose="02070309020205020404" pitchFamily="49" charset="0"/>
              </a:rPr>
              <a:t>() { </a:t>
            </a:r>
          </a:p>
          <a:p>
            <a:pPr>
              <a:lnSpc>
                <a:spcPct val="80000"/>
              </a:lnSpc>
              <a:spcBef>
                <a:spcPts val="400"/>
              </a:spcBef>
              <a:spcAft>
                <a:spcPts val="400"/>
              </a:spcAft>
              <a:buFont typeface="Monotype Sorts" pitchFamily="2" charset="2"/>
              <a:buNone/>
            </a:pPr>
            <a:r>
              <a:rPr lang="en-US" altLang="en-US" sz="1800" b="1" dirty="0">
                <a:solidFill>
                  <a:srgbClr val="000000"/>
                </a:solidFill>
                <a:latin typeface="Courier New" panose="02070309020205020404" pitchFamily="49" charset="0"/>
              </a:rPr>
              <a:t>		for (int </a:t>
            </a:r>
            <a:r>
              <a:rPr lang="en-US" altLang="en-US" sz="1800" b="1" dirty="0" err="1">
                <a:solidFill>
                  <a:srgbClr val="000000"/>
                </a:solidFill>
                <a:latin typeface="Courier New" panose="02070309020205020404" pitchFamily="49" charset="0"/>
              </a:rPr>
              <a:t>i</a:t>
            </a:r>
            <a:r>
              <a:rPr lang="en-US" altLang="en-US" sz="1800" b="1" dirty="0">
                <a:solidFill>
                  <a:srgbClr val="000000"/>
                </a:solidFill>
                <a:latin typeface="Courier New" panose="02070309020205020404" pitchFamily="49" charset="0"/>
              </a:rPr>
              <a:t> = 0; </a:t>
            </a:r>
            <a:r>
              <a:rPr lang="en-US" altLang="en-US" sz="1800" b="1" dirty="0" err="1">
                <a:solidFill>
                  <a:srgbClr val="000000"/>
                </a:solidFill>
                <a:latin typeface="Courier New" panose="02070309020205020404" pitchFamily="49" charset="0"/>
              </a:rPr>
              <a:t>i</a:t>
            </a:r>
            <a:r>
              <a:rPr lang="en-US" altLang="en-US" sz="1800" b="1" dirty="0">
                <a:solidFill>
                  <a:srgbClr val="000000"/>
                </a:solidFill>
                <a:latin typeface="Courier New" panose="02070309020205020404" pitchFamily="49" charset="0"/>
              </a:rPr>
              <a:t> &lt; 5; </a:t>
            </a:r>
            <a:r>
              <a:rPr lang="en-US" altLang="en-US" sz="1800" b="1" dirty="0" err="1">
                <a:solidFill>
                  <a:srgbClr val="000000"/>
                </a:solidFill>
                <a:latin typeface="Courier New" panose="02070309020205020404" pitchFamily="49" charset="0"/>
              </a:rPr>
              <a:t>i</a:t>
            </a:r>
            <a:r>
              <a:rPr lang="en-US" altLang="en-US" sz="1800" b="1" dirty="0">
                <a:solidFill>
                  <a:srgbClr val="000000"/>
                </a:solidFill>
                <a:latin typeface="Courier New" panose="02070309020205020404" pitchFamily="49" charset="0"/>
              </a:rPr>
              <a:t>++)</a:t>
            </a:r>
          </a:p>
          <a:p>
            <a:pPr>
              <a:lnSpc>
                <a:spcPct val="80000"/>
              </a:lnSpc>
              <a:spcBef>
                <a:spcPts val="400"/>
              </a:spcBef>
              <a:spcAft>
                <a:spcPts val="400"/>
              </a:spcAft>
              <a:buFont typeface="Monotype Sorts" pitchFamily="2" charset="2"/>
              <a:buNone/>
            </a:pPr>
            <a:r>
              <a:rPr lang="en-US" altLang="en-US" sz="1800" b="1" dirty="0">
                <a:solidFill>
                  <a:srgbClr val="000000"/>
                </a:solidFill>
                <a:latin typeface="Courier New" panose="02070309020205020404" pitchFamily="49" charset="0"/>
              </a:rPr>
              <a:t>	       state[</a:t>
            </a:r>
            <a:r>
              <a:rPr lang="en-US" altLang="en-US" sz="1800" b="1" dirty="0" err="1">
                <a:solidFill>
                  <a:srgbClr val="000000"/>
                </a:solidFill>
                <a:latin typeface="Courier New" panose="02070309020205020404" pitchFamily="49" charset="0"/>
              </a:rPr>
              <a:t>i</a:t>
            </a:r>
            <a:r>
              <a:rPr lang="en-US" altLang="en-US" sz="1800" b="1" dirty="0">
                <a:solidFill>
                  <a:srgbClr val="000000"/>
                </a:solidFill>
                <a:latin typeface="Courier New" panose="02070309020205020404" pitchFamily="49" charset="0"/>
              </a:rPr>
              <a:t>] = THINKING;</a:t>
            </a:r>
          </a:p>
          <a:p>
            <a:pPr>
              <a:lnSpc>
                <a:spcPct val="80000"/>
              </a:lnSpc>
              <a:spcBef>
                <a:spcPts val="400"/>
              </a:spcBef>
              <a:spcAft>
                <a:spcPts val="400"/>
              </a:spcAft>
              <a:buFont typeface="Monotype Sorts" pitchFamily="2" charset="2"/>
              <a:buNone/>
            </a:pPr>
            <a:r>
              <a:rPr lang="en-US" altLang="en-US" sz="1800" b="1" dirty="0">
                <a:solidFill>
                  <a:srgbClr val="000000"/>
                </a:solidFill>
                <a:latin typeface="Courier New" panose="02070309020205020404" pitchFamily="49" charset="0"/>
              </a:rPr>
              <a:t>	 }</a:t>
            </a:r>
          </a:p>
          <a:p>
            <a:pPr>
              <a:lnSpc>
                <a:spcPct val="80000"/>
              </a:lnSpc>
              <a:spcBef>
                <a:spcPts val="400"/>
              </a:spcBef>
              <a:spcAft>
                <a:spcPts val="400"/>
              </a:spcAft>
              <a:buFont typeface="Monotype Sorts" pitchFamily="2" charset="2"/>
              <a:buNone/>
            </a:pPr>
            <a:r>
              <a:rPr lang="en-US" altLang="en-US" sz="1800" b="1" dirty="0">
                <a:solidFill>
                  <a:srgbClr val="000000"/>
                </a:solidFill>
                <a:latin typeface="Courier New" panose="02070309020205020404" pitchFamily="49" charset="0"/>
              </a:rPr>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79A9D2-5C43-F84D-8084-F109E643782E}"/>
              </a:ext>
            </a:extLst>
          </p:cNvPr>
          <p:cNvSpPr>
            <a:spLocks noGrp="1"/>
          </p:cNvSpPr>
          <p:nvPr>
            <p:ph type="title"/>
          </p:nvPr>
        </p:nvSpPr>
        <p:spPr/>
        <p:txBody>
          <a:bodyPr/>
          <a:lstStyle/>
          <a:p>
            <a:r>
              <a:rPr lang="en-US" altLang="en-US" sz="2800" dirty="0"/>
              <a:t>Solution to Dining Philosophers (Cont.)</a:t>
            </a:r>
            <a:endParaRPr lang="en-US" sz="2800" dirty="0"/>
          </a:p>
        </p:txBody>
      </p:sp>
      <p:sp>
        <p:nvSpPr>
          <p:cNvPr id="32769" name="Rectangle 3">
            <a:extLst>
              <a:ext uri="{FF2B5EF4-FFF2-40B4-BE49-F238E27FC236}">
                <a16:creationId xmlns="" xmlns:a16="http://schemas.microsoft.com/office/drawing/2014/main" id="{D188AB06-982D-534E-A858-B7661936669C}"/>
              </a:ext>
            </a:extLst>
          </p:cNvPr>
          <p:cNvSpPr>
            <a:spLocks noGrp="1" noChangeArrowheads="1"/>
          </p:cNvSpPr>
          <p:nvPr>
            <p:ph idx="1"/>
          </p:nvPr>
        </p:nvSpPr>
        <p:spPr/>
        <p:txBody>
          <a:bodyPr/>
          <a:lstStyle/>
          <a:p>
            <a:r>
              <a:rPr lang="en-US" altLang="en-US" dirty="0"/>
              <a:t>Each philosopher </a:t>
            </a:r>
            <a:r>
              <a:rPr lang="en-US" altLang="en-US" dirty="0" err="1"/>
              <a:t>i</a:t>
            </a:r>
            <a:r>
              <a:rPr lang="en-US" altLang="en-US" dirty="0"/>
              <a:t> invokes the operations pickup() and putdown() in the following sequence:</a:t>
            </a:r>
          </a:p>
          <a:p>
            <a:pPr marL="0" indent="0">
              <a:buNone/>
            </a:pPr>
            <a:endParaRPr lang="en-US" altLang="en-US" dirty="0"/>
          </a:p>
          <a:p>
            <a:pPr>
              <a:lnSpc>
                <a:spcPct val="80000"/>
              </a:lnSpc>
              <a:buNone/>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DiningPhilosophers.pickup</a:t>
            </a:r>
            <a:r>
              <a:rPr lang="en-US" altLang="en-US" b="1" dirty="0">
                <a:solidFill>
                  <a:srgbClr val="000000"/>
                </a:solidFill>
                <a:latin typeface="Courier New" panose="02070309020205020404" pitchFamily="49" charset="0"/>
              </a:rPr>
              <a:t>(</a:t>
            </a:r>
            <a:r>
              <a:rPr lang="en-US" altLang="en-US" b="1" dirty="0" err="1">
                <a:solidFill>
                  <a:srgbClr val="000000"/>
                </a:solidFill>
                <a:latin typeface="Courier New" panose="02070309020205020404" pitchFamily="49" charset="0"/>
              </a:rPr>
              <a:t>i</a:t>
            </a:r>
            <a:r>
              <a:rPr lang="en-US" altLang="en-US" b="1" dirty="0">
                <a:solidFill>
                  <a:srgbClr val="000000"/>
                </a:solidFill>
                <a:latin typeface="Courier New" panose="02070309020205020404" pitchFamily="49" charset="0"/>
              </a:rPr>
              <a:t>);</a:t>
            </a:r>
          </a:p>
          <a:p>
            <a:pPr>
              <a:lnSpc>
                <a:spcPct val="80000"/>
              </a:lnSpc>
              <a:buNone/>
            </a:pPr>
            <a:endParaRPr lang="en-US" altLang="en-US" b="1" dirty="0">
              <a:solidFill>
                <a:srgbClr val="000000"/>
              </a:solidFill>
              <a:latin typeface="Courier New" panose="02070309020205020404" pitchFamily="49" charset="0"/>
            </a:endParaRPr>
          </a:p>
          <a:p>
            <a:pPr>
              <a:lnSpc>
                <a:spcPct val="80000"/>
              </a:lnSpc>
              <a:buNone/>
            </a:pPr>
            <a:r>
              <a:rPr lang="en-US" altLang="en-US" b="1" dirty="0">
                <a:solidFill>
                  <a:srgbClr val="000000"/>
                </a:solidFill>
                <a:latin typeface="Courier New" panose="02070309020205020404" pitchFamily="49" charset="0"/>
              </a:rPr>
              <a:t>                  /** EAT **/</a:t>
            </a:r>
          </a:p>
          <a:p>
            <a:pPr>
              <a:lnSpc>
                <a:spcPct val="80000"/>
              </a:lnSpc>
              <a:buNone/>
            </a:pPr>
            <a:endParaRPr lang="en-US" altLang="en-US" b="1" dirty="0">
              <a:solidFill>
                <a:srgbClr val="000000"/>
              </a:solidFill>
              <a:latin typeface="Courier New" panose="02070309020205020404" pitchFamily="49" charset="0"/>
            </a:endParaRPr>
          </a:p>
          <a:p>
            <a:pPr>
              <a:lnSpc>
                <a:spcPct val="80000"/>
              </a:lnSpc>
              <a:buNone/>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DiningPhilosophers.putdown</a:t>
            </a:r>
            <a:r>
              <a:rPr lang="en-US" altLang="en-US" b="1" dirty="0">
                <a:solidFill>
                  <a:srgbClr val="000000"/>
                </a:solidFill>
                <a:latin typeface="Courier New" panose="02070309020205020404" pitchFamily="49" charset="0"/>
              </a:rPr>
              <a:t>(</a:t>
            </a:r>
            <a:r>
              <a:rPr lang="en-US" altLang="en-US" b="1" dirty="0" err="1">
                <a:solidFill>
                  <a:srgbClr val="000000"/>
                </a:solidFill>
                <a:latin typeface="Courier New" panose="02070309020205020404" pitchFamily="49" charset="0"/>
              </a:rPr>
              <a:t>i</a:t>
            </a:r>
            <a:r>
              <a:rPr lang="en-US" altLang="en-US" b="1" dirty="0">
                <a:solidFill>
                  <a:srgbClr val="000000"/>
                </a:solidFill>
                <a:latin typeface="Courier New" panose="02070309020205020404" pitchFamily="49" charset="0"/>
              </a:rPr>
              <a:t>);</a:t>
            </a:r>
            <a:endParaRPr lang="en-US" altLang="en-US" dirty="0"/>
          </a:p>
          <a:p>
            <a:pPr marL="0" indent="0">
              <a:buNone/>
            </a:pPr>
            <a:endParaRPr lang="en-US" altLang="en-US" dirty="0"/>
          </a:p>
          <a:p>
            <a:r>
              <a:rPr lang="en-US" altLang="en-US" dirty="0"/>
              <a:t>No deadlock, but starvation is possible</a:t>
            </a:r>
          </a:p>
          <a:p>
            <a:endParaRPr lang="en-US" altLang="en-US" dirty="0"/>
          </a:p>
          <a:p>
            <a:endParaRPr lang="en-US" altLang="en-US" dirty="0"/>
          </a:p>
          <a:p>
            <a:pPr marL="0" indent="0">
              <a:buNone/>
            </a:pPr>
            <a:r>
              <a:rPr lang="en-US" altLang="en-US" dirty="0"/>
              <a: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a:extLst>
              <a:ext uri="{FF2B5EF4-FFF2-40B4-BE49-F238E27FC236}">
                <a16:creationId xmlns="" xmlns:a16="http://schemas.microsoft.com/office/drawing/2014/main" id="{8A2CDA5F-698C-AC4C-840E-02B99EF2B253}"/>
              </a:ext>
            </a:extLst>
          </p:cNvPr>
          <p:cNvSpPr>
            <a:spLocks noGrp="1" noChangeArrowheads="1"/>
          </p:cNvSpPr>
          <p:nvPr>
            <p:ph type="title"/>
          </p:nvPr>
        </p:nvSpPr>
        <p:spPr/>
        <p:txBody>
          <a:bodyPr/>
          <a:lstStyle/>
          <a:p>
            <a:pPr eaLnBrk="1" hangingPunct="1"/>
            <a:r>
              <a:rPr lang="en-US" altLang="en-US"/>
              <a:t>Kernel Synchronization - Windows</a:t>
            </a:r>
          </a:p>
        </p:txBody>
      </p:sp>
      <p:sp>
        <p:nvSpPr>
          <p:cNvPr id="34818" name="Rectangle 3">
            <a:extLst>
              <a:ext uri="{FF2B5EF4-FFF2-40B4-BE49-F238E27FC236}">
                <a16:creationId xmlns="" xmlns:a16="http://schemas.microsoft.com/office/drawing/2014/main" id="{E5B1C29B-299A-3C4F-9606-908C0DC9DAEE}"/>
              </a:ext>
            </a:extLst>
          </p:cNvPr>
          <p:cNvSpPr>
            <a:spLocks noGrp="1" noChangeArrowheads="1"/>
          </p:cNvSpPr>
          <p:nvPr>
            <p:ph idx="1"/>
          </p:nvPr>
        </p:nvSpPr>
        <p:spPr/>
        <p:txBody>
          <a:bodyPr/>
          <a:lstStyle/>
          <a:p>
            <a:r>
              <a:rPr lang="en-US" altLang="en-US" dirty="0"/>
              <a:t>Uses interrupt masks to protect access to global resources on uniprocessor systems</a:t>
            </a:r>
          </a:p>
          <a:p>
            <a:r>
              <a:rPr lang="en-US" altLang="en-US" dirty="0"/>
              <a:t>Uses </a:t>
            </a:r>
            <a:r>
              <a:rPr lang="en-US" altLang="en-US" i="1" dirty="0">
                <a:solidFill>
                  <a:srgbClr val="0070C0"/>
                </a:solidFill>
              </a:rPr>
              <a:t>spinlocks</a:t>
            </a:r>
            <a:r>
              <a:rPr lang="en-US" altLang="en-US" b="1" dirty="0">
                <a:solidFill>
                  <a:srgbClr val="3366FF"/>
                </a:solidFill>
              </a:rPr>
              <a:t> </a:t>
            </a:r>
            <a:r>
              <a:rPr lang="en-US" altLang="en-US" dirty="0"/>
              <a:t>on multiprocessor systems</a:t>
            </a:r>
          </a:p>
          <a:p>
            <a:pPr lvl="1"/>
            <a:r>
              <a:rPr lang="en-US" altLang="en-US" dirty="0" smtClean="0"/>
              <a:t>Spin locking-thread </a:t>
            </a:r>
            <a:r>
              <a:rPr lang="en-US" altLang="en-US" dirty="0"/>
              <a:t>will never be preempted</a:t>
            </a:r>
          </a:p>
          <a:p>
            <a:r>
              <a:rPr lang="en-US" altLang="en-US" dirty="0"/>
              <a:t>Also provides </a:t>
            </a:r>
            <a:r>
              <a:rPr lang="en-US" altLang="en-US" i="1" dirty="0">
                <a:solidFill>
                  <a:srgbClr val="0070C0"/>
                </a:solidFill>
              </a:rPr>
              <a:t>dispatcher objects </a:t>
            </a:r>
            <a:r>
              <a:rPr lang="en-US" altLang="en-US" dirty="0">
                <a:solidFill>
                  <a:srgbClr val="000000"/>
                </a:solidFill>
              </a:rPr>
              <a:t>user-land </a:t>
            </a:r>
            <a:r>
              <a:rPr lang="en-US" altLang="en-US" dirty="0"/>
              <a:t>which may act mutexes, semaphores, events, and timers</a:t>
            </a:r>
          </a:p>
          <a:p>
            <a:pPr lvl="1"/>
            <a:r>
              <a:rPr lang="en-US" altLang="en-US" i="1" dirty="0">
                <a:solidFill>
                  <a:srgbClr val="0070C0"/>
                </a:solidFill>
              </a:rPr>
              <a:t>Events</a:t>
            </a:r>
          </a:p>
          <a:p>
            <a:pPr lvl="2"/>
            <a:r>
              <a:rPr lang="en-US" altLang="en-US" dirty="0"/>
              <a:t>An event acts much like a condition variable</a:t>
            </a:r>
          </a:p>
          <a:p>
            <a:pPr lvl="1"/>
            <a:r>
              <a:rPr lang="en-US" altLang="en-US" dirty="0"/>
              <a:t>Timers notify one or more thread when time expired</a:t>
            </a:r>
          </a:p>
          <a:p>
            <a:pPr lvl="1"/>
            <a:r>
              <a:rPr lang="en-US" altLang="en-US" dirty="0"/>
              <a:t>Dispatcher objects either </a:t>
            </a:r>
            <a:r>
              <a:rPr lang="en-US" altLang="en-US" i="1" dirty="0">
                <a:solidFill>
                  <a:srgbClr val="0070C0"/>
                </a:solidFill>
              </a:rPr>
              <a:t>signaled-state</a:t>
            </a:r>
            <a:r>
              <a:rPr lang="en-US" altLang="en-US" b="1" dirty="0">
                <a:solidFill>
                  <a:srgbClr val="3366FF"/>
                </a:solidFill>
              </a:rPr>
              <a:t> </a:t>
            </a:r>
            <a:r>
              <a:rPr lang="en-US" altLang="en-US" dirty="0"/>
              <a:t>(object available) or </a:t>
            </a:r>
            <a:r>
              <a:rPr lang="en-US" altLang="en-US" i="1" dirty="0">
                <a:solidFill>
                  <a:srgbClr val="0070C0"/>
                </a:solidFill>
              </a:rPr>
              <a:t>non-signaled state</a:t>
            </a:r>
            <a:r>
              <a:rPr lang="en-US" altLang="en-US" b="1" dirty="0">
                <a:solidFill>
                  <a:srgbClr val="3366FF"/>
                </a:solidFill>
              </a:rPr>
              <a:t> </a:t>
            </a:r>
            <a:r>
              <a:rPr lang="en-US" altLang="en-US" dirty="0"/>
              <a:t>(thread will block)</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a:extLst>
              <a:ext uri="{FF2B5EF4-FFF2-40B4-BE49-F238E27FC236}">
                <a16:creationId xmlns="" xmlns:a16="http://schemas.microsoft.com/office/drawing/2014/main" id="{BF7F0CCB-82CA-B747-9CA7-A1D12425E24F}"/>
              </a:ext>
            </a:extLst>
          </p:cNvPr>
          <p:cNvSpPr>
            <a:spLocks noGrp="1" noChangeArrowheads="1"/>
          </p:cNvSpPr>
          <p:nvPr>
            <p:ph type="title"/>
          </p:nvPr>
        </p:nvSpPr>
        <p:spPr/>
        <p:txBody>
          <a:bodyPr/>
          <a:lstStyle/>
          <a:p>
            <a:pPr eaLnBrk="1" hangingPunct="1"/>
            <a:r>
              <a:rPr lang="en-US" altLang="en-US"/>
              <a:t>Kernel Synchronization - Windows</a:t>
            </a:r>
          </a:p>
        </p:txBody>
      </p:sp>
      <p:sp>
        <p:nvSpPr>
          <p:cNvPr id="36866" name="Rectangle 3">
            <a:extLst>
              <a:ext uri="{FF2B5EF4-FFF2-40B4-BE49-F238E27FC236}">
                <a16:creationId xmlns="" xmlns:a16="http://schemas.microsoft.com/office/drawing/2014/main" id="{B82B3EEF-7586-9244-BA61-C58EF191444E}"/>
              </a:ext>
            </a:extLst>
          </p:cNvPr>
          <p:cNvSpPr>
            <a:spLocks noGrp="1" noChangeArrowheads="1"/>
          </p:cNvSpPr>
          <p:nvPr>
            <p:ph idx="1"/>
          </p:nvPr>
        </p:nvSpPr>
        <p:spPr/>
        <p:txBody>
          <a:bodyPr/>
          <a:lstStyle/>
          <a:p>
            <a:r>
              <a:rPr lang="en-US" altLang="en-US" dirty="0"/>
              <a:t>Mutex dispatcher object</a:t>
            </a:r>
          </a:p>
        </p:txBody>
      </p:sp>
      <p:pic>
        <p:nvPicPr>
          <p:cNvPr id="36867" name="Picture 2">
            <a:extLst>
              <a:ext uri="{FF2B5EF4-FFF2-40B4-BE49-F238E27FC236}">
                <a16:creationId xmlns="" xmlns:a16="http://schemas.microsoft.com/office/drawing/2014/main" id="{DAC192B2-8FD1-3649-98DB-52C115F8801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23963" y="2505075"/>
            <a:ext cx="6908800" cy="217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 xmlns:a16="http://schemas.microsoft.com/office/drawing/2014/main" id="{75FA8133-9F4C-7C4E-8BE2-4C05425D34B1}"/>
              </a:ext>
            </a:extLst>
          </p:cNvPr>
          <p:cNvSpPr>
            <a:spLocks noGrp="1" noChangeArrowheads="1"/>
          </p:cNvSpPr>
          <p:nvPr>
            <p:ph type="title"/>
          </p:nvPr>
        </p:nvSpPr>
        <p:spPr/>
        <p:txBody>
          <a:bodyPr/>
          <a:lstStyle/>
          <a:p>
            <a:pPr eaLnBrk="1" hangingPunct="1"/>
            <a:r>
              <a:rPr lang="en-US" altLang="en-US"/>
              <a:t>Linux Synchronization</a:t>
            </a:r>
          </a:p>
        </p:txBody>
      </p:sp>
      <p:sp>
        <p:nvSpPr>
          <p:cNvPr id="38914" name="Rectangle 3">
            <a:extLst>
              <a:ext uri="{FF2B5EF4-FFF2-40B4-BE49-F238E27FC236}">
                <a16:creationId xmlns="" xmlns:a16="http://schemas.microsoft.com/office/drawing/2014/main" id="{9174F380-A21F-2F42-B8DD-0B7F5830590D}"/>
              </a:ext>
            </a:extLst>
          </p:cNvPr>
          <p:cNvSpPr>
            <a:spLocks noGrp="1" noChangeArrowheads="1"/>
          </p:cNvSpPr>
          <p:nvPr>
            <p:ph idx="1"/>
          </p:nvPr>
        </p:nvSpPr>
        <p:spPr/>
        <p:txBody>
          <a:bodyPr/>
          <a:lstStyle/>
          <a:p>
            <a:r>
              <a:rPr lang="en-US" altLang="en-US" b="1" dirty="0">
                <a:solidFill>
                  <a:srgbClr val="0070C0"/>
                </a:solidFill>
              </a:rPr>
              <a:t>Linux</a:t>
            </a:r>
            <a:r>
              <a:rPr lang="en-US" altLang="en-US" dirty="0"/>
              <a:t>:</a:t>
            </a:r>
          </a:p>
          <a:p>
            <a:pPr lvl="1"/>
            <a:r>
              <a:rPr lang="en-US" altLang="en-US" dirty="0"/>
              <a:t>Prior to kernel Version 2.6, disables interrupts to implement short critical sections</a:t>
            </a:r>
          </a:p>
          <a:p>
            <a:pPr lvl="1"/>
            <a:r>
              <a:rPr lang="en-US" altLang="en-US" dirty="0"/>
              <a:t>Version 2.6 and later, fully preemptive</a:t>
            </a:r>
          </a:p>
          <a:p>
            <a:r>
              <a:rPr lang="en-US" altLang="en-US" dirty="0"/>
              <a:t>Linux provides:</a:t>
            </a:r>
          </a:p>
          <a:p>
            <a:pPr lvl="1"/>
            <a:r>
              <a:rPr lang="en-US" altLang="en-US" dirty="0"/>
              <a:t>Semaphores</a:t>
            </a:r>
          </a:p>
          <a:p>
            <a:pPr lvl="1"/>
            <a:r>
              <a:rPr lang="en-US" altLang="en-US" dirty="0"/>
              <a:t>atomic integers</a:t>
            </a:r>
          </a:p>
          <a:p>
            <a:pPr lvl="1"/>
            <a:r>
              <a:rPr lang="en-US" altLang="en-US" dirty="0"/>
              <a:t>spinlocks</a:t>
            </a:r>
          </a:p>
          <a:p>
            <a:pPr lvl="1"/>
            <a:r>
              <a:rPr lang="en-US" altLang="en-US" dirty="0"/>
              <a:t>reader-writer versions of both</a:t>
            </a:r>
          </a:p>
          <a:p>
            <a:r>
              <a:rPr lang="en-US" altLang="en-US" dirty="0"/>
              <a:t>On single-CPU system, spinlocks replaced by enabling and disabling kernel preemption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 xmlns:a16="http://schemas.microsoft.com/office/drawing/2014/main" id="{B0C7FB05-93E9-3343-ABF9-10072D2E526D}"/>
              </a:ext>
            </a:extLst>
          </p:cNvPr>
          <p:cNvSpPr>
            <a:spLocks noGrp="1" noChangeArrowheads="1"/>
          </p:cNvSpPr>
          <p:nvPr>
            <p:ph type="title"/>
          </p:nvPr>
        </p:nvSpPr>
        <p:spPr/>
        <p:txBody>
          <a:bodyPr/>
          <a:lstStyle/>
          <a:p>
            <a:pPr eaLnBrk="1" hangingPunct="1"/>
            <a:r>
              <a:rPr lang="en-US" altLang="en-US"/>
              <a:t>Linux Synchronization</a:t>
            </a:r>
          </a:p>
        </p:txBody>
      </p:sp>
      <p:sp>
        <p:nvSpPr>
          <p:cNvPr id="40962" name="Rectangle 3">
            <a:extLst>
              <a:ext uri="{FF2B5EF4-FFF2-40B4-BE49-F238E27FC236}">
                <a16:creationId xmlns="" xmlns:a16="http://schemas.microsoft.com/office/drawing/2014/main" id="{CF372574-6583-FA4B-B7A4-8C078FFDC01D}"/>
              </a:ext>
            </a:extLst>
          </p:cNvPr>
          <p:cNvSpPr>
            <a:spLocks noGrp="1" noChangeArrowheads="1"/>
          </p:cNvSpPr>
          <p:nvPr>
            <p:ph idx="1"/>
          </p:nvPr>
        </p:nvSpPr>
        <p:spPr/>
        <p:txBody>
          <a:bodyPr/>
          <a:lstStyle/>
          <a:p>
            <a:r>
              <a:rPr lang="en-US" altLang="en-US" dirty="0"/>
              <a:t>Atomic variables</a:t>
            </a:r>
          </a:p>
          <a:p>
            <a:pPr lvl="1"/>
            <a:r>
              <a:rPr lang="en-US" altLang="en-US" b="1" dirty="0" err="1">
                <a:solidFill>
                  <a:srgbClr val="0070C0"/>
                </a:solidFill>
                <a:latin typeface="Courier New" panose="02070309020205020404" pitchFamily="49" charset="0"/>
                <a:cs typeface="Courier New" panose="02070309020205020404" pitchFamily="49" charset="0"/>
              </a:rPr>
              <a:t>atomic_t</a:t>
            </a:r>
            <a:r>
              <a:rPr lang="en-US" altLang="en-US" b="1" dirty="0">
                <a:solidFill>
                  <a:srgbClr val="0070C0"/>
                </a:solidFill>
              </a:rPr>
              <a:t> </a:t>
            </a:r>
            <a:r>
              <a:rPr lang="en-US" altLang="en-US" dirty="0"/>
              <a:t>is the type for atomic integer</a:t>
            </a:r>
          </a:p>
          <a:p>
            <a:r>
              <a:rPr lang="en-US" altLang="en-US" dirty="0"/>
              <a:t>Consider the variables</a:t>
            </a:r>
          </a:p>
          <a:p>
            <a:pPr marL="742950" lvl="2" indent="0">
              <a:buNone/>
            </a:pPr>
            <a:r>
              <a:rPr lang="en-US" altLang="en-US" sz="2000" b="1" dirty="0" err="1">
                <a:solidFill>
                  <a:srgbClr val="0070C0"/>
                </a:solidFill>
                <a:latin typeface="Courier New" panose="02070309020205020404" pitchFamily="49" charset="0"/>
                <a:cs typeface="Courier New" panose="02070309020205020404" pitchFamily="49" charset="0"/>
              </a:rPr>
              <a:t>atomic_t</a:t>
            </a:r>
            <a:r>
              <a:rPr lang="en-US" altLang="en-US" sz="2000" b="1" dirty="0">
                <a:solidFill>
                  <a:srgbClr val="0070C0"/>
                </a:solidFill>
                <a:latin typeface="Courier New" panose="02070309020205020404" pitchFamily="49" charset="0"/>
                <a:cs typeface="Courier New" panose="02070309020205020404" pitchFamily="49" charset="0"/>
              </a:rPr>
              <a:t> counter;</a:t>
            </a:r>
            <a:br>
              <a:rPr lang="en-US" altLang="en-US" sz="2000" b="1" dirty="0">
                <a:solidFill>
                  <a:srgbClr val="0070C0"/>
                </a:solidFill>
                <a:latin typeface="Courier New" panose="02070309020205020404" pitchFamily="49" charset="0"/>
                <a:cs typeface="Courier New" panose="02070309020205020404" pitchFamily="49" charset="0"/>
              </a:rPr>
            </a:br>
            <a:r>
              <a:rPr lang="en-US" altLang="en-US" sz="2000" b="1" dirty="0" err="1">
                <a:solidFill>
                  <a:srgbClr val="0070C0"/>
                </a:solidFill>
                <a:latin typeface="Courier New" panose="02070309020205020404" pitchFamily="49" charset="0"/>
                <a:cs typeface="Courier New" panose="02070309020205020404" pitchFamily="49" charset="0"/>
              </a:rPr>
              <a:t>int</a:t>
            </a:r>
            <a:r>
              <a:rPr lang="en-US" altLang="en-US" sz="2000" b="1" dirty="0">
                <a:solidFill>
                  <a:srgbClr val="0070C0"/>
                </a:solidFill>
                <a:latin typeface="Courier New" panose="02070309020205020404" pitchFamily="49" charset="0"/>
                <a:cs typeface="Courier New" panose="02070309020205020404" pitchFamily="49" charset="0"/>
              </a:rPr>
              <a:t> value;</a:t>
            </a:r>
            <a:r>
              <a:rPr lang="en-US" altLang="en-US" b="1" dirty="0">
                <a:latin typeface="Courier New" panose="02070309020205020404" pitchFamily="49" charset="0"/>
                <a:cs typeface="Courier New" panose="02070309020205020404" pitchFamily="49" charset="0"/>
              </a:rPr>
              <a:t/>
            </a:r>
            <a:br>
              <a:rPr lang="en-US" altLang="en-US" b="1" dirty="0">
                <a:latin typeface="Courier New" panose="02070309020205020404" pitchFamily="49" charset="0"/>
                <a:cs typeface="Courier New" panose="02070309020205020404" pitchFamily="49" charset="0"/>
              </a:rPr>
            </a:br>
            <a:r>
              <a:rPr lang="en-US" altLang="en-US" dirty="0"/>
              <a:t/>
            </a:r>
            <a:br>
              <a:rPr lang="en-US" altLang="en-US" dirty="0"/>
            </a:br>
            <a:endParaRPr lang="en-US" altLang="en-US" dirty="0"/>
          </a:p>
        </p:txBody>
      </p:sp>
      <p:pic>
        <p:nvPicPr>
          <p:cNvPr id="40963" name="Picture 1">
            <a:extLst>
              <a:ext uri="{FF2B5EF4-FFF2-40B4-BE49-F238E27FC236}">
                <a16:creationId xmlns="" xmlns:a16="http://schemas.microsoft.com/office/drawing/2014/main" id="{1BF001D3-8960-914B-85E5-BC5F6A6F80D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7198" y="3740357"/>
            <a:ext cx="8488042" cy="2280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a:extLst>
              <a:ext uri="{FF2B5EF4-FFF2-40B4-BE49-F238E27FC236}">
                <a16:creationId xmlns="" xmlns:a16="http://schemas.microsoft.com/office/drawing/2014/main" id="{2067ECD8-DF5C-8749-9241-29D97A541A9B}"/>
              </a:ext>
            </a:extLst>
          </p:cNvPr>
          <p:cNvSpPr>
            <a:spLocks noGrp="1" noChangeArrowheads="1"/>
          </p:cNvSpPr>
          <p:nvPr>
            <p:ph type="title"/>
          </p:nvPr>
        </p:nvSpPr>
        <p:spPr/>
        <p:txBody>
          <a:bodyPr/>
          <a:lstStyle/>
          <a:p>
            <a:r>
              <a:rPr lang="en-US" altLang="en-US" sz="2800" dirty="0"/>
              <a:t>Chapter 7: Synchronization Examples</a:t>
            </a:r>
          </a:p>
        </p:txBody>
      </p:sp>
      <p:sp>
        <p:nvSpPr>
          <p:cNvPr id="7170" name="Rectangle 3">
            <a:extLst>
              <a:ext uri="{FF2B5EF4-FFF2-40B4-BE49-F238E27FC236}">
                <a16:creationId xmlns="" xmlns:a16="http://schemas.microsoft.com/office/drawing/2014/main" id="{03720BD8-B7A7-0540-B569-CE870E5D6C0C}"/>
              </a:ext>
            </a:extLst>
          </p:cNvPr>
          <p:cNvSpPr>
            <a:spLocks noGrp="1" noChangeArrowheads="1"/>
          </p:cNvSpPr>
          <p:nvPr>
            <p:ph idx="1"/>
          </p:nvPr>
        </p:nvSpPr>
        <p:spPr/>
        <p:txBody>
          <a:bodyPr/>
          <a:lstStyle/>
          <a:p>
            <a:r>
              <a:rPr lang="en-US" altLang="en-US" dirty="0"/>
              <a:t>Explain the </a:t>
            </a:r>
            <a:r>
              <a:rPr lang="en-US" altLang="en-US" i="1" dirty="0">
                <a:solidFill>
                  <a:srgbClr val="0070C0"/>
                </a:solidFill>
              </a:rPr>
              <a:t>bounded-buffer</a:t>
            </a:r>
            <a:r>
              <a:rPr lang="en-US" altLang="en-US" dirty="0"/>
              <a:t>, </a:t>
            </a:r>
            <a:r>
              <a:rPr lang="en-US" altLang="en-US" i="1" dirty="0">
                <a:solidFill>
                  <a:srgbClr val="0070C0"/>
                </a:solidFill>
              </a:rPr>
              <a:t>readers-writers</a:t>
            </a:r>
            <a:r>
              <a:rPr lang="en-US" altLang="en-US" dirty="0"/>
              <a:t>, and </a:t>
            </a:r>
            <a:r>
              <a:rPr lang="en-US" altLang="en-US" i="1" dirty="0">
                <a:solidFill>
                  <a:srgbClr val="0070C0"/>
                </a:solidFill>
              </a:rPr>
              <a:t>dining philosophers </a:t>
            </a:r>
            <a:r>
              <a:rPr lang="en-US" altLang="en-US" dirty="0"/>
              <a:t>synchronization problems</a:t>
            </a:r>
            <a:br>
              <a:rPr lang="en-US" altLang="en-US" dirty="0"/>
            </a:br>
            <a:endParaRPr lang="en-US" altLang="en-US" dirty="0"/>
          </a:p>
          <a:p>
            <a:r>
              <a:rPr lang="en-US" altLang="en-US" dirty="0"/>
              <a:t>Describe the </a:t>
            </a:r>
            <a:r>
              <a:rPr lang="en-US" altLang="en-US" i="1" dirty="0">
                <a:solidFill>
                  <a:srgbClr val="0070C0"/>
                </a:solidFill>
              </a:rPr>
              <a:t>tools</a:t>
            </a:r>
            <a:r>
              <a:rPr lang="en-US" altLang="en-US" dirty="0"/>
              <a:t> used by </a:t>
            </a:r>
            <a:r>
              <a:rPr lang="en-US" altLang="en-US" b="1" dirty="0">
                <a:solidFill>
                  <a:srgbClr val="0070C0"/>
                </a:solidFill>
              </a:rPr>
              <a:t>Linux</a:t>
            </a:r>
            <a:r>
              <a:rPr lang="en-US" altLang="en-US" dirty="0"/>
              <a:t> and </a:t>
            </a:r>
            <a:r>
              <a:rPr lang="en-US" altLang="en-US" b="1" dirty="0">
                <a:solidFill>
                  <a:srgbClr val="0070C0"/>
                </a:solidFill>
              </a:rPr>
              <a:t>Windows</a:t>
            </a:r>
            <a:r>
              <a:rPr lang="en-US" altLang="en-US" dirty="0"/>
              <a:t> to solve synchronization problems</a:t>
            </a:r>
            <a:br>
              <a:rPr lang="en-US" altLang="en-US" dirty="0"/>
            </a:br>
            <a:endParaRPr lang="en-US" altLang="en-US" dirty="0"/>
          </a:p>
          <a:p>
            <a:r>
              <a:rPr lang="en-US" altLang="en-US" dirty="0"/>
              <a:t>Illustrate how </a:t>
            </a:r>
            <a:r>
              <a:rPr lang="en-US" altLang="en-US" b="1" dirty="0">
                <a:solidFill>
                  <a:srgbClr val="0070C0"/>
                </a:solidFill>
              </a:rPr>
              <a:t>POSIX</a:t>
            </a:r>
            <a:r>
              <a:rPr lang="en-US" altLang="en-US" dirty="0"/>
              <a:t> and </a:t>
            </a:r>
            <a:r>
              <a:rPr lang="en-US" altLang="en-US" b="1" dirty="0">
                <a:solidFill>
                  <a:srgbClr val="0070C0"/>
                </a:solidFill>
              </a:rPr>
              <a:t>Java</a:t>
            </a:r>
            <a:r>
              <a:rPr lang="en-US" altLang="en-US" dirty="0"/>
              <a:t> can be used to solve process synchronization problems</a:t>
            </a:r>
          </a:p>
        </p:txBody>
      </p:sp>
      <p:sp>
        <p:nvSpPr>
          <p:cNvPr id="7171" name="Rectangle 5">
            <a:extLst>
              <a:ext uri="{FF2B5EF4-FFF2-40B4-BE49-F238E27FC236}">
                <a16:creationId xmlns="" xmlns:a16="http://schemas.microsoft.com/office/drawing/2014/main" id="{978CB4F8-835E-7F4D-A533-7CA1D4AE1846}"/>
              </a:ext>
            </a:extLst>
          </p:cNvPr>
          <p:cNvSpPr>
            <a:spLocks noChangeArrowheads="1"/>
          </p:cNvSpPr>
          <p:nvPr/>
        </p:nvSpPr>
        <p:spPr bwMode="auto">
          <a:xfrm>
            <a:off x="2286000" y="5116513"/>
            <a:ext cx="40782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4" rIns="91426" bIns="45714">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kumimoji="1" lang="en-US" altLang="en-US">
              <a:latin typeface="Helvetica" pitchFamily="2" charset="0"/>
            </a:endParaRPr>
          </a:p>
          <a:p>
            <a:endParaRPr kumimoji="1" lang="en-US" altLang="en-US">
              <a:latin typeface="Helvetica" pitchFamily="2" charset="0"/>
            </a:endParaRPr>
          </a:p>
          <a:p>
            <a:endParaRPr kumimoji="1" lang="en-US" altLang="en-US">
              <a:latin typeface="Helvetica" pitchFamily="2"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 xmlns:a16="http://schemas.microsoft.com/office/drawing/2014/main" id="{30DD40F2-738F-2F48-9B13-F9B3062326F3}"/>
              </a:ext>
            </a:extLst>
          </p:cNvPr>
          <p:cNvSpPr>
            <a:spLocks noGrp="1" noChangeArrowheads="1"/>
          </p:cNvSpPr>
          <p:nvPr>
            <p:ph type="title"/>
          </p:nvPr>
        </p:nvSpPr>
        <p:spPr/>
        <p:txBody>
          <a:bodyPr/>
          <a:lstStyle/>
          <a:p>
            <a:r>
              <a:rPr lang="en-US" altLang="en-US"/>
              <a:t>POSIX Synchronization</a:t>
            </a:r>
          </a:p>
        </p:txBody>
      </p:sp>
      <p:sp>
        <p:nvSpPr>
          <p:cNvPr id="43010" name="Rectangle 3">
            <a:extLst>
              <a:ext uri="{FF2B5EF4-FFF2-40B4-BE49-F238E27FC236}">
                <a16:creationId xmlns="" xmlns:a16="http://schemas.microsoft.com/office/drawing/2014/main" id="{00FC81B8-CBEE-284E-A86B-50B18B76173D}"/>
              </a:ext>
            </a:extLst>
          </p:cNvPr>
          <p:cNvSpPr>
            <a:spLocks noGrp="1" noChangeArrowheads="1"/>
          </p:cNvSpPr>
          <p:nvPr>
            <p:ph idx="1"/>
          </p:nvPr>
        </p:nvSpPr>
        <p:spPr/>
        <p:txBody>
          <a:bodyPr/>
          <a:lstStyle/>
          <a:p>
            <a:r>
              <a:rPr lang="en-US" altLang="en-US"/>
              <a:t>POSIX API provides</a:t>
            </a:r>
          </a:p>
          <a:p>
            <a:pPr lvl="1"/>
            <a:r>
              <a:rPr lang="en-US" altLang="en-US"/>
              <a:t>mutex locks</a:t>
            </a:r>
          </a:p>
          <a:p>
            <a:pPr lvl="1"/>
            <a:r>
              <a:rPr lang="en-US" altLang="en-US"/>
              <a:t>semaphores</a:t>
            </a:r>
          </a:p>
          <a:p>
            <a:pPr lvl="1"/>
            <a:r>
              <a:rPr lang="en-US" altLang="en-US"/>
              <a:t>condition variable</a:t>
            </a:r>
          </a:p>
          <a:p>
            <a:r>
              <a:rPr lang="en-US" altLang="en-US"/>
              <a:t>Widely used on UNIX, Linux, and macOS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a:extLst>
              <a:ext uri="{FF2B5EF4-FFF2-40B4-BE49-F238E27FC236}">
                <a16:creationId xmlns="" xmlns:a16="http://schemas.microsoft.com/office/drawing/2014/main" id="{69877FA8-7350-8D46-87E7-9A9C9E22CF1D}"/>
              </a:ext>
            </a:extLst>
          </p:cNvPr>
          <p:cNvSpPr>
            <a:spLocks noGrp="1"/>
          </p:cNvSpPr>
          <p:nvPr>
            <p:ph type="title"/>
          </p:nvPr>
        </p:nvSpPr>
        <p:spPr/>
        <p:txBody>
          <a:bodyPr/>
          <a:lstStyle/>
          <a:p>
            <a:r>
              <a:rPr lang="en-US" altLang="en-US"/>
              <a:t>POSIX Mutex Locks</a:t>
            </a:r>
          </a:p>
        </p:txBody>
      </p:sp>
      <p:sp>
        <p:nvSpPr>
          <p:cNvPr id="56322" name="Content Placeholder 2">
            <a:extLst>
              <a:ext uri="{FF2B5EF4-FFF2-40B4-BE49-F238E27FC236}">
                <a16:creationId xmlns="" xmlns:a16="http://schemas.microsoft.com/office/drawing/2014/main" id="{284A8602-67A4-C84F-B946-EFD688A0EA2E}"/>
              </a:ext>
            </a:extLst>
          </p:cNvPr>
          <p:cNvSpPr>
            <a:spLocks noGrp="1"/>
          </p:cNvSpPr>
          <p:nvPr>
            <p:ph idx="1"/>
          </p:nvPr>
        </p:nvSpPr>
        <p:spPr/>
        <p:txBody>
          <a:bodyPr/>
          <a:lstStyle/>
          <a:p>
            <a:r>
              <a:rPr lang="en-US" altLang="en-US" dirty="0"/>
              <a:t>Creating and initializing the lock</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endParaRPr lang="en-US" altLang="en-US" dirty="0"/>
          </a:p>
          <a:p>
            <a:r>
              <a:rPr lang="en-US" altLang="en-US" dirty="0"/>
              <a:t>Acquiring and releasing the lock</a:t>
            </a:r>
          </a:p>
        </p:txBody>
      </p:sp>
      <p:pic>
        <p:nvPicPr>
          <p:cNvPr id="56323" name="Picture 3">
            <a:extLst>
              <a:ext uri="{FF2B5EF4-FFF2-40B4-BE49-F238E27FC236}">
                <a16:creationId xmlns="" xmlns:a16="http://schemas.microsoft.com/office/drawing/2014/main" id="{349848E7-B2B5-DD4C-B1E1-4125319865D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24869" y="1905656"/>
            <a:ext cx="5092700" cy="166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4" name="Picture 4">
            <a:extLst>
              <a:ext uri="{FF2B5EF4-FFF2-40B4-BE49-F238E27FC236}">
                <a16:creationId xmlns="" xmlns:a16="http://schemas.microsoft.com/office/drawing/2014/main" id="{E9D9867B-BEFE-FD4E-BBA0-3478A16206A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24869" y="4268743"/>
            <a:ext cx="37084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a:extLst>
              <a:ext uri="{FF2B5EF4-FFF2-40B4-BE49-F238E27FC236}">
                <a16:creationId xmlns="" xmlns:a16="http://schemas.microsoft.com/office/drawing/2014/main" id="{EACB133F-F1CE-B34F-BCFD-3B223513616F}"/>
              </a:ext>
            </a:extLst>
          </p:cNvPr>
          <p:cNvSpPr>
            <a:spLocks noGrp="1"/>
          </p:cNvSpPr>
          <p:nvPr>
            <p:ph type="title"/>
          </p:nvPr>
        </p:nvSpPr>
        <p:spPr/>
        <p:txBody>
          <a:bodyPr/>
          <a:lstStyle/>
          <a:p>
            <a:r>
              <a:rPr lang="en-US" altLang="en-US"/>
              <a:t>POSIX Semaphores</a:t>
            </a:r>
          </a:p>
        </p:txBody>
      </p:sp>
      <p:sp>
        <p:nvSpPr>
          <p:cNvPr id="57346" name="Content Placeholder 2">
            <a:extLst>
              <a:ext uri="{FF2B5EF4-FFF2-40B4-BE49-F238E27FC236}">
                <a16:creationId xmlns="" xmlns:a16="http://schemas.microsoft.com/office/drawing/2014/main" id="{B5F60514-26DE-EA42-A7AC-4CB322FC5893}"/>
              </a:ext>
            </a:extLst>
          </p:cNvPr>
          <p:cNvSpPr>
            <a:spLocks noGrp="1"/>
          </p:cNvSpPr>
          <p:nvPr>
            <p:ph idx="1"/>
          </p:nvPr>
        </p:nvSpPr>
        <p:spPr/>
        <p:txBody>
          <a:bodyPr/>
          <a:lstStyle/>
          <a:p>
            <a:r>
              <a:rPr lang="en-US" altLang="en-US" dirty="0"/>
              <a:t>POSIX provides two versions – </a:t>
            </a:r>
            <a:r>
              <a:rPr lang="en-US" altLang="en-US" b="1" i="1" dirty="0">
                <a:solidFill>
                  <a:srgbClr val="0070C0"/>
                </a:solidFill>
              </a:rPr>
              <a:t>named</a:t>
            </a:r>
            <a:r>
              <a:rPr lang="en-US" altLang="en-US" dirty="0"/>
              <a:t> and </a:t>
            </a:r>
            <a:r>
              <a:rPr lang="en-US" altLang="en-US" b="1" i="1" dirty="0">
                <a:solidFill>
                  <a:srgbClr val="0070C0"/>
                </a:solidFill>
              </a:rPr>
              <a:t>unnamed</a:t>
            </a:r>
            <a:endParaRPr lang="en-US" altLang="en-US" dirty="0"/>
          </a:p>
          <a:p>
            <a:r>
              <a:rPr lang="en-US" altLang="en-US" dirty="0"/>
              <a:t>Named semaphores can be used by unrelated processes, unnamed cannot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a:extLst>
              <a:ext uri="{FF2B5EF4-FFF2-40B4-BE49-F238E27FC236}">
                <a16:creationId xmlns="" xmlns:a16="http://schemas.microsoft.com/office/drawing/2014/main" id="{C2D9EB7E-1D2F-894D-9347-7F9B66C85CD7}"/>
              </a:ext>
            </a:extLst>
          </p:cNvPr>
          <p:cNvSpPr>
            <a:spLocks noGrp="1"/>
          </p:cNvSpPr>
          <p:nvPr>
            <p:ph type="title"/>
          </p:nvPr>
        </p:nvSpPr>
        <p:spPr/>
        <p:txBody>
          <a:bodyPr/>
          <a:lstStyle/>
          <a:p>
            <a:r>
              <a:rPr lang="en-US" altLang="en-US"/>
              <a:t>POSIX Named Semaphores</a:t>
            </a:r>
          </a:p>
        </p:txBody>
      </p:sp>
      <p:sp>
        <p:nvSpPr>
          <p:cNvPr id="58370" name="Content Placeholder 2">
            <a:extLst>
              <a:ext uri="{FF2B5EF4-FFF2-40B4-BE49-F238E27FC236}">
                <a16:creationId xmlns="" xmlns:a16="http://schemas.microsoft.com/office/drawing/2014/main" id="{954821EE-7BD6-A84A-9288-9BA76EE35CAC}"/>
              </a:ext>
            </a:extLst>
          </p:cNvPr>
          <p:cNvSpPr>
            <a:spLocks noGrp="1"/>
          </p:cNvSpPr>
          <p:nvPr>
            <p:ph idx="1"/>
          </p:nvPr>
        </p:nvSpPr>
        <p:spPr/>
        <p:txBody>
          <a:bodyPr/>
          <a:lstStyle/>
          <a:p>
            <a:r>
              <a:rPr lang="en-US" altLang="en-US" dirty="0"/>
              <a:t>Creating an initializing the semaphore:</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endParaRPr lang="en-US" altLang="en-US" dirty="0"/>
          </a:p>
          <a:p>
            <a:r>
              <a:rPr lang="en-US" altLang="en-US" dirty="0"/>
              <a:t>Another process can access the semaphore by referring to its name </a:t>
            </a:r>
            <a:r>
              <a:rPr lang="en-US" altLang="en-US" b="1" dirty="0">
                <a:solidFill>
                  <a:srgbClr val="0070C0"/>
                </a:solidFill>
              </a:rPr>
              <a:t>SEM</a:t>
            </a:r>
            <a:r>
              <a:rPr lang="en-US" altLang="en-US" dirty="0"/>
              <a:t>.</a:t>
            </a:r>
          </a:p>
          <a:p>
            <a:r>
              <a:rPr lang="en-US" altLang="en-US" dirty="0"/>
              <a:t>Acquiring and releasing the semaphore:</a:t>
            </a:r>
          </a:p>
        </p:txBody>
      </p:sp>
      <p:pic>
        <p:nvPicPr>
          <p:cNvPr id="58371" name="Picture 3">
            <a:extLst>
              <a:ext uri="{FF2B5EF4-FFF2-40B4-BE49-F238E27FC236}">
                <a16:creationId xmlns="" xmlns:a16="http://schemas.microsoft.com/office/drawing/2014/main" id="{5A09EB2F-3684-5F47-ADD6-2E3AFF59C59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54508" y="1947816"/>
            <a:ext cx="6083300" cy="134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2" name="Picture 4">
            <a:extLst>
              <a:ext uri="{FF2B5EF4-FFF2-40B4-BE49-F238E27FC236}">
                <a16:creationId xmlns="" xmlns:a16="http://schemas.microsoft.com/office/drawing/2014/main" id="{12D43867-2BE8-2346-ADE2-EA0C547433B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91158" y="4738687"/>
            <a:ext cx="3810000" cy="184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a:extLst>
              <a:ext uri="{FF2B5EF4-FFF2-40B4-BE49-F238E27FC236}">
                <a16:creationId xmlns="" xmlns:a16="http://schemas.microsoft.com/office/drawing/2014/main" id="{A5002269-A5CD-1242-82B9-B1A1D5D75C2A}"/>
              </a:ext>
            </a:extLst>
          </p:cNvPr>
          <p:cNvSpPr>
            <a:spLocks noGrp="1"/>
          </p:cNvSpPr>
          <p:nvPr>
            <p:ph type="title"/>
          </p:nvPr>
        </p:nvSpPr>
        <p:spPr/>
        <p:txBody>
          <a:bodyPr/>
          <a:lstStyle/>
          <a:p>
            <a:r>
              <a:rPr lang="en-US" altLang="en-US"/>
              <a:t>POSIX Unnamed Semaphores</a:t>
            </a:r>
          </a:p>
        </p:txBody>
      </p:sp>
      <p:sp>
        <p:nvSpPr>
          <p:cNvPr id="59394" name="Content Placeholder 2">
            <a:extLst>
              <a:ext uri="{FF2B5EF4-FFF2-40B4-BE49-F238E27FC236}">
                <a16:creationId xmlns="" xmlns:a16="http://schemas.microsoft.com/office/drawing/2014/main" id="{E7F4D61A-7A13-DF46-84FC-D0C1252DB3BD}"/>
              </a:ext>
            </a:extLst>
          </p:cNvPr>
          <p:cNvSpPr>
            <a:spLocks noGrp="1"/>
          </p:cNvSpPr>
          <p:nvPr>
            <p:ph idx="1"/>
          </p:nvPr>
        </p:nvSpPr>
        <p:spPr/>
        <p:txBody>
          <a:bodyPr/>
          <a:lstStyle/>
          <a:p>
            <a:r>
              <a:rPr lang="en-US" altLang="en-US"/>
              <a:t>Creating an initializing the semaphore:</a:t>
            </a:r>
            <a:br>
              <a:rPr lang="en-US" altLang="en-US"/>
            </a:br>
            <a:r>
              <a:rPr lang="en-US" altLang="en-US"/>
              <a:t/>
            </a:r>
            <a:br>
              <a:rPr lang="en-US" altLang="en-US"/>
            </a:br>
            <a:r>
              <a:rPr lang="en-US" altLang="en-US"/>
              <a:t/>
            </a:r>
            <a:br>
              <a:rPr lang="en-US" altLang="en-US"/>
            </a:br>
            <a:r>
              <a:rPr lang="en-US" altLang="en-US"/>
              <a:t/>
            </a:r>
            <a:br>
              <a:rPr lang="en-US" altLang="en-US"/>
            </a:br>
            <a:r>
              <a:rPr lang="en-US" altLang="en-US"/>
              <a:t/>
            </a:r>
            <a:br>
              <a:rPr lang="en-US" altLang="en-US"/>
            </a:br>
            <a:r>
              <a:rPr lang="en-US" altLang="en-US"/>
              <a:t/>
            </a:r>
            <a:br>
              <a:rPr lang="en-US" altLang="en-US"/>
            </a:br>
            <a:endParaRPr lang="en-US" altLang="en-US"/>
          </a:p>
          <a:p>
            <a:r>
              <a:rPr lang="en-US" altLang="en-US"/>
              <a:t>Acquiring and releasing the semaphore:</a:t>
            </a:r>
          </a:p>
        </p:txBody>
      </p:sp>
      <p:pic>
        <p:nvPicPr>
          <p:cNvPr id="59395" name="Picture 5">
            <a:extLst>
              <a:ext uri="{FF2B5EF4-FFF2-40B4-BE49-F238E27FC236}">
                <a16:creationId xmlns="" xmlns:a16="http://schemas.microsoft.com/office/drawing/2014/main" id="{BD9F5FEC-CDC8-5D49-818C-ED44790E076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30363" y="1907429"/>
            <a:ext cx="6083300" cy="154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6" name="Picture 6">
            <a:extLst>
              <a:ext uri="{FF2B5EF4-FFF2-40B4-BE49-F238E27FC236}">
                <a16:creationId xmlns="" xmlns:a16="http://schemas.microsoft.com/office/drawing/2014/main" id="{7EE244E3-9296-A24B-B8D5-B10419A68EB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05050" y="4411663"/>
            <a:ext cx="4533900" cy="200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a:extLst>
              <a:ext uri="{FF2B5EF4-FFF2-40B4-BE49-F238E27FC236}">
                <a16:creationId xmlns="" xmlns:a16="http://schemas.microsoft.com/office/drawing/2014/main" id="{F5B2E3EA-03D9-8542-A16D-38A98A7313C0}"/>
              </a:ext>
            </a:extLst>
          </p:cNvPr>
          <p:cNvSpPr>
            <a:spLocks noGrp="1"/>
          </p:cNvSpPr>
          <p:nvPr>
            <p:ph type="title"/>
          </p:nvPr>
        </p:nvSpPr>
        <p:spPr/>
        <p:txBody>
          <a:bodyPr/>
          <a:lstStyle/>
          <a:p>
            <a:r>
              <a:rPr lang="en-US" altLang="en-US"/>
              <a:t>POSIX Condition Variables</a:t>
            </a:r>
          </a:p>
        </p:txBody>
      </p:sp>
      <p:sp>
        <p:nvSpPr>
          <p:cNvPr id="60418" name="Content Placeholder 2">
            <a:extLst>
              <a:ext uri="{FF2B5EF4-FFF2-40B4-BE49-F238E27FC236}">
                <a16:creationId xmlns="" xmlns:a16="http://schemas.microsoft.com/office/drawing/2014/main" id="{81505087-2FA1-CB48-824F-762F8840C200}"/>
              </a:ext>
            </a:extLst>
          </p:cNvPr>
          <p:cNvSpPr>
            <a:spLocks noGrp="1"/>
          </p:cNvSpPr>
          <p:nvPr>
            <p:ph idx="1"/>
          </p:nvPr>
        </p:nvSpPr>
        <p:spPr/>
        <p:txBody>
          <a:bodyPr/>
          <a:lstStyle/>
          <a:p>
            <a:r>
              <a:rPr lang="en-US" altLang="en-US" dirty="0"/>
              <a:t>Since POSIX is typically used in C/C++ and these languages do not provide a monitor, POSIX condition variables are associated with a POSIX mutex lock to provide mutual exclusion: Creating and initializing the condition variable:</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endParaRPr lang="en-US" altLang="en-US" dirty="0"/>
          </a:p>
        </p:txBody>
      </p:sp>
      <p:pic>
        <p:nvPicPr>
          <p:cNvPr id="60419" name="Picture 5">
            <a:extLst>
              <a:ext uri="{FF2B5EF4-FFF2-40B4-BE49-F238E27FC236}">
                <a16:creationId xmlns="" xmlns:a16="http://schemas.microsoft.com/office/drawing/2014/main" id="{7894581E-BEAB-2541-8773-510F7A69104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51650" y="3087128"/>
            <a:ext cx="3962400" cy="146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a:extLst>
              <a:ext uri="{FF2B5EF4-FFF2-40B4-BE49-F238E27FC236}">
                <a16:creationId xmlns="" xmlns:a16="http://schemas.microsoft.com/office/drawing/2014/main" id="{5DDCC1B5-B7CE-7840-814B-6E9D460BF010}"/>
              </a:ext>
            </a:extLst>
          </p:cNvPr>
          <p:cNvSpPr>
            <a:spLocks noGrp="1"/>
          </p:cNvSpPr>
          <p:nvPr>
            <p:ph type="title"/>
          </p:nvPr>
        </p:nvSpPr>
        <p:spPr/>
        <p:txBody>
          <a:bodyPr/>
          <a:lstStyle/>
          <a:p>
            <a:r>
              <a:rPr lang="en-US" altLang="en-US"/>
              <a:t>POSIX Condition Variables</a:t>
            </a:r>
          </a:p>
        </p:txBody>
      </p:sp>
      <p:sp>
        <p:nvSpPr>
          <p:cNvPr id="61442" name="Content Placeholder 2">
            <a:extLst>
              <a:ext uri="{FF2B5EF4-FFF2-40B4-BE49-F238E27FC236}">
                <a16:creationId xmlns="" xmlns:a16="http://schemas.microsoft.com/office/drawing/2014/main" id="{73CEDA61-C86B-454C-9E0F-F76488A53369}"/>
              </a:ext>
            </a:extLst>
          </p:cNvPr>
          <p:cNvSpPr>
            <a:spLocks noGrp="1"/>
          </p:cNvSpPr>
          <p:nvPr>
            <p:ph idx="1"/>
          </p:nvPr>
        </p:nvSpPr>
        <p:spPr/>
        <p:txBody>
          <a:bodyPr/>
          <a:lstStyle/>
          <a:p>
            <a:r>
              <a:rPr lang="en-US" altLang="en-US"/>
              <a:t>Thread waiting for the condition </a:t>
            </a:r>
            <a:r>
              <a:rPr lang="en-US" altLang="en-US" b="1">
                <a:latin typeface="Courier New" panose="02070309020205020404" pitchFamily="49" charset="0"/>
                <a:cs typeface="Courier New" panose="02070309020205020404" pitchFamily="49" charset="0"/>
              </a:rPr>
              <a:t>a == b </a:t>
            </a:r>
            <a:r>
              <a:rPr lang="en-US" altLang="en-US"/>
              <a:t>to become true:</a:t>
            </a:r>
            <a:br>
              <a:rPr lang="en-US" altLang="en-US"/>
            </a:br>
            <a:r>
              <a:rPr lang="en-US" altLang="en-US"/>
              <a:t/>
            </a:r>
            <a:br>
              <a:rPr lang="en-US" altLang="en-US"/>
            </a:br>
            <a:r>
              <a:rPr lang="en-US" altLang="en-US"/>
              <a:t/>
            </a:r>
            <a:br>
              <a:rPr lang="en-US" altLang="en-US"/>
            </a:br>
            <a:r>
              <a:rPr lang="en-US" altLang="en-US"/>
              <a:t/>
            </a:r>
            <a:br>
              <a:rPr lang="en-US" altLang="en-US"/>
            </a:br>
            <a:r>
              <a:rPr lang="en-US" altLang="en-US"/>
              <a:t/>
            </a:r>
            <a:br>
              <a:rPr lang="en-US" altLang="en-US"/>
            </a:br>
            <a:r>
              <a:rPr lang="en-US" altLang="en-US"/>
              <a:t/>
            </a:r>
            <a:br>
              <a:rPr lang="en-US" altLang="en-US"/>
            </a:br>
            <a:endParaRPr lang="en-US" altLang="en-US"/>
          </a:p>
          <a:p>
            <a:r>
              <a:rPr lang="en-US" altLang="en-US"/>
              <a:t>Thread signaling another thread waiting on the condition variable:</a:t>
            </a:r>
          </a:p>
          <a:p>
            <a:endParaRPr lang="en-US" altLang="en-US"/>
          </a:p>
        </p:txBody>
      </p:sp>
      <p:pic>
        <p:nvPicPr>
          <p:cNvPr id="61443" name="Picture 6">
            <a:extLst>
              <a:ext uri="{FF2B5EF4-FFF2-40B4-BE49-F238E27FC236}">
                <a16:creationId xmlns="" xmlns:a16="http://schemas.microsoft.com/office/drawing/2014/main" id="{4539B0B7-2F41-7448-95C4-57BE825C7E1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60550" y="1966264"/>
            <a:ext cx="49530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4" name="Picture 3">
            <a:extLst>
              <a:ext uri="{FF2B5EF4-FFF2-40B4-BE49-F238E27FC236}">
                <a16:creationId xmlns="" xmlns:a16="http://schemas.microsoft.com/office/drawing/2014/main" id="{3F918B65-4E8D-2D49-845F-0731C2F878E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60550" y="4325613"/>
            <a:ext cx="34925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a:extLst>
              <a:ext uri="{FF2B5EF4-FFF2-40B4-BE49-F238E27FC236}">
                <a16:creationId xmlns="" xmlns:a16="http://schemas.microsoft.com/office/drawing/2014/main" id="{6CEE39AF-7F79-474B-8CD0-38884B444331}"/>
              </a:ext>
            </a:extLst>
          </p:cNvPr>
          <p:cNvSpPr>
            <a:spLocks noGrp="1"/>
          </p:cNvSpPr>
          <p:nvPr>
            <p:ph type="title"/>
          </p:nvPr>
        </p:nvSpPr>
        <p:spPr/>
        <p:txBody>
          <a:bodyPr/>
          <a:lstStyle/>
          <a:p>
            <a:r>
              <a:rPr lang="en-US" altLang="en-US"/>
              <a:t>Java Synchronization</a:t>
            </a:r>
          </a:p>
        </p:txBody>
      </p:sp>
      <p:sp>
        <p:nvSpPr>
          <p:cNvPr id="62466" name="Content Placeholder 2">
            <a:extLst>
              <a:ext uri="{FF2B5EF4-FFF2-40B4-BE49-F238E27FC236}">
                <a16:creationId xmlns="" xmlns:a16="http://schemas.microsoft.com/office/drawing/2014/main" id="{DB4C7764-965C-AA47-A3B7-43A313F6D5C3}"/>
              </a:ext>
            </a:extLst>
          </p:cNvPr>
          <p:cNvSpPr>
            <a:spLocks noGrp="1"/>
          </p:cNvSpPr>
          <p:nvPr>
            <p:ph idx="1"/>
          </p:nvPr>
        </p:nvSpPr>
        <p:spPr/>
        <p:txBody>
          <a:bodyPr/>
          <a:lstStyle/>
          <a:p>
            <a:r>
              <a:rPr lang="en-US" altLang="en-US" dirty="0"/>
              <a:t>Java provides rich set of synchronization features:</a:t>
            </a:r>
          </a:p>
          <a:p>
            <a:pPr lvl="1"/>
            <a:r>
              <a:rPr lang="en-US" altLang="en-US" dirty="0"/>
              <a:t>Java monitors</a:t>
            </a:r>
          </a:p>
          <a:p>
            <a:pPr lvl="1"/>
            <a:r>
              <a:rPr lang="en-US" altLang="en-US" dirty="0"/>
              <a:t>Reentrant locks</a:t>
            </a:r>
          </a:p>
          <a:p>
            <a:pPr lvl="1"/>
            <a:r>
              <a:rPr lang="en-US" altLang="en-US" dirty="0"/>
              <a:t>Semaphores</a:t>
            </a:r>
          </a:p>
          <a:p>
            <a:pPr lvl="1"/>
            <a:r>
              <a:rPr lang="en-US" altLang="en-US" dirty="0"/>
              <a:t>Condition variables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a:extLst>
              <a:ext uri="{FF2B5EF4-FFF2-40B4-BE49-F238E27FC236}">
                <a16:creationId xmlns="" xmlns:a16="http://schemas.microsoft.com/office/drawing/2014/main" id="{81142EE6-E8E8-B441-9F68-3C4BE1EA3C82}"/>
              </a:ext>
            </a:extLst>
          </p:cNvPr>
          <p:cNvSpPr>
            <a:spLocks noGrp="1"/>
          </p:cNvSpPr>
          <p:nvPr>
            <p:ph type="title"/>
          </p:nvPr>
        </p:nvSpPr>
        <p:spPr/>
        <p:txBody>
          <a:bodyPr/>
          <a:lstStyle/>
          <a:p>
            <a:r>
              <a:rPr lang="en-US" altLang="en-US"/>
              <a:t>Java Monitors</a:t>
            </a:r>
          </a:p>
        </p:txBody>
      </p:sp>
      <p:sp>
        <p:nvSpPr>
          <p:cNvPr id="63490" name="Content Placeholder 2">
            <a:extLst>
              <a:ext uri="{FF2B5EF4-FFF2-40B4-BE49-F238E27FC236}">
                <a16:creationId xmlns="" xmlns:a16="http://schemas.microsoft.com/office/drawing/2014/main" id="{DA3A500B-00C0-F442-B8A7-721A401A3E4E}"/>
              </a:ext>
            </a:extLst>
          </p:cNvPr>
          <p:cNvSpPr>
            <a:spLocks noGrp="1"/>
          </p:cNvSpPr>
          <p:nvPr>
            <p:ph idx="1"/>
          </p:nvPr>
        </p:nvSpPr>
        <p:spPr/>
        <p:txBody>
          <a:bodyPr/>
          <a:lstStyle/>
          <a:p>
            <a:r>
              <a:rPr lang="en-US" altLang="en-US" dirty="0"/>
              <a:t>Every Java object has associated with it a single lock.</a:t>
            </a:r>
          </a:p>
          <a:p>
            <a:r>
              <a:rPr lang="en-US" altLang="en-US" dirty="0"/>
              <a:t>If a method is declared as </a:t>
            </a:r>
            <a:r>
              <a:rPr lang="en-US" altLang="en-US" b="1" dirty="0">
                <a:solidFill>
                  <a:srgbClr val="0070C0"/>
                </a:solidFill>
                <a:latin typeface="Courier New" panose="02070309020205020404" pitchFamily="49" charset="0"/>
                <a:cs typeface="Courier New" panose="02070309020205020404" pitchFamily="49" charset="0"/>
              </a:rPr>
              <a:t>synchronized</a:t>
            </a:r>
            <a:r>
              <a:rPr lang="en-US" altLang="en-US" dirty="0"/>
              <a:t>, a calling thread must own the lock for the object.</a:t>
            </a:r>
          </a:p>
          <a:p>
            <a:r>
              <a:rPr lang="en-US" altLang="en-US" dirty="0"/>
              <a:t>If the lock is owned by another thread, the calling thread must wait for the lock until it is released.</a:t>
            </a:r>
          </a:p>
          <a:p>
            <a:r>
              <a:rPr lang="en-US" altLang="en-US" dirty="0"/>
              <a:t>Locks are released when the owning thread exits the </a:t>
            </a:r>
            <a:r>
              <a:rPr lang="en-US" altLang="en-US" b="1" dirty="0">
                <a:solidFill>
                  <a:srgbClr val="0070C0"/>
                </a:solidFill>
                <a:latin typeface="Courier New" panose="02070309020205020404" pitchFamily="49" charset="0"/>
                <a:cs typeface="Courier New" panose="02070309020205020404" pitchFamily="49" charset="0"/>
              </a:rPr>
              <a:t>synchronized</a:t>
            </a:r>
            <a:r>
              <a:rPr lang="en-US" altLang="en-US" dirty="0"/>
              <a:t> method.</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a:extLst>
              <a:ext uri="{FF2B5EF4-FFF2-40B4-BE49-F238E27FC236}">
                <a16:creationId xmlns="" xmlns:a16="http://schemas.microsoft.com/office/drawing/2014/main" id="{6664059F-A420-6843-B331-8CE5EBCEDD30}"/>
              </a:ext>
            </a:extLst>
          </p:cNvPr>
          <p:cNvSpPr>
            <a:spLocks noGrp="1"/>
          </p:cNvSpPr>
          <p:nvPr>
            <p:ph type="title"/>
          </p:nvPr>
        </p:nvSpPr>
        <p:spPr/>
        <p:txBody>
          <a:bodyPr/>
          <a:lstStyle/>
          <a:p>
            <a:r>
              <a:rPr lang="en-US" altLang="en-US" sz="2800" dirty="0"/>
              <a:t>Bounded Buffer – Java Synchronization</a:t>
            </a:r>
          </a:p>
        </p:txBody>
      </p:sp>
      <p:pic>
        <p:nvPicPr>
          <p:cNvPr id="64514" name="Picture 2">
            <a:extLst>
              <a:ext uri="{FF2B5EF4-FFF2-40B4-BE49-F238E27FC236}">
                <a16:creationId xmlns="" xmlns:a16="http://schemas.microsoft.com/office/drawing/2014/main" id="{6980DF81-CAB3-F44C-8382-2AAA9171E00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64866" y="1398494"/>
            <a:ext cx="4706937" cy="5019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a:extLst>
              <a:ext uri="{FF2B5EF4-FFF2-40B4-BE49-F238E27FC236}">
                <a16:creationId xmlns="" xmlns:a16="http://schemas.microsoft.com/office/drawing/2014/main" id="{C75CDFF9-CE7F-734E-8A7A-3184DBE4C468}"/>
              </a:ext>
            </a:extLst>
          </p:cNvPr>
          <p:cNvSpPr>
            <a:spLocks noGrp="1" noChangeArrowheads="1"/>
          </p:cNvSpPr>
          <p:nvPr>
            <p:ph type="title"/>
          </p:nvPr>
        </p:nvSpPr>
        <p:spPr/>
        <p:txBody>
          <a:bodyPr/>
          <a:lstStyle/>
          <a:p>
            <a:pPr eaLnBrk="1" hangingPunct="1"/>
            <a:r>
              <a:rPr lang="en-US" altLang="en-US" sz="2800" dirty="0"/>
              <a:t>Classical Problems of Synchronization</a:t>
            </a:r>
          </a:p>
        </p:txBody>
      </p:sp>
      <p:sp>
        <p:nvSpPr>
          <p:cNvPr id="9218" name="Rectangle 3">
            <a:extLst>
              <a:ext uri="{FF2B5EF4-FFF2-40B4-BE49-F238E27FC236}">
                <a16:creationId xmlns="" xmlns:a16="http://schemas.microsoft.com/office/drawing/2014/main" id="{8DDC4A01-23E7-F34C-BA92-468D1FF54F59}"/>
              </a:ext>
            </a:extLst>
          </p:cNvPr>
          <p:cNvSpPr>
            <a:spLocks noGrp="1" noChangeArrowheads="1"/>
          </p:cNvSpPr>
          <p:nvPr>
            <p:ph idx="1"/>
          </p:nvPr>
        </p:nvSpPr>
        <p:spPr/>
        <p:txBody>
          <a:bodyPr/>
          <a:lstStyle/>
          <a:p>
            <a:r>
              <a:rPr lang="en-US" altLang="en-US" dirty="0"/>
              <a:t>Classical problems used to test newly-proposed synchronization schemes</a:t>
            </a:r>
          </a:p>
          <a:p>
            <a:pPr lvl="1"/>
            <a:r>
              <a:rPr lang="en-US" altLang="en-US" i="1" dirty="0">
                <a:solidFill>
                  <a:srgbClr val="0070C0"/>
                </a:solidFill>
              </a:rPr>
              <a:t>Bounded-Buffer</a:t>
            </a:r>
            <a:r>
              <a:rPr lang="en-US" altLang="en-US" dirty="0"/>
              <a:t> Problem</a:t>
            </a:r>
          </a:p>
          <a:p>
            <a:pPr lvl="1"/>
            <a:r>
              <a:rPr lang="en-US" altLang="en-US" i="1" dirty="0">
                <a:solidFill>
                  <a:srgbClr val="0070C0"/>
                </a:solidFill>
              </a:rPr>
              <a:t>Readers and Writers </a:t>
            </a:r>
            <a:r>
              <a:rPr lang="en-US" altLang="en-US" dirty="0"/>
              <a:t>Problem</a:t>
            </a:r>
          </a:p>
          <a:p>
            <a:pPr lvl="1"/>
            <a:r>
              <a:rPr lang="en-US" altLang="en-US" i="1" dirty="0">
                <a:solidFill>
                  <a:srgbClr val="0070C0"/>
                </a:solidFill>
              </a:rPr>
              <a:t>Dining-Philosophers</a:t>
            </a:r>
            <a:r>
              <a:rPr lang="en-US" altLang="en-US" dirty="0"/>
              <a:t> Problem</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a:extLst>
              <a:ext uri="{FF2B5EF4-FFF2-40B4-BE49-F238E27FC236}">
                <a16:creationId xmlns="" xmlns:a16="http://schemas.microsoft.com/office/drawing/2014/main" id="{6186FDBF-8EB9-F64E-A09C-3E8681C7E771}"/>
              </a:ext>
            </a:extLst>
          </p:cNvPr>
          <p:cNvSpPr>
            <a:spLocks noGrp="1"/>
          </p:cNvSpPr>
          <p:nvPr>
            <p:ph type="title"/>
          </p:nvPr>
        </p:nvSpPr>
        <p:spPr/>
        <p:txBody>
          <a:bodyPr/>
          <a:lstStyle/>
          <a:p>
            <a:r>
              <a:rPr lang="en-US" altLang="en-US"/>
              <a:t>Java Synchronization</a:t>
            </a:r>
          </a:p>
        </p:txBody>
      </p:sp>
      <p:sp>
        <p:nvSpPr>
          <p:cNvPr id="65538" name="Content Placeholder 2">
            <a:extLst>
              <a:ext uri="{FF2B5EF4-FFF2-40B4-BE49-F238E27FC236}">
                <a16:creationId xmlns="" xmlns:a16="http://schemas.microsoft.com/office/drawing/2014/main" id="{19CD7FCD-C0ED-5D49-A948-CAFE146CB8BD}"/>
              </a:ext>
            </a:extLst>
          </p:cNvPr>
          <p:cNvSpPr>
            <a:spLocks noGrp="1"/>
          </p:cNvSpPr>
          <p:nvPr>
            <p:ph idx="1"/>
          </p:nvPr>
        </p:nvSpPr>
        <p:spPr/>
        <p:txBody>
          <a:bodyPr/>
          <a:lstStyle/>
          <a:p>
            <a:r>
              <a:rPr lang="en-US" altLang="en-US"/>
              <a:t>A thread that tries to acquire an unavailable lock is placed in the object’s </a:t>
            </a:r>
            <a:r>
              <a:rPr lang="en-US" altLang="en-US" b="1"/>
              <a:t>entry set</a:t>
            </a:r>
            <a:r>
              <a:rPr lang="en-US" altLang="en-US"/>
              <a:t>:</a:t>
            </a:r>
          </a:p>
        </p:txBody>
      </p:sp>
      <p:pic>
        <p:nvPicPr>
          <p:cNvPr id="65539" name="Picture 5">
            <a:extLst>
              <a:ext uri="{FF2B5EF4-FFF2-40B4-BE49-F238E27FC236}">
                <a16:creationId xmlns="" xmlns:a16="http://schemas.microsoft.com/office/drawing/2014/main" id="{333DF742-8696-204D-A9C0-3AFCD6183C9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04054" y="2615226"/>
            <a:ext cx="6734329" cy="2287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a:extLst>
              <a:ext uri="{FF2B5EF4-FFF2-40B4-BE49-F238E27FC236}">
                <a16:creationId xmlns="" xmlns:a16="http://schemas.microsoft.com/office/drawing/2014/main" id="{8D5B38CB-B6EC-9A47-8C2B-386AF7C2DB5B}"/>
              </a:ext>
            </a:extLst>
          </p:cNvPr>
          <p:cNvSpPr>
            <a:spLocks noGrp="1"/>
          </p:cNvSpPr>
          <p:nvPr>
            <p:ph type="title"/>
          </p:nvPr>
        </p:nvSpPr>
        <p:spPr/>
        <p:txBody>
          <a:bodyPr/>
          <a:lstStyle/>
          <a:p>
            <a:r>
              <a:rPr lang="en-US" altLang="en-US"/>
              <a:t>Java Synchronization</a:t>
            </a:r>
          </a:p>
        </p:txBody>
      </p:sp>
      <p:sp>
        <p:nvSpPr>
          <p:cNvPr id="3" name="Content Placeholder 2">
            <a:extLst>
              <a:ext uri="{FF2B5EF4-FFF2-40B4-BE49-F238E27FC236}">
                <a16:creationId xmlns="" xmlns:a16="http://schemas.microsoft.com/office/drawing/2014/main" id="{A7385036-D174-D640-B5BD-F92D7EF077DA}"/>
              </a:ext>
            </a:extLst>
          </p:cNvPr>
          <p:cNvSpPr>
            <a:spLocks noGrp="1"/>
          </p:cNvSpPr>
          <p:nvPr>
            <p:ph idx="1"/>
          </p:nvPr>
        </p:nvSpPr>
        <p:spPr/>
        <p:txBody>
          <a:bodyPr/>
          <a:lstStyle/>
          <a:p>
            <a:pPr>
              <a:buFont typeface="Monotype Sorts" charset="2"/>
              <a:buChar char="n"/>
              <a:defRPr/>
            </a:pPr>
            <a:r>
              <a:rPr lang="en-US" dirty="0"/>
              <a:t>Similarly, each object also has a </a:t>
            </a:r>
            <a:r>
              <a:rPr lang="en-US" b="1" dirty="0"/>
              <a:t>wait set</a:t>
            </a:r>
            <a:r>
              <a:rPr lang="en-US" dirty="0"/>
              <a:t>.</a:t>
            </a:r>
          </a:p>
          <a:p>
            <a:pPr>
              <a:buFont typeface="Monotype Sorts" charset="2"/>
              <a:buChar char="n"/>
              <a:defRPr/>
            </a:pPr>
            <a:r>
              <a:rPr lang="en-US" dirty="0"/>
              <a:t>When a thread calls </a:t>
            </a:r>
            <a:r>
              <a:rPr lang="en-US" b="1" dirty="0">
                <a:latin typeface="Courier New" charset="0"/>
                <a:ea typeface="Courier New" charset="0"/>
                <a:cs typeface="Courier New" charset="0"/>
              </a:rPr>
              <a:t>wait()</a:t>
            </a:r>
            <a:r>
              <a:rPr lang="en-US" dirty="0"/>
              <a:t>:</a:t>
            </a:r>
          </a:p>
          <a:p>
            <a:pPr lvl="1" indent="-342900">
              <a:buFont typeface="+mj-lt"/>
              <a:buAutoNum type="arabicPeriod"/>
              <a:defRPr/>
            </a:pPr>
            <a:r>
              <a:rPr lang="en-US" dirty="0"/>
              <a:t>It releases the lock for the object</a:t>
            </a:r>
          </a:p>
          <a:p>
            <a:pPr lvl="1" indent="-342900">
              <a:buFont typeface="+mj-lt"/>
              <a:buAutoNum type="arabicPeriod"/>
              <a:defRPr/>
            </a:pPr>
            <a:r>
              <a:rPr lang="en-US" dirty="0"/>
              <a:t>The state of the thread is set to blocked</a:t>
            </a:r>
          </a:p>
          <a:p>
            <a:pPr lvl="1" indent="-342900">
              <a:buFont typeface="+mj-lt"/>
              <a:buAutoNum type="arabicPeriod"/>
              <a:defRPr/>
            </a:pPr>
            <a:r>
              <a:rPr lang="en-US" dirty="0"/>
              <a:t>The thread is placed in the wait set for the object</a:t>
            </a:r>
          </a:p>
        </p:txBody>
      </p:sp>
      <p:pic>
        <p:nvPicPr>
          <p:cNvPr id="66563" name="Picture 3">
            <a:extLst>
              <a:ext uri="{FF2B5EF4-FFF2-40B4-BE49-F238E27FC236}">
                <a16:creationId xmlns="" xmlns:a16="http://schemas.microsoft.com/office/drawing/2014/main" id="{12760C0E-1684-0940-B2CE-CFDDB75D221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01889" y="4217135"/>
            <a:ext cx="7340222" cy="1655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a:extLst>
              <a:ext uri="{FF2B5EF4-FFF2-40B4-BE49-F238E27FC236}">
                <a16:creationId xmlns="" xmlns:a16="http://schemas.microsoft.com/office/drawing/2014/main" id="{D12F5B90-EEC5-AD4D-847C-75B19F4795B3}"/>
              </a:ext>
            </a:extLst>
          </p:cNvPr>
          <p:cNvSpPr>
            <a:spLocks noGrp="1"/>
          </p:cNvSpPr>
          <p:nvPr>
            <p:ph type="title"/>
          </p:nvPr>
        </p:nvSpPr>
        <p:spPr/>
        <p:txBody>
          <a:bodyPr/>
          <a:lstStyle/>
          <a:p>
            <a:r>
              <a:rPr lang="en-US" altLang="en-US"/>
              <a:t>Java Synchronization</a:t>
            </a:r>
          </a:p>
        </p:txBody>
      </p:sp>
      <p:sp>
        <p:nvSpPr>
          <p:cNvPr id="3" name="Content Placeholder 2">
            <a:extLst>
              <a:ext uri="{FF2B5EF4-FFF2-40B4-BE49-F238E27FC236}">
                <a16:creationId xmlns="" xmlns:a16="http://schemas.microsoft.com/office/drawing/2014/main" id="{341B3FC4-27AE-1F45-91DC-439512590A2E}"/>
              </a:ext>
            </a:extLst>
          </p:cNvPr>
          <p:cNvSpPr>
            <a:spLocks noGrp="1"/>
          </p:cNvSpPr>
          <p:nvPr>
            <p:ph idx="1"/>
          </p:nvPr>
        </p:nvSpPr>
        <p:spPr/>
        <p:txBody>
          <a:bodyPr/>
          <a:lstStyle/>
          <a:p>
            <a:pPr>
              <a:buFont typeface="Monotype Sorts" charset="2"/>
              <a:buChar char="n"/>
              <a:defRPr/>
            </a:pPr>
            <a:r>
              <a:rPr lang="en-US" dirty="0"/>
              <a:t>A thread typically calls wait() when it is waiting for a condition to  become true.</a:t>
            </a:r>
          </a:p>
          <a:p>
            <a:pPr>
              <a:buFont typeface="Monotype Sorts" charset="2"/>
              <a:buChar char="n"/>
              <a:defRPr/>
            </a:pPr>
            <a:r>
              <a:rPr lang="en-US" dirty="0"/>
              <a:t>How does a thread get notified?</a:t>
            </a:r>
          </a:p>
          <a:p>
            <a:pPr>
              <a:buFont typeface="Monotype Sorts" charset="2"/>
              <a:buChar char="n"/>
              <a:defRPr/>
            </a:pPr>
            <a:r>
              <a:rPr lang="en-US" dirty="0"/>
              <a:t>When a thread calls </a:t>
            </a:r>
            <a:r>
              <a:rPr lang="en-US" b="1" dirty="0">
                <a:latin typeface="Courier New" charset="0"/>
                <a:ea typeface="Courier New" charset="0"/>
                <a:cs typeface="Courier New" charset="0"/>
              </a:rPr>
              <a:t>notify()</a:t>
            </a:r>
            <a:r>
              <a:rPr lang="en-US" dirty="0"/>
              <a:t>:</a:t>
            </a:r>
          </a:p>
          <a:p>
            <a:pPr lvl="1" indent="-342900">
              <a:buFont typeface="+mj-lt"/>
              <a:buAutoNum type="arabicPeriod"/>
              <a:defRPr/>
            </a:pPr>
            <a:r>
              <a:rPr lang="en-US" dirty="0"/>
              <a:t>An arbitrary thread T is selected from the wait set</a:t>
            </a:r>
          </a:p>
          <a:p>
            <a:pPr lvl="1" indent="-342900">
              <a:buFont typeface="+mj-lt"/>
              <a:buAutoNum type="arabicPeriod"/>
              <a:defRPr/>
            </a:pPr>
            <a:r>
              <a:rPr lang="en-US" dirty="0"/>
              <a:t>T is moved from the wait set to the entry set</a:t>
            </a:r>
          </a:p>
          <a:p>
            <a:pPr lvl="1" indent="-342900">
              <a:buFont typeface="+mj-lt"/>
              <a:buAutoNum type="arabicPeriod"/>
              <a:defRPr/>
            </a:pPr>
            <a:r>
              <a:rPr lang="en-US" dirty="0"/>
              <a:t>Set the state of T from blocked to runnable.</a:t>
            </a:r>
          </a:p>
          <a:p>
            <a:pPr>
              <a:buFont typeface="Monotype Sorts" charset="2"/>
              <a:buChar char="n"/>
              <a:defRPr/>
            </a:pPr>
            <a:r>
              <a:rPr lang="en-US" dirty="0"/>
              <a:t>T can now compete for the lock to check if the condition it was waiting for is now true.</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a:extLst>
              <a:ext uri="{FF2B5EF4-FFF2-40B4-BE49-F238E27FC236}">
                <a16:creationId xmlns="" xmlns:a16="http://schemas.microsoft.com/office/drawing/2014/main" id="{E6104BB9-1848-6742-9CCC-4E017A6FC43E}"/>
              </a:ext>
            </a:extLst>
          </p:cNvPr>
          <p:cNvSpPr>
            <a:spLocks noGrp="1"/>
          </p:cNvSpPr>
          <p:nvPr>
            <p:ph type="title"/>
          </p:nvPr>
        </p:nvSpPr>
        <p:spPr/>
        <p:txBody>
          <a:bodyPr/>
          <a:lstStyle/>
          <a:p>
            <a:r>
              <a:rPr lang="en-US" altLang="en-US" sz="2800" dirty="0"/>
              <a:t>Bounded Buffer – Java Synchronization</a:t>
            </a:r>
          </a:p>
        </p:txBody>
      </p:sp>
      <p:pic>
        <p:nvPicPr>
          <p:cNvPr id="68610" name="Picture 3">
            <a:extLst>
              <a:ext uri="{FF2B5EF4-FFF2-40B4-BE49-F238E27FC236}">
                <a16:creationId xmlns="" xmlns:a16="http://schemas.microsoft.com/office/drawing/2014/main" id="{9638EF63-2154-9245-B30B-B5F09A4D403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7237" y="1350992"/>
            <a:ext cx="6605721" cy="5019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a:extLst>
              <a:ext uri="{FF2B5EF4-FFF2-40B4-BE49-F238E27FC236}">
                <a16:creationId xmlns="" xmlns:a16="http://schemas.microsoft.com/office/drawing/2014/main" id="{4DFC8BEA-68CB-5F48-BF10-74FA0FC9379A}"/>
              </a:ext>
            </a:extLst>
          </p:cNvPr>
          <p:cNvSpPr>
            <a:spLocks noGrp="1"/>
          </p:cNvSpPr>
          <p:nvPr>
            <p:ph type="title"/>
          </p:nvPr>
        </p:nvSpPr>
        <p:spPr/>
        <p:txBody>
          <a:bodyPr/>
          <a:lstStyle/>
          <a:p>
            <a:r>
              <a:rPr lang="en-US" altLang="en-US" sz="2800" dirty="0"/>
              <a:t>Bounded Buffer – Java Synchronization</a:t>
            </a:r>
          </a:p>
        </p:txBody>
      </p:sp>
      <p:pic>
        <p:nvPicPr>
          <p:cNvPr id="69634" name="Picture 2">
            <a:extLst>
              <a:ext uri="{FF2B5EF4-FFF2-40B4-BE49-F238E27FC236}">
                <a16:creationId xmlns="" xmlns:a16="http://schemas.microsoft.com/office/drawing/2014/main" id="{B8B9BAFA-D2BD-5C47-A231-87307619F03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04936" y="1398493"/>
            <a:ext cx="5405905" cy="5019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a:extLst>
              <a:ext uri="{FF2B5EF4-FFF2-40B4-BE49-F238E27FC236}">
                <a16:creationId xmlns="" xmlns:a16="http://schemas.microsoft.com/office/drawing/2014/main" id="{E23AE828-C7B3-024B-B151-25EB8FCB4385}"/>
              </a:ext>
            </a:extLst>
          </p:cNvPr>
          <p:cNvSpPr>
            <a:spLocks noGrp="1"/>
          </p:cNvSpPr>
          <p:nvPr>
            <p:ph type="title"/>
          </p:nvPr>
        </p:nvSpPr>
        <p:spPr/>
        <p:txBody>
          <a:bodyPr/>
          <a:lstStyle/>
          <a:p>
            <a:r>
              <a:rPr lang="en-US" altLang="en-US"/>
              <a:t>Java Reentrant Locks</a:t>
            </a:r>
          </a:p>
        </p:txBody>
      </p:sp>
      <p:sp>
        <p:nvSpPr>
          <p:cNvPr id="70658" name="Content Placeholder 2">
            <a:extLst>
              <a:ext uri="{FF2B5EF4-FFF2-40B4-BE49-F238E27FC236}">
                <a16:creationId xmlns="" xmlns:a16="http://schemas.microsoft.com/office/drawing/2014/main" id="{3CDF9D3A-E102-E546-A7A9-9440F9B2491D}"/>
              </a:ext>
            </a:extLst>
          </p:cNvPr>
          <p:cNvSpPr>
            <a:spLocks noGrp="1"/>
          </p:cNvSpPr>
          <p:nvPr>
            <p:ph idx="1"/>
          </p:nvPr>
        </p:nvSpPr>
        <p:spPr/>
        <p:txBody>
          <a:bodyPr/>
          <a:lstStyle/>
          <a:p>
            <a:r>
              <a:rPr lang="en-US" altLang="en-US"/>
              <a:t>Similar to mutex locks</a:t>
            </a:r>
          </a:p>
          <a:p>
            <a:r>
              <a:rPr lang="en-US" altLang="en-US"/>
              <a:t>The </a:t>
            </a:r>
            <a:r>
              <a:rPr lang="en-US" altLang="en-US" b="1">
                <a:latin typeface="Courier New" panose="02070309020205020404" pitchFamily="49" charset="0"/>
                <a:cs typeface="Courier New" panose="02070309020205020404" pitchFamily="49" charset="0"/>
              </a:rPr>
              <a:t>finally</a:t>
            </a:r>
            <a:r>
              <a:rPr lang="en-US" altLang="en-US"/>
              <a:t> clause ensures the lock will be released in case an exception occurs in the </a:t>
            </a:r>
            <a:r>
              <a:rPr lang="en-US" altLang="en-US" b="1">
                <a:latin typeface="Courier New" panose="02070309020205020404" pitchFamily="49" charset="0"/>
                <a:cs typeface="Courier New" panose="02070309020205020404" pitchFamily="49" charset="0"/>
              </a:rPr>
              <a:t>try</a:t>
            </a:r>
            <a:r>
              <a:rPr lang="en-US" altLang="en-US"/>
              <a:t> block.</a:t>
            </a:r>
          </a:p>
          <a:p>
            <a:endParaRPr lang="en-US" altLang="en-US"/>
          </a:p>
        </p:txBody>
      </p:sp>
      <p:pic>
        <p:nvPicPr>
          <p:cNvPr id="70659" name="Picture 3">
            <a:extLst>
              <a:ext uri="{FF2B5EF4-FFF2-40B4-BE49-F238E27FC236}">
                <a16:creationId xmlns="" xmlns:a16="http://schemas.microsoft.com/office/drawing/2014/main" id="{F27BEEC7-9A1E-4A4F-92E5-8648868CEE6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98061" y="2945318"/>
            <a:ext cx="5147878" cy="2994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a:extLst>
              <a:ext uri="{FF2B5EF4-FFF2-40B4-BE49-F238E27FC236}">
                <a16:creationId xmlns="" xmlns:a16="http://schemas.microsoft.com/office/drawing/2014/main" id="{73ADFCB3-84D1-2A4A-9767-E46D3D614CF7}"/>
              </a:ext>
            </a:extLst>
          </p:cNvPr>
          <p:cNvSpPr>
            <a:spLocks noGrp="1"/>
          </p:cNvSpPr>
          <p:nvPr>
            <p:ph type="title"/>
          </p:nvPr>
        </p:nvSpPr>
        <p:spPr/>
        <p:txBody>
          <a:bodyPr/>
          <a:lstStyle/>
          <a:p>
            <a:r>
              <a:rPr lang="en-US" altLang="en-US"/>
              <a:t>Java Semaphores</a:t>
            </a:r>
          </a:p>
        </p:txBody>
      </p:sp>
      <p:sp>
        <p:nvSpPr>
          <p:cNvPr id="71682" name="Content Placeholder 2">
            <a:extLst>
              <a:ext uri="{FF2B5EF4-FFF2-40B4-BE49-F238E27FC236}">
                <a16:creationId xmlns="" xmlns:a16="http://schemas.microsoft.com/office/drawing/2014/main" id="{93E04923-4EB7-E24A-87BF-124DDAD09A97}"/>
              </a:ext>
            </a:extLst>
          </p:cNvPr>
          <p:cNvSpPr>
            <a:spLocks noGrp="1"/>
          </p:cNvSpPr>
          <p:nvPr>
            <p:ph idx="1"/>
          </p:nvPr>
        </p:nvSpPr>
        <p:spPr/>
        <p:txBody>
          <a:bodyPr/>
          <a:lstStyle/>
          <a:p>
            <a:r>
              <a:rPr lang="en-US" altLang="en-US"/>
              <a:t>Constructor:</a:t>
            </a:r>
            <a:br>
              <a:rPr lang="en-US" altLang="en-US"/>
            </a:br>
            <a:r>
              <a:rPr lang="en-US" altLang="en-US"/>
              <a:t/>
            </a:r>
            <a:br>
              <a:rPr lang="en-US" altLang="en-US"/>
            </a:br>
            <a:endParaRPr lang="en-US" altLang="en-US"/>
          </a:p>
          <a:p>
            <a:r>
              <a:rPr lang="en-US" altLang="en-US"/>
              <a:t>Usage:</a:t>
            </a:r>
          </a:p>
          <a:p>
            <a:endParaRPr lang="en-US" altLang="en-US"/>
          </a:p>
        </p:txBody>
      </p:sp>
      <p:pic>
        <p:nvPicPr>
          <p:cNvPr id="71683" name="Picture 4">
            <a:extLst>
              <a:ext uri="{FF2B5EF4-FFF2-40B4-BE49-F238E27FC236}">
                <a16:creationId xmlns="" xmlns:a16="http://schemas.microsoft.com/office/drawing/2014/main" id="{B48C7D7A-968F-254D-A847-3AD0F93B281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29800" y="1900052"/>
            <a:ext cx="3407565" cy="534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4" name="Picture 5">
            <a:extLst>
              <a:ext uri="{FF2B5EF4-FFF2-40B4-BE49-F238E27FC236}">
                <a16:creationId xmlns="" xmlns:a16="http://schemas.microsoft.com/office/drawing/2014/main" id="{F79D02D3-5CA4-3843-9817-387B08D50F6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29800" y="2936130"/>
            <a:ext cx="6030429" cy="3181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a:extLst>
              <a:ext uri="{FF2B5EF4-FFF2-40B4-BE49-F238E27FC236}">
                <a16:creationId xmlns="" xmlns:a16="http://schemas.microsoft.com/office/drawing/2014/main" id="{55BA0247-F847-2E49-870F-93F7D83397B0}"/>
              </a:ext>
            </a:extLst>
          </p:cNvPr>
          <p:cNvSpPr>
            <a:spLocks noGrp="1"/>
          </p:cNvSpPr>
          <p:nvPr>
            <p:ph type="title"/>
          </p:nvPr>
        </p:nvSpPr>
        <p:spPr/>
        <p:txBody>
          <a:bodyPr/>
          <a:lstStyle/>
          <a:p>
            <a:r>
              <a:rPr lang="en-US" altLang="en-US"/>
              <a:t>Java Condition Variables</a:t>
            </a:r>
          </a:p>
        </p:txBody>
      </p:sp>
      <p:sp>
        <p:nvSpPr>
          <p:cNvPr id="72706" name="Content Placeholder 2">
            <a:extLst>
              <a:ext uri="{FF2B5EF4-FFF2-40B4-BE49-F238E27FC236}">
                <a16:creationId xmlns="" xmlns:a16="http://schemas.microsoft.com/office/drawing/2014/main" id="{0659610E-B206-3740-81C6-575EA1139E02}"/>
              </a:ext>
            </a:extLst>
          </p:cNvPr>
          <p:cNvSpPr>
            <a:spLocks noGrp="1"/>
          </p:cNvSpPr>
          <p:nvPr>
            <p:ph idx="1"/>
          </p:nvPr>
        </p:nvSpPr>
        <p:spPr/>
        <p:txBody>
          <a:bodyPr/>
          <a:lstStyle/>
          <a:p>
            <a:r>
              <a:rPr lang="en-US" altLang="en-US"/>
              <a:t>Condition variables are associated with an </a:t>
            </a:r>
            <a:r>
              <a:rPr lang="en-US" altLang="en-US" b="1">
                <a:latin typeface="Courier New" panose="02070309020205020404" pitchFamily="49" charset="0"/>
                <a:cs typeface="Courier New" panose="02070309020205020404" pitchFamily="49" charset="0"/>
              </a:rPr>
              <a:t>ReentrantLock</a:t>
            </a:r>
            <a:r>
              <a:rPr lang="en-US" altLang="en-US"/>
              <a:t>.</a:t>
            </a:r>
          </a:p>
          <a:p>
            <a:r>
              <a:rPr lang="en-US" altLang="en-US"/>
              <a:t>Creating a condition variable using </a:t>
            </a:r>
            <a:r>
              <a:rPr lang="en-US" altLang="en-US" b="1">
                <a:latin typeface="Courier New" panose="02070309020205020404" pitchFamily="49" charset="0"/>
                <a:cs typeface="Courier New" panose="02070309020205020404" pitchFamily="49" charset="0"/>
              </a:rPr>
              <a:t>newCondition()</a:t>
            </a:r>
            <a:r>
              <a:rPr lang="en-US" altLang="en-US"/>
              <a:t> method of </a:t>
            </a:r>
            <a:r>
              <a:rPr lang="en-US" altLang="en-US" b="1">
                <a:latin typeface="Courier New" panose="02070309020205020404" pitchFamily="49" charset="0"/>
                <a:cs typeface="Courier New" panose="02070309020205020404" pitchFamily="49" charset="0"/>
              </a:rPr>
              <a:t>ReentrantLock</a:t>
            </a:r>
            <a:r>
              <a:rPr lang="en-US" altLang="en-US"/>
              <a:t>:</a:t>
            </a:r>
            <a:br>
              <a:rPr lang="en-US" altLang="en-US"/>
            </a:br>
            <a:r>
              <a:rPr lang="en-US" altLang="en-US"/>
              <a:t/>
            </a:r>
            <a:br>
              <a:rPr lang="en-US" altLang="en-US"/>
            </a:br>
            <a:r>
              <a:rPr lang="en-US" altLang="en-US"/>
              <a:t/>
            </a:r>
            <a:br>
              <a:rPr lang="en-US" altLang="en-US"/>
            </a:br>
            <a:endParaRPr lang="en-US" altLang="en-US"/>
          </a:p>
          <a:p>
            <a:r>
              <a:rPr lang="en-US" altLang="en-US"/>
              <a:t>A thread waits by calling the </a:t>
            </a:r>
            <a:r>
              <a:rPr lang="en-US" altLang="en-US" b="1">
                <a:latin typeface="Courier New" panose="02070309020205020404" pitchFamily="49" charset="0"/>
                <a:cs typeface="Courier New" panose="02070309020205020404" pitchFamily="49" charset="0"/>
              </a:rPr>
              <a:t>await()</a:t>
            </a:r>
            <a:r>
              <a:rPr lang="en-US" altLang="en-US"/>
              <a:t> method, and signals by calling the </a:t>
            </a:r>
            <a:r>
              <a:rPr lang="en-US" altLang="en-US" b="1">
                <a:latin typeface="Courier New" panose="02070309020205020404" pitchFamily="49" charset="0"/>
                <a:cs typeface="Courier New" panose="02070309020205020404" pitchFamily="49" charset="0"/>
              </a:rPr>
              <a:t>signal()</a:t>
            </a:r>
            <a:r>
              <a:rPr lang="en-US" altLang="en-US"/>
              <a:t> method.</a:t>
            </a:r>
          </a:p>
          <a:p>
            <a:endParaRPr lang="en-US" altLang="en-US"/>
          </a:p>
        </p:txBody>
      </p:sp>
      <p:pic>
        <p:nvPicPr>
          <p:cNvPr id="72707" name="Picture 3">
            <a:extLst>
              <a:ext uri="{FF2B5EF4-FFF2-40B4-BE49-F238E27FC236}">
                <a16:creationId xmlns="" xmlns:a16="http://schemas.microsoft.com/office/drawing/2014/main" id="{AEF3912F-F490-A64A-9412-4D7C5F5035B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11542" y="2666172"/>
            <a:ext cx="6368718" cy="762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a:extLst>
              <a:ext uri="{FF2B5EF4-FFF2-40B4-BE49-F238E27FC236}">
                <a16:creationId xmlns="" xmlns:a16="http://schemas.microsoft.com/office/drawing/2014/main" id="{3873B74C-211F-B846-BF1A-B01429413F48}"/>
              </a:ext>
            </a:extLst>
          </p:cNvPr>
          <p:cNvSpPr>
            <a:spLocks noGrp="1"/>
          </p:cNvSpPr>
          <p:nvPr>
            <p:ph type="title"/>
          </p:nvPr>
        </p:nvSpPr>
        <p:spPr/>
        <p:txBody>
          <a:bodyPr/>
          <a:lstStyle/>
          <a:p>
            <a:r>
              <a:rPr lang="en-US" altLang="en-US"/>
              <a:t>Java Condition Variables</a:t>
            </a:r>
          </a:p>
        </p:txBody>
      </p:sp>
      <p:sp>
        <p:nvSpPr>
          <p:cNvPr id="73730" name="Content Placeholder 2">
            <a:extLst>
              <a:ext uri="{FF2B5EF4-FFF2-40B4-BE49-F238E27FC236}">
                <a16:creationId xmlns="" xmlns:a16="http://schemas.microsoft.com/office/drawing/2014/main" id="{6CF108EE-6495-3440-BCC5-29811FFC8F3E}"/>
              </a:ext>
            </a:extLst>
          </p:cNvPr>
          <p:cNvSpPr>
            <a:spLocks noGrp="1"/>
          </p:cNvSpPr>
          <p:nvPr>
            <p:ph idx="1"/>
          </p:nvPr>
        </p:nvSpPr>
        <p:spPr/>
        <p:txBody>
          <a:bodyPr/>
          <a:lstStyle/>
          <a:p>
            <a:r>
              <a:rPr lang="en-US" altLang="en-US" dirty="0"/>
              <a:t>Example:</a:t>
            </a:r>
          </a:p>
          <a:p>
            <a:pPr lvl="1">
              <a:spcBef>
                <a:spcPts val="400"/>
              </a:spcBef>
              <a:spcAft>
                <a:spcPts val="400"/>
              </a:spcAft>
            </a:pPr>
            <a:r>
              <a:rPr lang="en-US" altLang="en-US" dirty="0"/>
              <a:t>Five threads numbered 0 .. 4</a:t>
            </a:r>
          </a:p>
          <a:p>
            <a:pPr lvl="1">
              <a:spcBef>
                <a:spcPts val="400"/>
              </a:spcBef>
              <a:spcAft>
                <a:spcPts val="400"/>
              </a:spcAft>
            </a:pPr>
            <a:r>
              <a:rPr lang="en-US" altLang="en-US" dirty="0"/>
              <a:t>Shared variable </a:t>
            </a:r>
            <a:r>
              <a:rPr lang="en-US" altLang="en-US" b="1" dirty="0">
                <a:latin typeface="Courier New" panose="02070309020205020404" pitchFamily="49" charset="0"/>
                <a:cs typeface="Courier New" panose="02070309020205020404" pitchFamily="49" charset="0"/>
              </a:rPr>
              <a:t>turn</a:t>
            </a:r>
            <a:r>
              <a:rPr lang="en-US" altLang="en-US" dirty="0"/>
              <a:t> indicating which thread’s turn it is.</a:t>
            </a:r>
          </a:p>
          <a:p>
            <a:pPr lvl="1">
              <a:spcBef>
                <a:spcPts val="400"/>
              </a:spcBef>
              <a:spcAft>
                <a:spcPts val="400"/>
              </a:spcAft>
            </a:pPr>
            <a:r>
              <a:rPr lang="en-US" altLang="en-US" dirty="0"/>
              <a:t>Thread calls </a:t>
            </a:r>
            <a:r>
              <a:rPr lang="en-US" altLang="en-US" b="1" dirty="0" err="1">
                <a:latin typeface="Courier New" panose="02070309020205020404" pitchFamily="49" charset="0"/>
                <a:cs typeface="Courier New" panose="02070309020205020404" pitchFamily="49" charset="0"/>
              </a:rPr>
              <a:t>doWork</a:t>
            </a:r>
            <a:r>
              <a:rPr lang="en-US" altLang="en-US" b="1" dirty="0">
                <a:latin typeface="Courier New" panose="02070309020205020404" pitchFamily="49" charset="0"/>
                <a:cs typeface="Courier New" panose="02070309020205020404" pitchFamily="49" charset="0"/>
              </a:rPr>
              <a:t>()</a:t>
            </a:r>
            <a:r>
              <a:rPr lang="en-US" altLang="en-US" dirty="0"/>
              <a:t> when it wishes to do some work. (But it may only do work if it is their turn.</a:t>
            </a:r>
          </a:p>
          <a:p>
            <a:pPr lvl="1">
              <a:spcBef>
                <a:spcPts val="400"/>
              </a:spcBef>
              <a:spcAft>
                <a:spcPts val="400"/>
              </a:spcAft>
            </a:pPr>
            <a:r>
              <a:rPr lang="en-US" altLang="en-US" dirty="0"/>
              <a:t>If not their turn, wait</a:t>
            </a:r>
          </a:p>
          <a:p>
            <a:pPr lvl="1">
              <a:spcBef>
                <a:spcPts val="400"/>
              </a:spcBef>
              <a:spcAft>
                <a:spcPts val="400"/>
              </a:spcAft>
            </a:pPr>
            <a:r>
              <a:rPr lang="en-US" altLang="en-US" dirty="0"/>
              <a:t>If their turn, do some work for awhile </a:t>
            </a:r>
            <a:r>
              <a:rPr lang="is-IS" altLang="en-US" dirty="0"/>
              <a:t>…...</a:t>
            </a:r>
          </a:p>
          <a:p>
            <a:pPr lvl="1">
              <a:spcBef>
                <a:spcPts val="400"/>
              </a:spcBef>
              <a:spcAft>
                <a:spcPts val="400"/>
              </a:spcAft>
            </a:pPr>
            <a:r>
              <a:rPr lang="is-IS" altLang="en-US" dirty="0"/>
              <a:t>When completed, notify the thread whose turn is next.</a:t>
            </a:r>
          </a:p>
          <a:p>
            <a:r>
              <a:rPr lang="is-IS" altLang="en-US" dirty="0"/>
              <a:t>Necessary data structures:</a:t>
            </a:r>
            <a:br>
              <a:rPr lang="is-IS" altLang="en-US" dirty="0"/>
            </a:br>
            <a:r>
              <a:rPr lang="is-IS" altLang="en-US" dirty="0"/>
              <a:t/>
            </a:r>
            <a:br>
              <a:rPr lang="is-IS" altLang="en-US" dirty="0"/>
            </a:br>
            <a:endParaRPr lang="en-US" altLang="en-US" dirty="0"/>
          </a:p>
          <a:p>
            <a:endParaRPr lang="en-US" altLang="en-US" dirty="0"/>
          </a:p>
        </p:txBody>
      </p:sp>
      <p:pic>
        <p:nvPicPr>
          <p:cNvPr id="73731" name="Picture 4">
            <a:extLst>
              <a:ext uri="{FF2B5EF4-FFF2-40B4-BE49-F238E27FC236}">
                <a16:creationId xmlns="" xmlns:a16="http://schemas.microsoft.com/office/drawing/2014/main" id="{96A953AB-6594-234C-9C84-9EBC2D75D94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3150" y="4992107"/>
            <a:ext cx="5719480" cy="1426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a:extLst>
              <a:ext uri="{FF2B5EF4-FFF2-40B4-BE49-F238E27FC236}">
                <a16:creationId xmlns="" xmlns:a16="http://schemas.microsoft.com/office/drawing/2014/main" id="{5A552EA6-B420-A342-8737-E0182F7E5B8B}"/>
              </a:ext>
            </a:extLst>
          </p:cNvPr>
          <p:cNvSpPr>
            <a:spLocks noGrp="1"/>
          </p:cNvSpPr>
          <p:nvPr>
            <p:ph type="title"/>
          </p:nvPr>
        </p:nvSpPr>
        <p:spPr/>
        <p:txBody>
          <a:bodyPr/>
          <a:lstStyle/>
          <a:p>
            <a:r>
              <a:rPr lang="en-US" altLang="en-US"/>
              <a:t>Java Condition Variables</a:t>
            </a:r>
          </a:p>
        </p:txBody>
      </p:sp>
      <p:pic>
        <p:nvPicPr>
          <p:cNvPr id="74754" name="Picture 2">
            <a:extLst>
              <a:ext uri="{FF2B5EF4-FFF2-40B4-BE49-F238E27FC236}">
                <a16:creationId xmlns="" xmlns:a16="http://schemas.microsoft.com/office/drawing/2014/main" id="{05ABFA76-405E-3D49-8773-894617CBF3D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94545" y="1107583"/>
            <a:ext cx="5852647" cy="5439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a:extLst>
              <a:ext uri="{FF2B5EF4-FFF2-40B4-BE49-F238E27FC236}">
                <a16:creationId xmlns="" xmlns:a16="http://schemas.microsoft.com/office/drawing/2014/main" id="{4C6E468A-FA51-0242-94F5-81AEED7F4E4C}"/>
              </a:ext>
            </a:extLst>
          </p:cNvPr>
          <p:cNvSpPr>
            <a:spLocks noGrp="1" noChangeArrowheads="1"/>
          </p:cNvSpPr>
          <p:nvPr>
            <p:ph type="title"/>
          </p:nvPr>
        </p:nvSpPr>
        <p:spPr/>
        <p:txBody>
          <a:bodyPr/>
          <a:lstStyle/>
          <a:p>
            <a:pPr eaLnBrk="1" hangingPunct="1"/>
            <a:r>
              <a:rPr lang="en-US" altLang="en-US"/>
              <a:t>Bounded-Buffer Problem</a:t>
            </a:r>
          </a:p>
        </p:txBody>
      </p:sp>
      <p:sp>
        <p:nvSpPr>
          <p:cNvPr id="11266" name="Rectangle 3">
            <a:extLst>
              <a:ext uri="{FF2B5EF4-FFF2-40B4-BE49-F238E27FC236}">
                <a16:creationId xmlns="" xmlns:a16="http://schemas.microsoft.com/office/drawing/2014/main" id="{66C2EA29-5DFA-4947-B0E6-9E965E153AF6}"/>
              </a:ext>
            </a:extLst>
          </p:cNvPr>
          <p:cNvSpPr>
            <a:spLocks noGrp="1" noChangeArrowheads="1"/>
          </p:cNvSpPr>
          <p:nvPr>
            <p:ph idx="1"/>
          </p:nvPr>
        </p:nvSpPr>
        <p:spPr/>
        <p:txBody>
          <a:bodyPr/>
          <a:lstStyle/>
          <a:p>
            <a:r>
              <a:rPr lang="en-US" altLang="en-US" sz="2000" b="1" i="1" dirty="0"/>
              <a:t>n</a:t>
            </a:r>
            <a:r>
              <a:rPr lang="en-US" altLang="en-US" dirty="0"/>
              <a:t> buffers, each can hold one item</a:t>
            </a:r>
          </a:p>
          <a:p>
            <a:r>
              <a:rPr lang="en-US" altLang="en-US" dirty="0"/>
              <a:t>Semaphore </a:t>
            </a:r>
            <a:r>
              <a:rPr lang="en-US" altLang="en-US" sz="2000" b="1" dirty="0" err="1">
                <a:solidFill>
                  <a:srgbClr val="000000"/>
                </a:solidFill>
                <a:latin typeface="Courier New" panose="02070309020205020404" pitchFamily="49" charset="0"/>
              </a:rPr>
              <a:t>mutex</a:t>
            </a:r>
            <a:r>
              <a:rPr lang="en-US" altLang="en-US" dirty="0">
                <a:solidFill>
                  <a:srgbClr val="000000"/>
                </a:solidFill>
              </a:rPr>
              <a:t> i</a:t>
            </a:r>
            <a:r>
              <a:rPr lang="en-US" altLang="en-US" dirty="0"/>
              <a:t>nitialized to the value 1</a:t>
            </a:r>
          </a:p>
          <a:p>
            <a:r>
              <a:rPr lang="en-US" altLang="en-US" dirty="0">
                <a:solidFill>
                  <a:srgbClr val="000000"/>
                </a:solidFill>
              </a:rPr>
              <a:t>Semaphore </a:t>
            </a:r>
            <a:r>
              <a:rPr lang="en-US" altLang="en-US" sz="2000" b="1" dirty="0">
                <a:solidFill>
                  <a:srgbClr val="000000"/>
                </a:solidFill>
                <a:latin typeface="Courier New" panose="02070309020205020404" pitchFamily="49" charset="0"/>
              </a:rPr>
              <a:t>full</a:t>
            </a:r>
            <a:r>
              <a:rPr lang="en-US" altLang="en-US" dirty="0">
                <a:solidFill>
                  <a:srgbClr val="000000"/>
                </a:solidFill>
              </a:rPr>
              <a:t> initialized </a:t>
            </a:r>
            <a:r>
              <a:rPr lang="en-US" altLang="en-US" dirty="0"/>
              <a:t>to the value 0</a:t>
            </a:r>
          </a:p>
          <a:p>
            <a:r>
              <a:rPr lang="en-US" altLang="en-US" dirty="0"/>
              <a:t>Semaphore </a:t>
            </a:r>
            <a:r>
              <a:rPr lang="en-US" altLang="en-US" sz="2000" b="1" dirty="0">
                <a:solidFill>
                  <a:srgbClr val="000000"/>
                </a:solidFill>
                <a:latin typeface="Courier New" panose="02070309020205020404" pitchFamily="49" charset="0"/>
              </a:rPr>
              <a:t>empty</a:t>
            </a:r>
            <a:r>
              <a:rPr lang="en-US" altLang="en-US" b="1" dirty="0">
                <a:solidFill>
                  <a:srgbClr val="000000"/>
                </a:solidFill>
                <a:latin typeface="Courier New" panose="02070309020205020404" pitchFamily="49" charset="0"/>
              </a:rPr>
              <a:t> </a:t>
            </a:r>
            <a:r>
              <a:rPr lang="en-US" altLang="en-US" dirty="0">
                <a:solidFill>
                  <a:srgbClr val="000000"/>
                </a:solidFill>
              </a:rPr>
              <a:t>initialized </a:t>
            </a:r>
            <a:r>
              <a:rPr lang="en-US" altLang="en-US" dirty="0"/>
              <a:t>to the value n</a:t>
            </a:r>
          </a:p>
          <a:p>
            <a:endParaRPr lang="en-US" altLang="en-US" dirty="0"/>
          </a:p>
        </p:txBody>
      </p:sp>
      <p:sp>
        <p:nvSpPr>
          <p:cNvPr id="11267" name="Rectangle 5">
            <a:extLst>
              <a:ext uri="{FF2B5EF4-FFF2-40B4-BE49-F238E27FC236}">
                <a16:creationId xmlns="" xmlns:a16="http://schemas.microsoft.com/office/drawing/2014/main" id="{FFB91159-6B80-CF40-8972-C73D1F8BAA36}"/>
              </a:ext>
            </a:extLst>
          </p:cNvPr>
          <p:cNvSpPr>
            <a:spLocks noChangeArrowheads="1"/>
          </p:cNvSpPr>
          <p:nvPr/>
        </p:nvSpPr>
        <p:spPr bwMode="auto">
          <a:xfrm>
            <a:off x="2492375" y="3246438"/>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6" tIns="45714" rIns="91426" bIns="45714">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kumimoji="1" lang="en-US" altLang="en-US">
              <a:latin typeface="Helvetica" pitchFamily="2"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 xmlns:a16="http://schemas.microsoft.com/office/drawing/2014/main" id="{620CA4F3-8D3D-9B4E-A2D4-FC1C0DFDF7EC}"/>
              </a:ext>
            </a:extLst>
          </p:cNvPr>
          <p:cNvSpPr>
            <a:spLocks noGrp="1" noChangeArrowheads="1"/>
          </p:cNvSpPr>
          <p:nvPr>
            <p:ph type="title"/>
          </p:nvPr>
        </p:nvSpPr>
        <p:spPr/>
        <p:txBody>
          <a:bodyPr/>
          <a:lstStyle/>
          <a:p>
            <a:pPr eaLnBrk="1" hangingPunct="1"/>
            <a:r>
              <a:rPr lang="en-US" altLang="en-US"/>
              <a:t>Alternative Approaches</a:t>
            </a:r>
          </a:p>
        </p:txBody>
      </p:sp>
      <p:sp>
        <p:nvSpPr>
          <p:cNvPr id="45058" name="Rectangle 3">
            <a:extLst>
              <a:ext uri="{FF2B5EF4-FFF2-40B4-BE49-F238E27FC236}">
                <a16:creationId xmlns="" xmlns:a16="http://schemas.microsoft.com/office/drawing/2014/main" id="{CB40FE7A-2631-194F-9559-19AED416BA8A}"/>
              </a:ext>
            </a:extLst>
          </p:cNvPr>
          <p:cNvSpPr>
            <a:spLocks noGrp="1" noChangeArrowheads="1"/>
          </p:cNvSpPr>
          <p:nvPr>
            <p:ph idx="1"/>
          </p:nvPr>
        </p:nvSpPr>
        <p:spPr/>
        <p:txBody>
          <a:bodyPr/>
          <a:lstStyle/>
          <a:p>
            <a:r>
              <a:rPr lang="en-US" altLang="en-US"/>
              <a:t>Transactional Memory</a:t>
            </a:r>
            <a:br>
              <a:rPr lang="en-US" altLang="en-US"/>
            </a:br>
            <a:endParaRPr lang="en-US" altLang="en-US"/>
          </a:p>
          <a:p>
            <a:r>
              <a:rPr lang="en-US" altLang="en-US"/>
              <a:t>OpenMP</a:t>
            </a:r>
            <a:br>
              <a:rPr lang="en-US" altLang="en-US"/>
            </a:br>
            <a:endParaRPr lang="en-US" altLang="en-US"/>
          </a:p>
          <a:p>
            <a:r>
              <a:rPr lang="en-US" altLang="en-US"/>
              <a:t>Functional Programming Languages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4726710F-740F-B14E-AC75-7A791F51E24D}"/>
              </a:ext>
            </a:extLst>
          </p:cNvPr>
          <p:cNvSpPr>
            <a:spLocks noGrp="1"/>
          </p:cNvSpPr>
          <p:nvPr>
            <p:ph type="title"/>
          </p:nvPr>
        </p:nvSpPr>
        <p:spPr/>
        <p:txBody>
          <a:bodyPr/>
          <a:lstStyle/>
          <a:p>
            <a:r>
              <a:rPr lang="en-US" altLang="en-US" dirty="0">
                <a:latin typeface="Arial" panose="020B0604020202020204" pitchFamily="34" charset="0"/>
              </a:rPr>
              <a:t>Transactional Memory</a:t>
            </a:r>
            <a:endParaRPr lang="en-US" dirty="0"/>
          </a:p>
        </p:txBody>
      </p:sp>
      <p:sp>
        <p:nvSpPr>
          <p:cNvPr id="47105" name="Rectangle 3">
            <a:extLst>
              <a:ext uri="{FF2B5EF4-FFF2-40B4-BE49-F238E27FC236}">
                <a16:creationId xmlns="" xmlns:a16="http://schemas.microsoft.com/office/drawing/2014/main" id="{E8597959-47C8-7B48-BD4F-0B690A3F34FE}"/>
              </a:ext>
            </a:extLst>
          </p:cNvPr>
          <p:cNvSpPr>
            <a:spLocks noGrp="1" noChangeArrowheads="1"/>
          </p:cNvSpPr>
          <p:nvPr>
            <p:ph sz="half" idx="10"/>
          </p:nvPr>
        </p:nvSpPr>
        <p:spPr>
          <a:xfrm>
            <a:off x="490331" y="1376980"/>
            <a:ext cx="4629134" cy="5037071"/>
          </a:xfrm>
        </p:spPr>
        <p:txBody>
          <a:bodyPr/>
          <a:lstStyle/>
          <a:p>
            <a:r>
              <a:rPr lang="en-US" altLang="en-US" dirty="0"/>
              <a:t>Consider a function update() that must be called atomically. One option is to use mutex locks:</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endParaRPr lang="en-US" altLang="en-US" dirty="0"/>
          </a:p>
          <a:p>
            <a:r>
              <a:rPr lang="en-US" altLang="en-US" dirty="0"/>
              <a:t>A memory transaction is a sequence of read-write operations to memory that are performed atomically. A transaction can be completed by adding atomic{S} which ensure statements in S are executed atomically:</a:t>
            </a:r>
          </a:p>
          <a:p>
            <a:endParaRPr lang="en-US" altLang="en-US" dirty="0"/>
          </a:p>
          <a:p>
            <a:pPr marL="0" indent="0">
              <a:buNone/>
            </a:pPr>
            <a:r>
              <a:rPr lang="en-US" altLang="en-US" dirty="0"/>
              <a:t>    </a:t>
            </a:r>
          </a:p>
          <a:p>
            <a:endParaRPr lang="en-US" altLang="en-US" dirty="0"/>
          </a:p>
          <a:p>
            <a:endParaRPr lang="en-US" altLang="en-US" dirty="0"/>
          </a:p>
        </p:txBody>
      </p:sp>
      <p:pic>
        <p:nvPicPr>
          <p:cNvPr id="47107" name="Picture 1">
            <a:extLst>
              <a:ext uri="{FF2B5EF4-FFF2-40B4-BE49-F238E27FC236}">
                <a16:creationId xmlns="" xmlns:a16="http://schemas.microsoft.com/office/drawing/2014/main" id="{BC2615AB-1FEB-8845-B397-BE73D45CDD9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19464" y="1492890"/>
            <a:ext cx="3373437" cy="197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8" name="Picture 2">
            <a:extLst>
              <a:ext uri="{FF2B5EF4-FFF2-40B4-BE49-F238E27FC236}">
                <a16:creationId xmlns="" xmlns:a16="http://schemas.microsoft.com/office/drawing/2014/main" id="{0E396EA8-1D47-BF44-9B41-8B1E395D8A7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193196" y="3978231"/>
            <a:ext cx="361950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CF53EC-22EA-7546-88AA-6BF2E9C67581}"/>
              </a:ext>
            </a:extLst>
          </p:cNvPr>
          <p:cNvSpPr>
            <a:spLocks noGrp="1"/>
          </p:cNvSpPr>
          <p:nvPr>
            <p:ph type="title"/>
          </p:nvPr>
        </p:nvSpPr>
        <p:spPr/>
        <p:txBody>
          <a:bodyPr/>
          <a:lstStyle/>
          <a:p>
            <a:r>
              <a:rPr lang="en-US" altLang="en-US" dirty="0">
                <a:latin typeface="Arial" panose="020B0604020202020204" pitchFamily="34" charset="0"/>
              </a:rPr>
              <a:t>OpenMP</a:t>
            </a:r>
            <a:endParaRPr lang="en-US" dirty="0"/>
          </a:p>
        </p:txBody>
      </p:sp>
      <p:sp>
        <p:nvSpPr>
          <p:cNvPr id="49153" name="Rectangle 3">
            <a:extLst>
              <a:ext uri="{FF2B5EF4-FFF2-40B4-BE49-F238E27FC236}">
                <a16:creationId xmlns="" xmlns:a16="http://schemas.microsoft.com/office/drawing/2014/main" id="{B9393B64-B933-6D44-90DD-60B1B72C6A3D}"/>
              </a:ext>
            </a:extLst>
          </p:cNvPr>
          <p:cNvSpPr>
            <a:spLocks noGrp="1" noChangeArrowheads="1"/>
          </p:cNvSpPr>
          <p:nvPr>
            <p:ph idx="1"/>
          </p:nvPr>
        </p:nvSpPr>
        <p:spPr/>
        <p:txBody>
          <a:bodyPr/>
          <a:lstStyle/>
          <a:p>
            <a:pPr>
              <a:lnSpc>
                <a:spcPct val="80000"/>
              </a:lnSpc>
            </a:pPr>
            <a:r>
              <a:rPr lang="en-US" altLang="en-US" dirty="0"/>
              <a:t>OpenMP is a set of compiler directives and API that support parallel programming.</a:t>
            </a:r>
          </a:p>
          <a:p>
            <a:pPr>
              <a:lnSpc>
                <a:spcPct val="80000"/>
              </a:lnSpc>
              <a:buFont typeface="Monotype Sorts" pitchFamily="2" charset="2"/>
              <a:buNone/>
            </a:pPr>
            <a:endParaRPr lang="en-US" altLang="en-US" b="1" dirty="0">
              <a:solidFill>
                <a:srgbClr val="000000"/>
              </a:solidFill>
              <a:latin typeface="Courier New" panose="02070309020205020404" pitchFamily="49" charset="0"/>
            </a:endParaRPr>
          </a:p>
          <a:p>
            <a:pPr>
              <a:lnSpc>
                <a:spcPct val="80000"/>
              </a:lnSpc>
              <a:spcBef>
                <a:spcPts val="400"/>
              </a:spcBef>
              <a:spcAft>
                <a:spcPts val="400"/>
              </a:spcAft>
              <a:buFont typeface="Monotype Sorts" pitchFamily="2" charset="2"/>
              <a:buNone/>
            </a:pPr>
            <a:r>
              <a:rPr lang="en-US" altLang="en-US" b="1" dirty="0">
                <a:solidFill>
                  <a:srgbClr val="000000"/>
                </a:solidFill>
                <a:latin typeface="Courier New" panose="02070309020205020404" pitchFamily="49" charset="0"/>
              </a:rPr>
              <a:t>              </a:t>
            </a:r>
            <a:r>
              <a:rPr lang="en-US" altLang="en-US" sz="2000" b="1" dirty="0">
                <a:solidFill>
                  <a:srgbClr val="000000"/>
                </a:solidFill>
                <a:latin typeface="Courier New" panose="02070309020205020404" pitchFamily="49" charset="0"/>
              </a:rPr>
              <a:t>void update(</a:t>
            </a:r>
            <a:r>
              <a:rPr lang="en-US" altLang="en-US" sz="2000" b="1" dirty="0" err="1">
                <a:solidFill>
                  <a:srgbClr val="000000"/>
                </a:solidFill>
                <a:latin typeface="Courier New" panose="02070309020205020404" pitchFamily="49" charset="0"/>
              </a:rPr>
              <a:t>int</a:t>
            </a:r>
            <a:r>
              <a:rPr lang="en-US" altLang="en-US" sz="2000" b="1" dirty="0">
                <a:solidFill>
                  <a:srgbClr val="000000"/>
                </a:solidFill>
                <a:latin typeface="Courier New" panose="02070309020205020404" pitchFamily="49" charset="0"/>
              </a:rPr>
              <a:t> value)</a:t>
            </a:r>
          </a:p>
          <a:p>
            <a:pPr>
              <a:lnSpc>
                <a:spcPct val="80000"/>
              </a:lnSpc>
              <a:spcBef>
                <a:spcPts val="400"/>
              </a:spcBef>
              <a:spcAft>
                <a:spcPts val="400"/>
              </a:spcAft>
              <a:buFont typeface="Monotype Sorts" pitchFamily="2" charset="2"/>
              <a:buNone/>
            </a:pPr>
            <a:r>
              <a:rPr lang="en-US" altLang="en-US" sz="2000" b="1" dirty="0">
                <a:solidFill>
                  <a:srgbClr val="000000"/>
                </a:solidFill>
                <a:latin typeface="Courier New" panose="02070309020205020404" pitchFamily="49" charset="0"/>
              </a:rPr>
              <a:t>			 {</a:t>
            </a:r>
          </a:p>
          <a:p>
            <a:pPr>
              <a:lnSpc>
                <a:spcPct val="80000"/>
              </a:lnSpc>
              <a:spcBef>
                <a:spcPts val="400"/>
              </a:spcBef>
              <a:spcAft>
                <a:spcPts val="400"/>
              </a:spcAft>
              <a:buFont typeface="Monotype Sorts" pitchFamily="2" charset="2"/>
              <a:buNone/>
            </a:pPr>
            <a:r>
              <a:rPr lang="en-US" altLang="en-US" sz="2000" b="1" dirty="0">
                <a:solidFill>
                  <a:srgbClr val="000000"/>
                </a:solidFill>
                <a:latin typeface="Courier New" panose="02070309020205020404" pitchFamily="49" charset="0"/>
              </a:rPr>
              <a:t>				#pragma </a:t>
            </a:r>
            <a:r>
              <a:rPr lang="en-US" altLang="en-US" sz="2000" b="1" dirty="0" err="1">
                <a:solidFill>
                  <a:srgbClr val="000000"/>
                </a:solidFill>
                <a:latin typeface="Courier New" panose="02070309020205020404" pitchFamily="49" charset="0"/>
              </a:rPr>
              <a:t>omp</a:t>
            </a:r>
            <a:r>
              <a:rPr lang="en-US" altLang="en-US" sz="2000" b="1" dirty="0">
                <a:solidFill>
                  <a:srgbClr val="000000"/>
                </a:solidFill>
                <a:latin typeface="Courier New" panose="02070309020205020404" pitchFamily="49" charset="0"/>
              </a:rPr>
              <a:t> critical</a:t>
            </a:r>
          </a:p>
          <a:p>
            <a:pPr>
              <a:lnSpc>
                <a:spcPct val="80000"/>
              </a:lnSpc>
              <a:spcBef>
                <a:spcPts val="400"/>
              </a:spcBef>
              <a:spcAft>
                <a:spcPts val="400"/>
              </a:spcAft>
              <a:buFont typeface="Monotype Sorts" pitchFamily="2" charset="2"/>
              <a:buNone/>
            </a:pPr>
            <a:r>
              <a:rPr lang="en-US" altLang="en-US" sz="2000" b="1" dirty="0">
                <a:solidFill>
                  <a:srgbClr val="000000"/>
                </a:solidFill>
                <a:latin typeface="Courier New" panose="02070309020205020404" pitchFamily="49" charset="0"/>
              </a:rPr>
              <a:t>				{</a:t>
            </a:r>
          </a:p>
          <a:p>
            <a:pPr>
              <a:lnSpc>
                <a:spcPct val="80000"/>
              </a:lnSpc>
              <a:spcBef>
                <a:spcPts val="400"/>
              </a:spcBef>
              <a:spcAft>
                <a:spcPts val="400"/>
              </a:spcAft>
              <a:buFont typeface="Monotype Sorts" pitchFamily="2" charset="2"/>
              <a:buNone/>
            </a:pPr>
            <a:r>
              <a:rPr lang="en-US" altLang="en-US" sz="2000" b="1" dirty="0">
                <a:solidFill>
                  <a:srgbClr val="000000"/>
                </a:solidFill>
                <a:latin typeface="Courier New" panose="02070309020205020404" pitchFamily="49" charset="0"/>
              </a:rPr>
              <a:t>					count += value</a:t>
            </a:r>
          </a:p>
          <a:p>
            <a:pPr>
              <a:lnSpc>
                <a:spcPct val="80000"/>
              </a:lnSpc>
              <a:spcBef>
                <a:spcPts val="400"/>
              </a:spcBef>
              <a:spcAft>
                <a:spcPts val="400"/>
              </a:spcAft>
              <a:buFont typeface="Monotype Sorts" pitchFamily="2" charset="2"/>
              <a:buNone/>
            </a:pPr>
            <a:r>
              <a:rPr lang="en-US" altLang="en-US" sz="2000" b="1" dirty="0">
                <a:solidFill>
                  <a:srgbClr val="000000"/>
                </a:solidFill>
                <a:latin typeface="Courier New" panose="02070309020205020404" pitchFamily="49" charset="0"/>
              </a:rPr>
              <a:t>				}</a:t>
            </a:r>
          </a:p>
          <a:p>
            <a:pPr>
              <a:lnSpc>
                <a:spcPct val="80000"/>
              </a:lnSpc>
              <a:spcBef>
                <a:spcPts val="400"/>
              </a:spcBef>
              <a:spcAft>
                <a:spcPts val="400"/>
              </a:spcAft>
              <a:buFont typeface="Monotype Sorts" pitchFamily="2" charset="2"/>
              <a:buNone/>
            </a:pPr>
            <a:r>
              <a:rPr lang="en-US" altLang="en-US" sz="2000" b="1" dirty="0">
                <a:solidFill>
                  <a:srgbClr val="000000"/>
                </a:solidFill>
                <a:latin typeface="Courier New" panose="02070309020205020404" pitchFamily="49" charset="0"/>
              </a:rPr>
              <a:t>			  }</a:t>
            </a:r>
          </a:p>
          <a:p>
            <a:pPr>
              <a:lnSpc>
                <a:spcPct val="80000"/>
              </a:lnSpc>
              <a:buFont typeface="Monotype Sorts" pitchFamily="2" charset="2"/>
              <a:buNone/>
            </a:pPr>
            <a:endParaRPr lang="en-US" altLang="en-US" dirty="0">
              <a:solidFill>
                <a:srgbClr val="0000FF"/>
              </a:solidFill>
            </a:endParaRPr>
          </a:p>
          <a:p>
            <a:pPr>
              <a:lnSpc>
                <a:spcPct val="80000"/>
              </a:lnSpc>
            </a:pPr>
            <a:r>
              <a:rPr lang="en-US" altLang="en-US" dirty="0"/>
              <a:t>The code contained within the </a:t>
            </a:r>
            <a:r>
              <a:rPr lang="en-US" altLang="en-US" b="1" dirty="0">
                <a:latin typeface="Courier New" panose="02070309020205020404" pitchFamily="49" charset="0"/>
              </a:rPr>
              <a:t>#pragma </a:t>
            </a:r>
            <a:r>
              <a:rPr lang="en-US" altLang="en-US" b="1" dirty="0" err="1">
                <a:latin typeface="Courier New" panose="02070309020205020404" pitchFamily="49" charset="0"/>
              </a:rPr>
              <a:t>omp</a:t>
            </a:r>
            <a:r>
              <a:rPr lang="en-US" altLang="en-US" b="1" dirty="0">
                <a:latin typeface="Courier New" panose="02070309020205020404" pitchFamily="49" charset="0"/>
              </a:rPr>
              <a:t> critical </a:t>
            </a:r>
            <a:r>
              <a:rPr lang="en-US" altLang="en-US" dirty="0"/>
              <a:t>directive is treated as a critical section and performed atomically.</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FB34DD49-FF1A-BD42-95C0-6A193148BD70}"/>
              </a:ext>
            </a:extLst>
          </p:cNvPr>
          <p:cNvSpPr>
            <a:spLocks noGrp="1"/>
          </p:cNvSpPr>
          <p:nvPr>
            <p:ph type="title"/>
          </p:nvPr>
        </p:nvSpPr>
        <p:spPr/>
        <p:txBody>
          <a:bodyPr/>
          <a:lstStyle/>
          <a:p>
            <a:r>
              <a:rPr lang="en-US" altLang="en-US" sz="2800" dirty="0">
                <a:latin typeface="Arial" panose="020B0604020202020204" pitchFamily="34" charset="0"/>
              </a:rPr>
              <a:t>Functional Programming Languages</a:t>
            </a:r>
            <a:endParaRPr lang="en-US" sz="2800" dirty="0"/>
          </a:p>
        </p:txBody>
      </p:sp>
      <p:sp>
        <p:nvSpPr>
          <p:cNvPr id="51201" name="Rectangle 3">
            <a:extLst>
              <a:ext uri="{FF2B5EF4-FFF2-40B4-BE49-F238E27FC236}">
                <a16:creationId xmlns="" xmlns:a16="http://schemas.microsoft.com/office/drawing/2014/main" id="{69BADA38-E98B-D248-929C-9D3077BCD4BD}"/>
              </a:ext>
            </a:extLst>
          </p:cNvPr>
          <p:cNvSpPr>
            <a:spLocks noGrp="1" noChangeArrowheads="1"/>
          </p:cNvSpPr>
          <p:nvPr>
            <p:ph idx="1"/>
          </p:nvPr>
        </p:nvSpPr>
        <p:spPr/>
        <p:txBody>
          <a:bodyPr/>
          <a:lstStyle/>
          <a:p>
            <a:endParaRPr lang="en-US" altLang="en-US" dirty="0"/>
          </a:p>
          <a:p>
            <a:r>
              <a:rPr lang="en-US" altLang="en-US" dirty="0"/>
              <a:t>Functional programming languages offer a different paradigm than procedural languages in that they do not maintain state. </a:t>
            </a:r>
            <a:br>
              <a:rPr lang="en-US" altLang="en-US" dirty="0"/>
            </a:br>
            <a:endParaRPr lang="en-US" altLang="en-US" dirty="0"/>
          </a:p>
          <a:p>
            <a:r>
              <a:rPr lang="en-US" altLang="en-US" dirty="0"/>
              <a:t>Variables are treated as immutable and cannot change state once they have been assigned a value.</a:t>
            </a:r>
            <a:br>
              <a:rPr lang="en-US" altLang="en-US" dirty="0"/>
            </a:br>
            <a:endParaRPr lang="en-US" altLang="en-US" dirty="0"/>
          </a:p>
          <a:p>
            <a:r>
              <a:rPr lang="en-US" altLang="en-US" dirty="0"/>
              <a:t>There is increasing interest in functional languages such as Erlang and Scala for their approach in handling data races.</a:t>
            </a:r>
          </a:p>
          <a:p>
            <a:pPr marL="0" indent="0">
              <a:buNone/>
            </a:pPr>
            <a:r>
              <a:rPr lang="en-US" altLang="en-US" dirty="0"/>
              <a:t>            </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9561C0-4882-114B-8512-9773FFCAB22D}"/>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 xmlns:a16="http://schemas.microsoft.com/office/drawing/2014/main" id="{5FF71D4E-A045-5C48-9B41-18FAC9AFAA8B}"/>
              </a:ext>
            </a:extLst>
          </p:cNvPr>
          <p:cNvSpPr>
            <a:spLocks noGrp="1"/>
          </p:cNvSpPr>
          <p:nvPr>
            <p:ph idx="1"/>
          </p:nvPr>
        </p:nvSpPr>
        <p:spPr/>
        <p:txBody>
          <a:bodyPr/>
          <a:lstStyle/>
          <a:p>
            <a:pPr fontAlgn="auto"/>
            <a:r>
              <a:rPr lang="en-US" dirty="0"/>
              <a:t>Classic problems of process synchronization include the bounded-buffer, readers–writers, and dining-philosophers problems. Solutions to these problems can be developed using the tools presented in Chapter 6, including mutex locks, semaphores, monitors, and condition variables. </a:t>
            </a:r>
          </a:p>
          <a:p>
            <a:pPr fontAlgn="auto"/>
            <a:r>
              <a:rPr lang="en-US" dirty="0"/>
              <a:t>Windows uses dispatcher objects as well as events to implement process synchronization tools. </a:t>
            </a:r>
          </a:p>
          <a:p>
            <a:pPr fontAlgn="auto"/>
            <a:r>
              <a:rPr lang="en-US" dirty="0"/>
              <a:t>Linux uses a variety of approaches to protect against race conditions, including atomic variables, spinlocks, and mutex locks. </a:t>
            </a:r>
          </a:p>
          <a:p>
            <a:pPr fontAlgn="auto"/>
            <a:r>
              <a:rPr lang="en-US" dirty="0"/>
              <a:t>The POSIX API provides mutex locks, semaphores, and condition variables. POSIX provides two forms of semaphores: named and unnamed. Several unrelated processes can easily access the same named semaphore by sim- ply referring to its name. Unnamed semaphores cannot be shared as easily, and require </a:t>
            </a:r>
            <a:br>
              <a:rPr lang="en-US" dirty="0"/>
            </a:br>
            <a:r>
              <a:rPr lang="en-US" dirty="0"/>
              <a:t>placing the semaphore in a region of shared memory. </a:t>
            </a:r>
          </a:p>
        </p:txBody>
      </p:sp>
    </p:spTree>
    <p:extLst>
      <p:ext uri="{BB962C8B-B14F-4D97-AF65-F5344CB8AC3E}">
        <p14:creationId xmlns:p14="http://schemas.microsoft.com/office/powerpoint/2010/main" val="306768713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89BD009-7B54-6549-AD95-A171D5B6FD64}"/>
              </a:ext>
            </a:extLst>
          </p:cNvPr>
          <p:cNvSpPr>
            <a:spLocks noGrp="1"/>
          </p:cNvSpPr>
          <p:nvPr>
            <p:ph type="title"/>
          </p:nvPr>
        </p:nvSpPr>
        <p:spPr/>
        <p:txBody>
          <a:bodyPr/>
          <a:lstStyle/>
          <a:p>
            <a:r>
              <a:rPr lang="en-US" dirty="0"/>
              <a:t>Summary (Cont.)</a:t>
            </a:r>
          </a:p>
        </p:txBody>
      </p:sp>
      <p:sp>
        <p:nvSpPr>
          <p:cNvPr id="3" name="Content Placeholder 2">
            <a:extLst>
              <a:ext uri="{FF2B5EF4-FFF2-40B4-BE49-F238E27FC236}">
                <a16:creationId xmlns="" xmlns:a16="http://schemas.microsoft.com/office/drawing/2014/main" id="{783BE12D-0809-C34E-A1C7-BB64B73BD38E}"/>
              </a:ext>
            </a:extLst>
          </p:cNvPr>
          <p:cNvSpPr>
            <a:spLocks noGrp="1"/>
          </p:cNvSpPr>
          <p:nvPr>
            <p:ph idx="1"/>
          </p:nvPr>
        </p:nvSpPr>
        <p:spPr/>
        <p:txBody>
          <a:bodyPr/>
          <a:lstStyle/>
          <a:p>
            <a:pPr fontAlgn="auto"/>
            <a:r>
              <a:rPr lang="en-US" dirty="0"/>
              <a:t>Java has a rich library and API for synchronization. Available tools include monitors (which are provided at the language level) as well as reentrant locks, semaphores, and condition variables (which are supported by the API). </a:t>
            </a:r>
          </a:p>
          <a:p>
            <a:pPr fontAlgn="auto"/>
            <a:r>
              <a:rPr lang="en-US" dirty="0"/>
              <a:t>Alternative approaches to solving the critical-section problem include transactional memory, OpenMP, and functional languages. Functional languages are particularly intriguing, as they offer a different programming paradigm from procedural languages. Unlike procedural languages, functional languages do not maintain state and therefore are generally immune from race conditions and critical sections. </a:t>
            </a:r>
          </a:p>
          <a:p>
            <a:pPr marL="0" indent="0">
              <a:buNone/>
            </a:pPr>
            <a:endParaRPr lang="en-US" dirty="0"/>
          </a:p>
        </p:txBody>
      </p:sp>
    </p:spTree>
    <p:extLst>
      <p:ext uri="{BB962C8B-B14F-4D97-AF65-F5344CB8AC3E}">
        <p14:creationId xmlns:p14="http://schemas.microsoft.com/office/powerpoint/2010/main" val="77977423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 xmlns:a16="http://schemas.microsoft.com/office/drawing/2014/main" id="{EE6F6FEA-66B0-A644-AD37-BA862113936E}"/>
              </a:ext>
            </a:extLst>
          </p:cNvPr>
          <p:cNvSpPr>
            <a:spLocks noGrp="1" noChangeArrowheads="1"/>
          </p:cNvSpPr>
          <p:nvPr>
            <p:ph type="ctrTitle"/>
          </p:nvPr>
        </p:nvSpPr>
        <p:spPr/>
        <p:txBody>
          <a:bodyPr/>
          <a:lstStyle/>
          <a:p>
            <a:r>
              <a:rPr lang="en-US" altLang="en-US"/>
              <a:t>End of Chapter 7</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a:extLst>
              <a:ext uri="{FF2B5EF4-FFF2-40B4-BE49-F238E27FC236}">
                <a16:creationId xmlns="" xmlns:a16="http://schemas.microsoft.com/office/drawing/2014/main" id="{1DE22DC8-CA6A-834B-B1BB-AE993C3F20A9}"/>
              </a:ext>
            </a:extLst>
          </p:cNvPr>
          <p:cNvSpPr>
            <a:spLocks noGrp="1" noChangeArrowheads="1"/>
          </p:cNvSpPr>
          <p:nvPr>
            <p:ph type="title"/>
          </p:nvPr>
        </p:nvSpPr>
        <p:spPr/>
        <p:txBody>
          <a:bodyPr/>
          <a:lstStyle/>
          <a:p>
            <a:pPr eaLnBrk="1" hangingPunct="1"/>
            <a:r>
              <a:rPr lang="en-US" altLang="en-US"/>
              <a:t>Bounded Buffer Problem (Cont.)</a:t>
            </a:r>
          </a:p>
        </p:txBody>
      </p:sp>
      <p:sp>
        <p:nvSpPr>
          <p:cNvPr id="13314" name="Rectangle 3">
            <a:extLst>
              <a:ext uri="{FF2B5EF4-FFF2-40B4-BE49-F238E27FC236}">
                <a16:creationId xmlns="" xmlns:a16="http://schemas.microsoft.com/office/drawing/2014/main" id="{B2A983FF-FF46-6843-BAF3-D1A30F33B8AD}"/>
              </a:ext>
            </a:extLst>
          </p:cNvPr>
          <p:cNvSpPr>
            <a:spLocks noGrp="1" noChangeArrowheads="1"/>
          </p:cNvSpPr>
          <p:nvPr>
            <p:ph idx="1"/>
          </p:nvPr>
        </p:nvSpPr>
        <p:spPr/>
        <p:txBody>
          <a:bodyPr/>
          <a:lstStyle/>
          <a:p>
            <a:r>
              <a:rPr lang="en-US" altLang="en-US" dirty="0"/>
              <a:t>The structure of the producer process</a:t>
            </a:r>
            <a:endParaRPr lang="en-US" altLang="en-US" sz="1400" b="1" dirty="0">
              <a:latin typeface="Courier New" panose="02070309020205020404" pitchFamily="49" charset="0"/>
            </a:endParaRPr>
          </a:p>
          <a:p>
            <a:pPr>
              <a:spcBef>
                <a:spcPts val="400"/>
              </a:spcBef>
              <a:spcAft>
                <a:spcPts val="400"/>
              </a:spcAft>
              <a:buFont typeface="Monotype Sorts" pitchFamily="2" charset="2"/>
              <a:buNone/>
            </a:pPr>
            <a:r>
              <a:rPr lang="en-US" altLang="en-US" sz="1800" b="1" dirty="0">
                <a:latin typeface="Courier New" panose="02070309020205020404" pitchFamily="49" charset="0"/>
              </a:rPr>
              <a:t>     while (true) { </a:t>
            </a:r>
          </a:p>
          <a:p>
            <a:pPr>
              <a:spcBef>
                <a:spcPts val="400"/>
              </a:spcBef>
              <a:spcAft>
                <a:spcPts val="400"/>
              </a:spcAft>
              <a:buFont typeface="Monotype Sorts" pitchFamily="2" charset="2"/>
              <a:buNone/>
            </a:pPr>
            <a:r>
              <a:rPr lang="en-US" altLang="en-US" sz="1800" b="1" dirty="0">
                <a:latin typeface="Courier New" panose="02070309020205020404" pitchFamily="49" charset="0"/>
              </a:rPr>
              <a:t>          ...</a:t>
            </a:r>
            <a:br>
              <a:rPr lang="en-US" altLang="en-US" sz="1800" b="1" dirty="0">
                <a:latin typeface="Courier New" panose="02070309020205020404" pitchFamily="49" charset="0"/>
              </a:rPr>
            </a:br>
            <a:r>
              <a:rPr lang="en-US" altLang="en-US" sz="1800" b="1" dirty="0">
                <a:latin typeface="Courier New" panose="02070309020205020404" pitchFamily="49" charset="0"/>
              </a:rPr>
              <a:t>        /* produce an item in </a:t>
            </a:r>
            <a:r>
              <a:rPr lang="en-US" altLang="en-US" sz="1800" b="1" dirty="0" err="1">
                <a:latin typeface="Courier New" panose="02070309020205020404" pitchFamily="49" charset="0"/>
              </a:rPr>
              <a:t>next_produced</a:t>
            </a:r>
            <a:r>
              <a:rPr lang="en-US" altLang="en-US" sz="1800" b="1" dirty="0">
                <a:latin typeface="Courier New" panose="02070309020205020404" pitchFamily="49" charset="0"/>
              </a:rPr>
              <a:t> */ </a:t>
            </a:r>
          </a:p>
          <a:p>
            <a:pPr>
              <a:spcBef>
                <a:spcPts val="400"/>
              </a:spcBef>
              <a:spcAft>
                <a:spcPts val="400"/>
              </a:spcAft>
              <a:buFont typeface="Monotype Sorts" pitchFamily="2" charset="2"/>
              <a:buNone/>
            </a:pPr>
            <a:r>
              <a:rPr lang="en-US" altLang="en-US" sz="1800" b="1" dirty="0">
                <a:latin typeface="Courier New" panose="02070309020205020404" pitchFamily="49" charset="0"/>
              </a:rPr>
              <a:t>          ... </a:t>
            </a:r>
          </a:p>
          <a:p>
            <a:pPr>
              <a:spcBef>
                <a:spcPts val="400"/>
              </a:spcBef>
              <a:spcAft>
                <a:spcPts val="400"/>
              </a:spcAft>
              <a:buFont typeface="Monotype Sorts" pitchFamily="2" charset="2"/>
              <a:buNone/>
            </a:pPr>
            <a:r>
              <a:rPr lang="en-US" altLang="en-US" sz="1800" b="1" dirty="0">
                <a:latin typeface="Courier New" panose="02070309020205020404" pitchFamily="49" charset="0"/>
              </a:rPr>
              <a:t>        wait(empty); </a:t>
            </a:r>
          </a:p>
          <a:p>
            <a:pPr>
              <a:spcBef>
                <a:spcPts val="400"/>
              </a:spcBef>
              <a:spcAft>
                <a:spcPts val="400"/>
              </a:spcAft>
              <a:buFont typeface="Monotype Sorts" pitchFamily="2" charset="2"/>
              <a:buNone/>
            </a:pPr>
            <a:r>
              <a:rPr lang="en-US" altLang="en-US" sz="1800" b="1" dirty="0">
                <a:latin typeface="Courier New" panose="02070309020205020404" pitchFamily="49" charset="0"/>
              </a:rPr>
              <a:t>        wait(mutex); </a:t>
            </a:r>
          </a:p>
          <a:p>
            <a:pPr>
              <a:spcBef>
                <a:spcPts val="400"/>
              </a:spcBef>
              <a:spcAft>
                <a:spcPts val="400"/>
              </a:spcAft>
              <a:buFont typeface="Monotype Sorts" pitchFamily="2" charset="2"/>
              <a:buNone/>
            </a:pPr>
            <a:r>
              <a:rPr lang="en-US" altLang="en-US" sz="1800" b="1" dirty="0">
                <a:latin typeface="Courier New" panose="02070309020205020404" pitchFamily="49" charset="0"/>
              </a:rPr>
              <a:t>           ...</a:t>
            </a:r>
            <a:br>
              <a:rPr lang="en-US" altLang="en-US" sz="1800" b="1" dirty="0">
                <a:latin typeface="Courier New" panose="02070309020205020404" pitchFamily="49" charset="0"/>
              </a:rPr>
            </a:br>
            <a:r>
              <a:rPr lang="en-US" altLang="en-US" sz="1800" b="1" dirty="0">
                <a:latin typeface="Courier New" panose="02070309020205020404" pitchFamily="49" charset="0"/>
              </a:rPr>
              <a:t>        /* add next produced to the buffer */ </a:t>
            </a:r>
          </a:p>
          <a:p>
            <a:pPr>
              <a:spcBef>
                <a:spcPts val="400"/>
              </a:spcBef>
              <a:spcAft>
                <a:spcPts val="400"/>
              </a:spcAft>
              <a:buFont typeface="Monotype Sorts" pitchFamily="2" charset="2"/>
              <a:buNone/>
            </a:pPr>
            <a:r>
              <a:rPr lang="en-US" altLang="en-US" sz="1800" b="1" dirty="0">
                <a:latin typeface="Courier New" panose="02070309020205020404" pitchFamily="49" charset="0"/>
              </a:rPr>
              <a:t>           ... </a:t>
            </a:r>
          </a:p>
          <a:p>
            <a:pPr>
              <a:spcBef>
                <a:spcPts val="400"/>
              </a:spcBef>
              <a:spcAft>
                <a:spcPts val="400"/>
              </a:spcAft>
              <a:buFont typeface="Monotype Sorts" pitchFamily="2" charset="2"/>
              <a:buNone/>
            </a:pPr>
            <a:r>
              <a:rPr lang="en-US" altLang="en-US" sz="1800" b="1" dirty="0">
                <a:latin typeface="Courier New" panose="02070309020205020404" pitchFamily="49" charset="0"/>
              </a:rPr>
              <a:t>        signal(mutex); </a:t>
            </a:r>
          </a:p>
          <a:p>
            <a:pPr>
              <a:spcBef>
                <a:spcPts val="400"/>
              </a:spcBef>
              <a:spcAft>
                <a:spcPts val="400"/>
              </a:spcAft>
              <a:buFont typeface="Monotype Sorts" pitchFamily="2" charset="2"/>
              <a:buNone/>
            </a:pPr>
            <a:r>
              <a:rPr lang="en-US" altLang="en-US" sz="1800" b="1" dirty="0">
                <a:latin typeface="Courier New" panose="02070309020205020404" pitchFamily="49" charset="0"/>
              </a:rPr>
              <a:t>        signal(full); </a:t>
            </a:r>
          </a:p>
          <a:p>
            <a:pPr>
              <a:spcBef>
                <a:spcPts val="400"/>
              </a:spcBef>
              <a:spcAft>
                <a:spcPts val="400"/>
              </a:spcAft>
              <a:buFont typeface="Monotype Sorts" pitchFamily="2" charset="2"/>
              <a:buNone/>
            </a:pPr>
            <a:r>
              <a:rPr lang="en-US" altLang="en-US" sz="1800" b="1" dirty="0">
                <a:latin typeface="Courier New" panose="02070309020205020404" pitchFamily="49" charset="0"/>
              </a:rPr>
              <a:t>     }</a:t>
            </a:r>
            <a:endParaRPr lang="en-US" altLang="en-US" sz="1400" b="1" dirty="0">
              <a:latin typeface="Courier New" panose="02070309020205020404" pitchFamily="49" charset="0"/>
            </a:endParaRPr>
          </a:p>
        </p:txBody>
      </p:sp>
      <p:sp>
        <p:nvSpPr>
          <p:cNvPr id="2" name="Rectangle 1"/>
          <p:cNvSpPr/>
          <p:nvPr/>
        </p:nvSpPr>
        <p:spPr>
          <a:xfrm>
            <a:off x="5475248" y="4853508"/>
            <a:ext cx="3064417" cy="923330"/>
          </a:xfrm>
          <a:prstGeom prst="rect">
            <a:avLst/>
          </a:prstGeom>
          <a:solidFill>
            <a:schemeClr val="bg2">
              <a:lumMod val="20000"/>
              <a:lumOff val="80000"/>
            </a:schemeClr>
          </a:solidFill>
          <a:ln>
            <a:solidFill>
              <a:schemeClr val="accent1"/>
            </a:solidFill>
          </a:ln>
        </p:spPr>
        <p:txBody>
          <a:bodyPr wrap="square">
            <a:spAutoFit/>
          </a:bodyPr>
          <a:lstStyle/>
          <a:p>
            <a:r>
              <a:rPr lang="en-US" altLang="en-US" dirty="0"/>
              <a:t>Semaphore </a:t>
            </a:r>
            <a:r>
              <a:rPr lang="en-US" altLang="en-US" b="1" dirty="0" err="1">
                <a:latin typeface="Courier New" panose="02070309020205020404" pitchFamily="49" charset="0"/>
              </a:rPr>
              <a:t>mutex</a:t>
            </a:r>
            <a:r>
              <a:rPr lang="en-US" altLang="en-US" dirty="0"/>
              <a:t> </a:t>
            </a:r>
            <a:r>
              <a:rPr lang="en-US" altLang="en-US" dirty="0" smtClean="0"/>
              <a:t>= </a:t>
            </a:r>
            <a:r>
              <a:rPr lang="en-US" altLang="en-US" dirty="0"/>
              <a:t>1</a:t>
            </a:r>
          </a:p>
          <a:p>
            <a:r>
              <a:rPr lang="en-US" altLang="en-US" dirty="0"/>
              <a:t>Semaphore </a:t>
            </a:r>
            <a:r>
              <a:rPr lang="en-US" altLang="en-US" b="1" dirty="0">
                <a:latin typeface="Courier New" panose="02070309020205020404" pitchFamily="49" charset="0"/>
              </a:rPr>
              <a:t>full</a:t>
            </a:r>
            <a:r>
              <a:rPr lang="en-US" altLang="en-US" dirty="0"/>
              <a:t> </a:t>
            </a:r>
            <a:r>
              <a:rPr lang="en-US" altLang="en-US" dirty="0" smtClean="0"/>
              <a:t>= </a:t>
            </a:r>
            <a:r>
              <a:rPr lang="en-US" altLang="en-US" dirty="0"/>
              <a:t>0</a:t>
            </a:r>
          </a:p>
          <a:p>
            <a:r>
              <a:rPr lang="en-US" altLang="en-US" dirty="0"/>
              <a:t>Semaphore </a:t>
            </a:r>
            <a:r>
              <a:rPr lang="en-US" altLang="en-US" b="1" dirty="0">
                <a:latin typeface="Courier New" panose="02070309020205020404" pitchFamily="49" charset="0"/>
              </a:rPr>
              <a:t>empty </a:t>
            </a:r>
            <a:r>
              <a:rPr lang="en-US" altLang="en-US" dirty="0" smtClean="0"/>
              <a:t>= </a:t>
            </a:r>
            <a:r>
              <a:rPr lang="en-US" altLang="en-US" dirty="0"/>
              <a:t>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 xmlns:a16="http://schemas.microsoft.com/office/drawing/2014/main" id="{4909165C-9B7D-CD46-AB3D-A34E0BC0EA97}"/>
              </a:ext>
            </a:extLst>
          </p:cNvPr>
          <p:cNvSpPr>
            <a:spLocks noGrp="1" noChangeArrowheads="1"/>
          </p:cNvSpPr>
          <p:nvPr>
            <p:ph type="title"/>
          </p:nvPr>
        </p:nvSpPr>
        <p:spPr/>
        <p:txBody>
          <a:bodyPr/>
          <a:lstStyle/>
          <a:p>
            <a:pPr eaLnBrk="1" hangingPunct="1"/>
            <a:r>
              <a:rPr lang="en-US" altLang="en-US"/>
              <a:t>Bounded Buffer Problem (Cont.)</a:t>
            </a:r>
          </a:p>
        </p:txBody>
      </p:sp>
      <p:sp>
        <p:nvSpPr>
          <p:cNvPr id="31747" name="Rectangle 3">
            <a:extLst>
              <a:ext uri="{FF2B5EF4-FFF2-40B4-BE49-F238E27FC236}">
                <a16:creationId xmlns="" xmlns:a16="http://schemas.microsoft.com/office/drawing/2014/main" id="{6E049998-80EE-5549-A3C8-96F0984575E9}"/>
              </a:ext>
            </a:extLst>
          </p:cNvPr>
          <p:cNvSpPr>
            <a:spLocks noGrp="1" noChangeArrowheads="1"/>
          </p:cNvSpPr>
          <p:nvPr>
            <p:ph idx="1"/>
          </p:nvPr>
        </p:nvSpPr>
        <p:spPr/>
        <p:txBody>
          <a:bodyPr/>
          <a:lstStyle/>
          <a:p>
            <a:r>
              <a:rPr lang="en-US" altLang="en-US" dirty="0"/>
              <a:t>The structure of the consumer process</a:t>
            </a:r>
            <a:endParaRPr lang="en-US" altLang="en-US" sz="1600" dirty="0"/>
          </a:p>
          <a:p>
            <a:pPr>
              <a:spcBef>
                <a:spcPts val="400"/>
              </a:spcBef>
              <a:spcAft>
                <a:spcPts val="400"/>
              </a:spcAft>
              <a:buFont typeface="Monotype Sorts" pitchFamily="2" charset="2"/>
              <a:buNone/>
            </a:pPr>
            <a:r>
              <a:rPr lang="en-US" altLang="en-US" sz="1800" b="1" dirty="0">
                <a:latin typeface="Courier New" panose="02070309020205020404" pitchFamily="49" charset="0"/>
                <a:cs typeface="Courier New" panose="02070309020205020404" pitchFamily="49" charset="0"/>
              </a:rPr>
              <a:t>     while (true) { </a:t>
            </a:r>
          </a:p>
          <a:p>
            <a:pPr>
              <a:spcBef>
                <a:spcPts val="400"/>
              </a:spcBef>
              <a:spcAft>
                <a:spcPts val="400"/>
              </a:spcAft>
              <a:buFont typeface="Monotype Sorts" pitchFamily="2" charset="2"/>
              <a:buNone/>
            </a:pPr>
            <a:r>
              <a:rPr lang="en-US" altLang="en-US" sz="1800" b="1" dirty="0">
                <a:latin typeface="Courier New" panose="02070309020205020404" pitchFamily="49" charset="0"/>
                <a:cs typeface="Courier New" panose="02070309020205020404" pitchFamily="49" charset="0"/>
              </a:rPr>
              <a:t>        wait(full); </a:t>
            </a:r>
          </a:p>
          <a:p>
            <a:pPr>
              <a:spcBef>
                <a:spcPts val="400"/>
              </a:spcBef>
              <a:spcAft>
                <a:spcPts val="400"/>
              </a:spcAft>
              <a:buFont typeface="Monotype Sorts" pitchFamily="2" charset="2"/>
              <a:buNone/>
            </a:pPr>
            <a:r>
              <a:rPr lang="en-US" altLang="en-US" sz="1800" b="1" dirty="0">
                <a:latin typeface="Courier New" panose="02070309020205020404" pitchFamily="49" charset="0"/>
                <a:cs typeface="Courier New" panose="02070309020205020404" pitchFamily="49" charset="0"/>
              </a:rPr>
              <a:t>        wait(mutex); </a:t>
            </a:r>
          </a:p>
          <a:p>
            <a:pPr>
              <a:spcBef>
                <a:spcPts val="400"/>
              </a:spcBef>
              <a:spcAft>
                <a:spcPts val="400"/>
              </a:spcAft>
              <a:buFont typeface="Monotype Sorts" pitchFamily="2" charset="2"/>
              <a:buNone/>
            </a:pPr>
            <a:r>
              <a:rPr lang="en-US" altLang="en-US" sz="1800" b="1" dirty="0">
                <a:latin typeface="Courier New" panose="02070309020205020404" pitchFamily="49" charset="0"/>
                <a:cs typeface="Courier New" panose="02070309020205020404" pitchFamily="49" charset="0"/>
              </a:rPr>
              <a:t>           ...</a:t>
            </a:r>
            <a:br>
              <a:rPr lang="en-US" altLang="en-US" sz="1800" b="1" dirty="0">
                <a:latin typeface="Courier New" panose="02070309020205020404" pitchFamily="49" charset="0"/>
                <a:cs typeface="Courier New" panose="02070309020205020404" pitchFamily="49" charset="0"/>
              </a:rPr>
            </a:br>
            <a:r>
              <a:rPr lang="en-US" altLang="en-US" sz="1800" b="1" dirty="0">
                <a:latin typeface="Courier New" panose="02070309020205020404" pitchFamily="49" charset="0"/>
                <a:cs typeface="Courier New" panose="02070309020205020404" pitchFamily="49" charset="0"/>
              </a:rPr>
              <a:t>        /* remove an item from buffer to </a:t>
            </a:r>
            <a:r>
              <a:rPr lang="en-US" altLang="en-US" sz="1800" b="1" dirty="0" err="1">
                <a:latin typeface="Courier New" panose="02070309020205020404" pitchFamily="49" charset="0"/>
                <a:cs typeface="Courier New" panose="02070309020205020404" pitchFamily="49" charset="0"/>
              </a:rPr>
              <a:t>next_consumed</a:t>
            </a:r>
            <a:r>
              <a:rPr lang="en-US" altLang="en-US" sz="1800" b="1" dirty="0">
                <a:latin typeface="Courier New" panose="02070309020205020404" pitchFamily="49" charset="0"/>
                <a:cs typeface="Courier New" panose="02070309020205020404" pitchFamily="49" charset="0"/>
              </a:rPr>
              <a:t> */ </a:t>
            </a:r>
          </a:p>
          <a:p>
            <a:pPr>
              <a:spcBef>
                <a:spcPts val="400"/>
              </a:spcBef>
              <a:spcAft>
                <a:spcPts val="400"/>
              </a:spcAft>
              <a:buFont typeface="Monotype Sorts" pitchFamily="2" charset="2"/>
              <a:buNone/>
            </a:pPr>
            <a:r>
              <a:rPr lang="en-US" altLang="en-US" sz="1800" b="1" dirty="0">
                <a:latin typeface="Courier New" panose="02070309020205020404" pitchFamily="49" charset="0"/>
                <a:cs typeface="Courier New" panose="02070309020205020404" pitchFamily="49" charset="0"/>
              </a:rPr>
              <a:t>           ... </a:t>
            </a:r>
          </a:p>
          <a:p>
            <a:pPr>
              <a:spcBef>
                <a:spcPts val="400"/>
              </a:spcBef>
              <a:spcAft>
                <a:spcPts val="400"/>
              </a:spcAft>
              <a:buFont typeface="Monotype Sorts" pitchFamily="2" charset="2"/>
              <a:buNone/>
            </a:pPr>
            <a:r>
              <a:rPr lang="en-US" altLang="en-US" sz="1800" b="1" dirty="0">
                <a:latin typeface="Courier New" panose="02070309020205020404" pitchFamily="49" charset="0"/>
                <a:cs typeface="Courier New" panose="02070309020205020404" pitchFamily="49" charset="0"/>
              </a:rPr>
              <a:t>        signal(mutex); </a:t>
            </a:r>
          </a:p>
          <a:p>
            <a:pPr>
              <a:spcBef>
                <a:spcPts val="400"/>
              </a:spcBef>
              <a:spcAft>
                <a:spcPts val="400"/>
              </a:spcAft>
              <a:buFont typeface="Monotype Sorts" pitchFamily="2" charset="2"/>
              <a:buNone/>
            </a:pPr>
            <a:r>
              <a:rPr lang="en-US" altLang="en-US" sz="1800" b="1" dirty="0">
                <a:latin typeface="Courier New" panose="02070309020205020404" pitchFamily="49" charset="0"/>
                <a:cs typeface="Courier New" panose="02070309020205020404" pitchFamily="49" charset="0"/>
              </a:rPr>
              <a:t>        signal(empty); </a:t>
            </a:r>
          </a:p>
          <a:p>
            <a:pPr>
              <a:spcBef>
                <a:spcPts val="400"/>
              </a:spcBef>
              <a:spcAft>
                <a:spcPts val="400"/>
              </a:spcAft>
              <a:buFont typeface="Monotype Sorts" pitchFamily="2" charset="2"/>
              <a:buNone/>
            </a:pPr>
            <a:r>
              <a:rPr lang="en-US" altLang="en-US" sz="1800" b="1" dirty="0">
                <a:latin typeface="Courier New" panose="02070309020205020404" pitchFamily="49" charset="0"/>
                <a:cs typeface="Courier New" panose="02070309020205020404" pitchFamily="49" charset="0"/>
              </a:rPr>
              <a:t>           ...</a:t>
            </a:r>
            <a:br>
              <a:rPr lang="en-US" altLang="en-US" sz="1800" b="1" dirty="0">
                <a:latin typeface="Courier New" panose="02070309020205020404" pitchFamily="49" charset="0"/>
                <a:cs typeface="Courier New" panose="02070309020205020404" pitchFamily="49" charset="0"/>
              </a:rPr>
            </a:br>
            <a:r>
              <a:rPr lang="en-US" altLang="en-US" sz="1800" b="1" dirty="0">
                <a:latin typeface="Courier New" panose="02070309020205020404" pitchFamily="49" charset="0"/>
                <a:cs typeface="Courier New" panose="02070309020205020404" pitchFamily="49" charset="0"/>
              </a:rPr>
              <a:t>        /* consume the item in next consumed */ </a:t>
            </a:r>
          </a:p>
          <a:p>
            <a:pPr>
              <a:spcBef>
                <a:spcPts val="400"/>
              </a:spcBef>
              <a:spcAft>
                <a:spcPts val="400"/>
              </a:spcAft>
              <a:buFont typeface="Monotype Sorts" pitchFamily="2" charset="2"/>
              <a:buNone/>
            </a:pPr>
            <a:r>
              <a:rPr lang="en-US" altLang="en-US" sz="1800" b="1" dirty="0">
                <a:latin typeface="Courier New" panose="02070309020205020404" pitchFamily="49" charset="0"/>
                <a:cs typeface="Courier New" panose="02070309020205020404" pitchFamily="49" charset="0"/>
              </a:rPr>
              <a:t>           ...</a:t>
            </a:r>
            <a:br>
              <a:rPr lang="en-US" altLang="en-US" sz="1800" b="1" dirty="0">
                <a:latin typeface="Courier New" panose="02070309020205020404" pitchFamily="49" charset="0"/>
                <a:cs typeface="Courier New" panose="02070309020205020404" pitchFamily="49" charset="0"/>
              </a:rPr>
            </a:br>
            <a:r>
              <a:rPr lang="en-US" altLang="en-US" sz="1800" b="1" dirty="0">
                <a:latin typeface="Courier New" panose="02070309020205020404" pitchFamily="49" charset="0"/>
                <a:cs typeface="Courier New" panose="02070309020205020404" pitchFamily="49" charset="0"/>
              </a:rPr>
              <a:t>     }</a:t>
            </a:r>
          </a:p>
          <a:p>
            <a:pPr>
              <a:buFont typeface="Monotype Sorts" pitchFamily="2" charset="2"/>
              <a:buNone/>
            </a:pPr>
            <a:endParaRPr lang="en-US" altLang="en-US" sz="1600" dirty="0"/>
          </a:p>
        </p:txBody>
      </p:sp>
      <p:sp>
        <p:nvSpPr>
          <p:cNvPr id="4" name="Rectangle 3"/>
          <p:cNvSpPr/>
          <p:nvPr/>
        </p:nvSpPr>
        <p:spPr>
          <a:xfrm>
            <a:off x="5787483" y="3794142"/>
            <a:ext cx="3064417" cy="923330"/>
          </a:xfrm>
          <a:prstGeom prst="rect">
            <a:avLst/>
          </a:prstGeom>
          <a:solidFill>
            <a:schemeClr val="bg2">
              <a:lumMod val="20000"/>
              <a:lumOff val="80000"/>
            </a:schemeClr>
          </a:solidFill>
          <a:ln>
            <a:solidFill>
              <a:schemeClr val="accent1"/>
            </a:solidFill>
          </a:ln>
        </p:spPr>
        <p:txBody>
          <a:bodyPr wrap="square">
            <a:spAutoFit/>
          </a:bodyPr>
          <a:lstStyle/>
          <a:p>
            <a:r>
              <a:rPr lang="en-US" altLang="en-US" dirty="0"/>
              <a:t>Semaphore </a:t>
            </a:r>
            <a:r>
              <a:rPr lang="en-US" altLang="en-US" b="1" dirty="0" err="1">
                <a:latin typeface="Courier New" panose="02070309020205020404" pitchFamily="49" charset="0"/>
              </a:rPr>
              <a:t>mutex</a:t>
            </a:r>
            <a:r>
              <a:rPr lang="en-US" altLang="en-US" dirty="0"/>
              <a:t> </a:t>
            </a:r>
            <a:r>
              <a:rPr lang="en-US" altLang="en-US" dirty="0" smtClean="0"/>
              <a:t>= </a:t>
            </a:r>
            <a:r>
              <a:rPr lang="en-US" altLang="en-US" dirty="0"/>
              <a:t>1</a:t>
            </a:r>
          </a:p>
          <a:p>
            <a:r>
              <a:rPr lang="en-US" altLang="en-US" dirty="0"/>
              <a:t>Semaphore </a:t>
            </a:r>
            <a:r>
              <a:rPr lang="en-US" altLang="en-US" b="1" dirty="0">
                <a:latin typeface="Courier New" panose="02070309020205020404" pitchFamily="49" charset="0"/>
              </a:rPr>
              <a:t>full</a:t>
            </a:r>
            <a:r>
              <a:rPr lang="en-US" altLang="en-US" dirty="0"/>
              <a:t> </a:t>
            </a:r>
            <a:r>
              <a:rPr lang="en-US" altLang="en-US" dirty="0" smtClean="0"/>
              <a:t>= </a:t>
            </a:r>
            <a:r>
              <a:rPr lang="en-US" altLang="en-US" dirty="0"/>
              <a:t>0</a:t>
            </a:r>
          </a:p>
          <a:p>
            <a:r>
              <a:rPr lang="en-US" altLang="en-US" dirty="0"/>
              <a:t>Semaphore </a:t>
            </a:r>
            <a:r>
              <a:rPr lang="en-US" altLang="en-US" b="1" dirty="0">
                <a:latin typeface="Courier New" panose="02070309020205020404" pitchFamily="49" charset="0"/>
              </a:rPr>
              <a:t>empty </a:t>
            </a:r>
            <a:r>
              <a:rPr lang="en-US" altLang="en-US" dirty="0" smtClean="0"/>
              <a:t>= </a:t>
            </a:r>
            <a:r>
              <a:rPr lang="en-US" altLang="en-US" dirty="0"/>
              <a:t>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 xmlns:a16="http://schemas.microsoft.com/office/drawing/2014/main" id="{20AD006F-A6E0-CD4E-BE2C-79C1D707039C}"/>
              </a:ext>
            </a:extLst>
          </p:cNvPr>
          <p:cNvSpPr>
            <a:spLocks noGrp="1" noChangeArrowheads="1"/>
          </p:cNvSpPr>
          <p:nvPr>
            <p:ph type="title"/>
          </p:nvPr>
        </p:nvSpPr>
        <p:spPr/>
        <p:txBody>
          <a:bodyPr/>
          <a:lstStyle/>
          <a:p>
            <a:pPr eaLnBrk="1" hangingPunct="1"/>
            <a:r>
              <a:rPr lang="en-US" altLang="en-US"/>
              <a:t>Readers-Writers Problem</a:t>
            </a:r>
          </a:p>
        </p:txBody>
      </p:sp>
      <p:sp>
        <p:nvSpPr>
          <p:cNvPr id="17410" name="Rectangle 3">
            <a:extLst>
              <a:ext uri="{FF2B5EF4-FFF2-40B4-BE49-F238E27FC236}">
                <a16:creationId xmlns="" xmlns:a16="http://schemas.microsoft.com/office/drawing/2014/main" id="{687A8BC0-C44B-1D4E-87F9-3793BBB35A9B}"/>
              </a:ext>
            </a:extLst>
          </p:cNvPr>
          <p:cNvSpPr>
            <a:spLocks noGrp="1" noChangeArrowheads="1"/>
          </p:cNvSpPr>
          <p:nvPr>
            <p:ph idx="1"/>
          </p:nvPr>
        </p:nvSpPr>
        <p:spPr/>
        <p:txBody>
          <a:bodyPr/>
          <a:lstStyle/>
          <a:p>
            <a:r>
              <a:rPr lang="en-US" altLang="en-US" dirty="0"/>
              <a:t>A data set is shared among a number of concurrent processes</a:t>
            </a:r>
          </a:p>
          <a:p>
            <a:pPr lvl="1">
              <a:spcBef>
                <a:spcPts val="400"/>
              </a:spcBef>
              <a:spcAft>
                <a:spcPts val="400"/>
              </a:spcAft>
            </a:pPr>
            <a:r>
              <a:rPr lang="en-US" altLang="en-US" b="1" dirty="0"/>
              <a:t>Readers</a:t>
            </a:r>
            <a:r>
              <a:rPr lang="en-US" altLang="en-US" dirty="0"/>
              <a:t> – only read the data set; they do </a:t>
            </a:r>
            <a:r>
              <a:rPr lang="en-US" altLang="en-US" b="1" i="1" dirty="0"/>
              <a:t>not</a:t>
            </a:r>
            <a:r>
              <a:rPr lang="en-US" altLang="en-US" b="1" dirty="0"/>
              <a:t> </a:t>
            </a:r>
            <a:r>
              <a:rPr lang="en-US" altLang="en-US" dirty="0"/>
              <a:t>perform any updates</a:t>
            </a:r>
          </a:p>
          <a:p>
            <a:pPr lvl="1">
              <a:spcBef>
                <a:spcPts val="400"/>
              </a:spcBef>
              <a:spcAft>
                <a:spcPts val="400"/>
              </a:spcAft>
            </a:pPr>
            <a:r>
              <a:rPr lang="en-US" altLang="en-US" b="1" dirty="0"/>
              <a:t>Writers</a:t>
            </a:r>
            <a:r>
              <a:rPr lang="en-US" altLang="en-US" dirty="0"/>
              <a:t>   – can both read and write</a:t>
            </a:r>
          </a:p>
          <a:p>
            <a:r>
              <a:rPr lang="en-US" altLang="en-US" dirty="0"/>
              <a:t>Problem – allow </a:t>
            </a:r>
            <a:r>
              <a:rPr lang="en-US" altLang="en-US" u="sng" dirty="0"/>
              <a:t>multiple readers to read at the same time</a:t>
            </a:r>
          </a:p>
          <a:p>
            <a:pPr lvl="1"/>
            <a:r>
              <a:rPr lang="en-US" altLang="en-US" dirty="0"/>
              <a:t>Only one single writer can access the shared data at the same time</a:t>
            </a:r>
          </a:p>
          <a:p>
            <a:r>
              <a:rPr lang="en-US" altLang="en-US" dirty="0"/>
              <a:t>Several variations of how readers and writers are considered  – all involve some form of priorities</a:t>
            </a:r>
          </a:p>
          <a:p>
            <a:r>
              <a:rPr lang="en-US" altLang="en-US" dirty="0"/>
              <a:t>Shared Data</a:t>
            </a:r>
          </a:p>
          <a:p>
            <a:pPr lvl="1">
              <a:spcBef>
                <a:spcPts val="400"/>
              </a:spcBef>
              <a:spcAft>
                <a:spcPts val="400"/>
              </a:spcAft>
            </a:pPr>
            <a:r>
              <a:rPr lang="en-US" altLang="en-US" dirty="0"/>
              <a:t>Data set</a:t>
            </a:r>
          </a:p>
          <a:p>
            <a:pPr lvl="1">
              <a:spcBef>
                <a:spcPts val="400"/>
              </a:spcBef>
              <a:spcAft>
                <a:spcPts val="400"/>
              </a:spcAft>
            </a:pPr>
            <a:r>
              <a:rPr lang="en-US" altLang="en-US" dirty="0"/>
              <a:t>Semaphore</a:t>
            </a:r>
            <a:r>
              <a:rPr lang="en-US" altLang="en-US" b="1" dirty="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rw_mutex</a:t>
            </a:r>
            <a:r>
              <a:rPr lang="en-US" altLang="en-US" b="1" dirty="0">
                <a:solidFill>
                  <a:srgbClr val="000000"/>
                </a:solidFill>
                <a:latin typeface="Courier New" panose="02070309020205020404" pitchFamily="49" charset="0"/>
              </a:rPr>
              <a:t> </a:t>
            </a:r>
            <a:r>
              <a:rPr lang="en-US" altLang="en-US" dirty="0"/>
              <a:t>initialized to 1</a:t>
            </a:r>
          </a:p>
          <a:p>
            <a:pPr lvl="1">
              <a:spcBef>
                <a:spcPts val="400"/>
              </a:spcBef>
              <a:spcAft>
                <a:spcPts val="400"/>
              </a:spcAft>
            </a:pPr>
            <a:r>
              <a:rPr lang="en-US" altLang="en-US" dirty="0"/>
              <a:t>Semaphore </a:t>
            </a:r>
            <a:r>
              <a:rPr lang="en-US" altLang="en-US" sz="2000" b="1" dirty="0">
                <a:solidFill>
                  <a:srgbClr val="000000"/>
                </a:solidFill>
                <a:latin typeface="Courier New" panose="02070309020205020404" pitchFamily="49" charset="0"/>
              </a:rPr>
              <a:t>mutex</a:t>
            </a:r>
            <a:r>
              <a:rPr lang="en-US" altLang="en-US" b="1" dirty="0">
                <a:solidFill>
                  <a:srgbClr val="000000"/>
                </a:solidFill>
                <a:latin typeface="Courier New" panose="02070309020205020404" pitchFamily="49" charset="0"/>
              </a:rPr>
              <a:t> </a:t>
            </a:r>
            <a:r>
              <a:rPr lang="en-US" altLang="en-US" dirty="0"/>
              <a:t>initialized to 1</a:t>
            </a:r>
          </a:p>
          <a:p>
            <a:pPr lvl="1">
              <a:spcBef>
                <a:spcPts val="400"/>
              </a:spcBef>
              <a:spcAft>
                <a:spcPts val="400"/>
              </a:spcAft>
            </a:pPr>
            <a:r>
              <a:rPr lang="en-US" altLang="en-US" dirty="0"/>
              <a:t>Integer </a:t>
            </a:r>
            <a:r>
              <a:rPr lang="en-US" altLang="en-US" sz="2000" b="1" dirty="0" err="1">
                <a:solidFill>
                  <a:srgbClr val="000000"/>
                </a:solidFill>
                <a:latin typeface="Courier New" panose="02070309020205020404" pitchFamily="49" charset="0"/>
              </a:rPr>
              <a:t>read_count</a:t>
            </a:r>
            <a:r>
              <a:rPr lang="en-US" altLang="en-US" dirty="0"/>
              <a:t> initialized to 0</a:t>
            </a:r>
          </a:p>
          <a:p>
            <a:pPr lvl="1"/>
            <a:endParaRPr lang="en-US"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 xmlns:a16="http://schemas.microsoft.com/office/drawing/2014/main" id="{E83C29C9-79C0-2448-8028-BB96BD436EA0}"/>
              </a:ext>
            </a:extLst>
          </p:cNvPr>
          <p:cNvSpPr>
            <a:spLocks noGrp="1" noChangeArrowheads="1"/>
          </p:cNvSpPr>
          <p:nvPr>
            <p:ph type="title"/>
          </p:nvPr>
        </p:nvSpPr>
        <p:spPr/>
        <p:txBody>
          <a:bodyPr/>
          <a:lstStyle/>
          <a:p>
            <a:pPr eaLnBrk="1" hangingPunct="1"/>
            <a:r>
              <a:rPr lang="en-US" altLang="en-US"/>
              <a:t>Readers-Writers Problem (Cont.)</a:t>
            </a:r>
          </a:p>
        </p:txBody>
      </p:sp>
      <p:sp>
        <p:nvSpPr>
          <p:cNvPr id="19458" name="Rectangle 3">
            <a:extLst>
              <a:ext uri="{FF2B5EF4-FFF2-40B4-BE49-F238E27FC236}">
                <a16:creationId xmlns="" xmlns:a16="http://schemas.microsoft.com/office/drawing/2014/main" id="{522463EE-6E92-5E4B-9F3C-01AB691CAD58}"/>
              </a:ext>
            </a:extLst>
          </p:cNvPr>
          <p:cNvSpPr>
            <a:spLocks noGrp="1" noChangeArrowheads="1"/>
          </p:cNvSpPr>
          <p:nvPr>
            <p:ph idx="1"/>
          </p:nvPr>
        </p:nvSpPr>
        <p:spPr/>
        <p:txBody>
          <a:bodyPr/>
          <a:lstStyle/>
          <a:p>
            <a:r>
              <a:rPr lang="en-US" altLang="en-US" dirty="0"/>
              <a:t>The structure of a writer process</a:t>
            </a:r>
          </a:p>
          <a:p>
            <a:pPr>
              <a:buFont typeface="Monotype Sorts" pitchFamily="2" charset="2"/>
              <a:buNone/>
            </a:pPr>
            <a:r>
              <a:rPr lang="en-US" altLang="en-US" sz="1600" dirty="0">
                <a:solidFill>
                  <a:srgbClr val="0000FF"/>
                </a:solidFill>
              </a:rPr>
              <a:t>        </a:t>
            </a:r>
          </a:p>
          <a:p>
            <a:pPr>
              <a:buFont typeface="Monotype Sorts" pitchFamily="2" charset="2"/>
              <a:buNone/>
            </a:pPr>
            <a:r>
              <a:rPr lang="en-US" altLang="en-US" sz="1800" b="1" dirty="0">
                <a:latin typeface="Courier New" panose="02070309020205020404" pitchFamily="49" charset="0"/>
              </a:rPr>
              <a:t>       while (true) {</a:t>
            </a:r>
            <a:br>
              <a:rPr lang="en-US" altLang="en-US" sz="1800" b="1" dirty="0">
                <a:latin typeface="Courier New" panose="02070309020205020404" pitchFamily="49" charset="0"/>
              </a:rPr>
            </a:br>
            <a:r>
              <a:rPr lang="en-US" altLang="en-US" sz="1800" b="1" dirty="0">
                <a:latin typeface="Courier New" panose="02070309020205020404" pitchFamily="49" charset="0"/>
              </a:rPr>
              <a:t>          wait(</a:t>
            </a:r>
            <a:r>
              <a:rPr lang="en-US" altLang="en-US" sz="1800" b="1" dirty="0" err="1">
                <a:latin typeface="Courier New" panose="02070309020205020404" pitchFamily="49" charset="0"/>
              </a:rPr>
              <a:t>rw_mutex</a:t>
            </a:r>
            <a:r>
              <a:rPr lang="en-US" altLang="en-US" sz="1800" b="1" dirty="0">
                <a:latin typeface="Courier New" panose="02070309020205020404" pitchFamily="49" charset="0"/>
              </a:rPr>
              <a:t>); </a:t>
            </a:r>
          </a:p>
          <a:p>
            <a:pPr>
              <a:buFont typeface="Monotype Sorts" pitchFamily="2" charset="2"/>
              <a:buNone/>
            </a:pPr>
            <a:r>
              <a:rPr lang="en-US" altLang="en-US" sz="1800" b="1" dirty="0">
                <a:latin typeface="Courier New" panose="02070309020205020404" pitchFamily="49" charset="0"/>
              </a:rPr>
              <a:t>               ...</a:t>
            </a:r>
            <a:br>
              <a:rPr lang="en-US" altLang="en-US" sz="1800" b="1" dirty="0">
                <a:latin typeface="Courier New" panose="02070309020205020404" pitchFamily="49" charset="0"/>
              </a:rPr>
            </a:br>
            <a:r>
              <a:rPr lang="en-US" altLang="en-US" sz="1800" b="1" dirty="0">
                <a:latin typeface="Courier New" panose="02070309020205020404" pitchFamily="49" charset="0"/>
              </a:rPr>
              <a:t>          /* writing is performed */ </a:t>
            </a:r>
          </a:p>
          <a:p>
            <a:pPr>
              <a:buFont typeface="Monotype Sorts" pitchFamily="2" charset="2"/>
              <a:buNone/>
            </a:pPr>
            <a:r>
              <a:rPr lang="en-US" altLang="en-US" sz="1800" b="1" dirty="0">
                <a:latin typeface="Courier New" panose="02070309020205020404" pitchFamily="49" charset="0"/>
              </a:rPr>
              <a:t>               ... </a:t>
            </a:r>
          </a:p>
          <a:p>
            <a:pPr>
              <a:buFont typeface="Monotype Sorts" pitchFamily="2" charset="2"/>
              <a:buNone/>
            </a:pPr>
            <a:r>
              <a:rPr lang="en-US" altLang="en-US" sz="1800" b="1" dirty="0">
                <a:latin typeface="Courier New" panose="02070309020205020404" pitchFamily="49" charset="0"/>
              </a:rPr>
              <a:t>          signal(</a:t>
            </a:r>
            <a:r>
              <a:rPr lang="en-US" altLang="en-US" sz="1800" b="1" dirty="0" err="1">
                <a:latin typeface="Courier New" panose="02070309020205020404" pitchFamily="49" charset="0"/>
              </a:rPr>
              <a:t>rw_mutex</a:t>
            </a:r>
            <a:r>
              <a:rPr lang="en-US" altLang="en-US" sz="1800" b="1" dirty="0">
                <a:latin typeface="Courier New" panose="02070309020205020404" pitchFamily="49" charset="0"/>
              </a:rPr>
              <a:t>); </a:t>
            </a:r>
          </a:p>
          <a:p>
            <a:pPr>
              <a:buFont typeface="Monotype Sorts" pitchFamily="2" charset="2"/>
              <a:buNone/>
            </a:pPr>
            <a:r>
              <a:rPr lang="en-US" altLang="en-US" sz="1800" b="1" dirty="0">
                <a:latin typeface="Courier New" panose="02070309020205020404" pitchFamily="49" charset="0"/>
              </a:rPr>
              <a:t>     }</a:t>
            </a:r>
          </a:p>
          <a:p>
            <a:pPr>
              <a:buFont typeface="Monotype Sorts" pitchFamily="2" charset="2"/>
              <a:buNone/>
            </a:pPr>
            <a:endParaRPr lang="en-US" altLang="en-US" dirty="0">
              <a:solidFill>
                <a:srgbClr val="0000FF"/>
              </a:solidFill>
            </a:endParaRPr>
          </a:p>
          <a:p>
            <a:pPr>
              <a:buFont typeface="Monotype Sorts" pitchFamily="2" charset="2"/>
              <a:buNone/>
            </a:pPr>
            <a:endParaRPr lang="en-US" altLang="en-US" dirty="0">
              <a:solidFill>
                <a:srgbClr val="0000FF"/>
              </a:solidFill>
            </a:endParaRPr>
          </a:p>
          <a:p>
            <a:pPr>
              <a:buFont typeface="Monotype Sorts" pitchFamily="2" charset="2"/>
              <a:buNone/>
            </a:pPr>
            <a:r>
              <a:rPr lang="en-US" altLang="en-US" dirty="0">
                <a:solidFill>
                  <a:srgbClr val="0000FF"/>
                </a:solidFill>
              </a:rPr>
              <a:t>       </a:t>
            </a:r>
          </a:p>
        </p:txBody>
      </p:sp>
      <p:sp>
        <p:nvSpPr>
          <p:cNvPr id="2" name="Rectangle 1"/>
          <p:cNvSpPr/>
          <p:nvPr/>
        </p:nvSpPr>
        <p:spPr>
          <a:xfrm>
            <a:off x="4939990" y="1760993"/>
            <a:ext cx="3911909" cy="1220847"/>
          </a:xfrm>
          <a:prstGeom prst="rect">
            <a:avLst/>
          </a:prstGeom>
          <a:solidFill>
            <a:schemeClr val="bg2">
              <a:lumMod val="20000"/>
              <a:lumOff val="80000"/>
            </a:schemeClr>
          </a:solidFill>
        </p:spPr>
        <p:txBody>
          <a:bodyPr wrap="square">
            <a:spAutoFit/>
          </a:bodyPr>
          <a:lstStyle/>
          <a:p>
            <a:pPr lvl="1">
              <a:spcBef>
                <a:spcPts val="400"/>
              </a:spcBef>
              <a:spcAft>
                <a:spcPts val="400"/>
              </a:spcAft>
            </a:pPr>
            <a:r>
              <a:rPr lang="en-US" altLang="en-US" dirty="0"/>
              <a:t>Semaphore</a:t>
            </a:r>
            <a:r>
              <a:rPr lang="en-US" altLang="en-US" b="1" dirty="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rw_mutex</a:t>
            </a:r>
            <a:r>
              <a:rPr lang="en-US" altLang="en-US" b="1" dirty="0">
                <a:solidFill>
                  <a:srgbClr val="000000"/>
                </a:solidFill>
                <a:latin typeface="Courier New" panose="02070309020205020404" pitchFamily="49" charset="0"/>
              </a:rPr>
              <a:t> </a:t>
            </a:r>
            <a:r>
              <a:rPr lang="en-US" altLang="en-US" dirty="0" smtClean="0"/>
              <a:t>= </a:t>
            </a:r>
            <a:r>
              <a:rPr lang="en-US" altLang="en-US" dirty="0"/>
              <a:t>1</a:t>
            </a:r>
          </a:p>
          <a:p>
            <a:pPr lvl="1">
              <a:spcBef>
                <a:spcPts val="400"/>
              </a:spcBef>
              <a:spcAft>
                <a:spcPts val="400"/>
              </a:spcAft>
            </a:pPr>
            <a:r>
              <a:rPr lang="en-US" altLang="en-US" dirty="0"/>
              <a:t>Semaphore </a:t>
            </a:r>
            <a:r>
              <a:rPr lang="en-US" altLang="en-US" sz="2000" b="1" dirty="0" err="1">
                <a:solidFill>
                  <a:srgbClr val="000000"/>
                </a:solidFill>
                <a:latin typeface="Courier New" panose="02070309020205020404" pitchFamily="49" charset="0"/>
              </a:rPr>
              <a:t>mutex</a:t>
            </a:r>
            <a:r>
              <a:rPr lang="en-US" altLang="en-US" b="1" dirty="0">
                <a:solidFill>
                  <a:srgbClr val="000000"/>
                </a:solidFill>
                <a:latin typeface="Courier New" panose="02070309020205020404" pitchFamily="49" charset="0"/>
              </a:rPr>
              <a:t> </a:t>
            </a:r>
            <a:r>
              <a:rPr lang="en-US" altLang="en-US" dirty="0" smtClean="0"/>
              <a:t>= 1</a:t>
            </a:r>
            <a:endParaRPr lang="en-US" altLang="en-US" dirty="0"/>
          </a:p>
          <a:p>
            <a:pPr lvl="1">
              <a:spcBef>
                <a:spcPts val="400"/>
              </a:spcBef>
              <a:spcAft>
                <a:spcPts val="400"/>
              </a:spcAft>
            </a:pPr>
            <a:r>
              <a:rPr lang="en-US" altLang="en-US" dirty="0"/>
              <a:t>Integer </a:t>
            </a:r>
            <a:r>
              <a:rPr lang="en-US" altLang="en-US" sz="2000" b="1" dirty="0" err="1">
                <a:solidFill>
                  <a:srgbClr val="000000"/>
                </a:solidFill>
                <a:latin typeface="Courier New" panose="02070309020205020404" pitchFamily="49" charset="0"/>
              </a:rPr>
              <a:t>read_count</a:t>
            </a:r>
            <a:r>
              <a:rPr lang="en-US" altLang="en-US" dirty="0"/>
              <a:t> </a:t>
            </a:r>
            <a:r>
              <a:rPr lang="en-US" altLang="en-US" dirty="0" smtClean="0"/>
              <a:t>= 0</a:t>
            </a:r>
            <a:endParaRPr lang="en-US"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 xmlns:a16="http://schemas.microsoft.com/office/drawing/2014/main" id="{E036A57E-D6CB-9A4A-81C4-355D7DFEED02}"/>
              </a:ext>
            </a:extLst>
          </p:cNvPr>
          <p:cNvSpPr>
            <a:spLocks noGrp="1" noChangeArrowheads="1"/>
          </p:cNvSpPr>
          <p:nvPr>
            <p:ph type="title"/>
          </p:nvPr>
        </p:nvSpPr>
        <p:spPr/>
        <p:txBody>
          <a:bodyPr/>
          <a:lstStyle/>
          <a:p>
            <a:pPr eaLnBrk="1" hangingPunct="1"/>
            <a:r>
              <a:rPr lang="en-US" altLang="en-US"/>
              <a:t>Readers-Writers Problem (Cont.)</a:t>
            </a:r>
          </a:p>
        </p:txBody>
      </p:sp>
      <p:sp>
        <p:nvSpPr>
          <p:cNvPr id="21506" name="Rectangle 3">
            <a:extLst>
              <a:ext uri="{FF2B5EF4-FFF2-40B4-BE49-F238E27FC236}">
                <a16:creationId xmlns="" xmlns:a16="http://schemas.microsoft.com/office/drawing/2014/main" id="{A6D556E4-6453-464E-8B9B-252899307D14}"/>
              </a:ext>
            </a:extLst>
          </p:cNvPr>
          <p:cNvSpPr>
            <a:spLocks noGrp="1" noChangeArrowheads="1"/>
          </p:cNvSpPr>
          <p:nvPr>
            <p:ph idx="1"/>
          </p:nvPr>
        </p:nvSpPr>
        <p:spPr>
          <a:xfrm>
            <a:off x="2872791" y="1001451"/>
            <a:ext cx="8361362" cy="5019769"/>
          </a:xfrm>
        </p:spPr>
        <p:txBody>
          <a:bodyPr/>
          <a:lstStyle/>
          <a:p>
            <a:pPr>
              <a:lnSpc>
                <a:spcPct val="80000"/>
              </a:lnSpc>
            </a:pPr>
            <a:r>
              <a:rPr lang="en-US" altLang="en-US" dirty="0"/>
              <a:t>The structure of a reader process</a:t>
            </a:r>
            <a:endParaRPr lang="en-US" altLang="en-US" sz="1600" dirty="0">
              <a:solidFill>
                <a:srgbClr val="0000FF"/>
              </a:solidFill>
            </a:endParaRPr>
          </a:p>
          <a:p>
            <a:pPr>
              <a:spcBef>
                <a:spcPts val="400"/>
              </a:spcBef>
              <a:spcAft>
                <a:spcPts val="400"/>
              </a:spcAft>
              <a:buFont typeface="Monotype Sorts" pitchFamily="2" charset="2"/>
              <a:buNone/>
            </a:pPr>
            <a:r>
              <a:rPr lang="en-US" altLang="en-US" sz="1800" b="1" dirty="0">
                <a:latin typeface="Courier New" panose="02070309020205020404" pitchFamily="49" charset="0"/>
              </a:rPr>
              <a:t>       while (true){</a:t>
            </a:r>
            <a:br>
              <a:rPr lang="en-US" altLang="en-US" sz="1800" b="1" dirty="0">
                <a:latin typeface="Courier New" panose="02070309020205020404" pitchFamily="49" charset="0"/>
              </a:rPr>
            </a:br>
            <a:r>
              <a:rPr lang="en-US" altLang="en-US" sz="1800" b="1" dirty="0">
                <a:latin typeface="Courier New" panose="02070309020205020404" pitchFamily="49" charset="0"/>
              </a:rPr>
              <a:t>    		wait(mutex);</a:t>
            </a:r>
            <a:br>
              <a:rPr lang="en-US" altLang="en-US" sz="1800" b="1" dirty="0">
                <a:latin typeface="Courier New" panose="02070309020205020404" pitchFamily="49" charset="0"/>
              </a:rPr>
            </a:br>
            <a:r>
              <a:rPr lang="en-US" altLang="en-US" sz="1800" b="1" dirty="0">
                <a:latin typeface="Courier New" panose="02070309020205020404" pitchFamily="49" charset="0"/>
              </a:rPr>
              <a:t>        	</a:t>
            </a:r>
            <a:r>
              <a:rPr lang="en-US" altLang="en-US" sz="1800" b="1" dirty="0" err="1">
                <a:latin typeface="Courier New" panose="02070309020205020404" pitchFamily="49" charset="0"/>
              </a:rPr>
              <a:t>read_count</a:t>
            </a:r>
            <a:r>
              <a:rPr lang="en-US" altLang="en-US" sz="1800" b="1" dirty="0">
                <a:latin typeface="Courier New" panose="02070309020205020404" pitchFamily="49" charset="0"/>
              </a:rPr>
              <a:t>++;</a:t>
            </a:r>
            <a:br>
              <a:rPr lang="en-US" altLang="en-US" sz="1800" b="1" dirty="0">
                <a:latin typeface="Courier New" panose="02070309020205020404" pitchFamily="49" charset="0"/>
              </a:rPr>
            </a:br>
            <a:r>
              <a:rPr lang="en-US" altLang="en-US" sz="1800" b="1" dirty="0">
                <a:latin typeface="Courier New" panose="02070309020205020404" pitchFamily="49" charset="0"/>
              </a:rPr>
              <a:t>        	if (</a:t>
            </a:r>
            <a:r>
              <a:rPr lang="en-US" altLang="en-US" sz="1800" b="1" dirty="0" err="1">
                <a:latin typeface="Courier New" panose="02070309020205020404" pitchFamily="49" charset="0"/>
              </a:rPr>
              <a:t>read_count</a:t>
            </a:r>
            <a:r>
              <a:rPr lang="en-US" altLang="en-US" sz="1800" b="1" dirty="0">
                <a:latin typeface="Courier New" panose="02070309020205020404" pitchFamily="49" charset="0"/>
              </a:rPr>
              <a:t> == 1) </a:t>
            </a:r>
          </a:p>
          <a:p>
            <a:pPr>
              <a:spcBef>
                <a:spcPts val="400"/>
              </a:spcBef>
              <a:spcAft>
                <a:spcPts val="400"/>
              </a:spcAft>
              <a:buFont typeface="Monotype Sorts" pitchFamily="2" charset="2"/>
              <a:buNone/>
            </a:pPr>
            <a:r>
              <a:rPr lang="en-US" altLang="en-US" sz="1800" b="1" dirty="0">
                <a:latin typeface="Courier New" panose="02070309020205020404" pitchFamily="49" charset="0"/>
              </a:rPr>
              <a:t>		   	wait(</a:t>
            </a:r>
            <a:r>
              <a:rPr lang="en-US" altLang="en-US" sz="1800" b="1" dirty="0" err="1">
                <a:latin typeface="Courier New" panose="02070309020205020404" pitchFamily="49" charset="0"/>
              </a:rPr>
              <a:t>rw_mutex</a:t>
            </a:r>
            <a:r>
              <a:rPr lang="en-US" altLang="en-US" sz="1800" b="1" dirty="0">
                <a:latin typeface="Courier New" panose="02070309020205020404" pitchFamily="49" charset="0"/>
              </a:rPr>
              <a:t>); </a:t>
            </a:r>
          </a:p>
          <a:p>
            <a:pPr>
              <a:spcBef>
                <a:spcPts val="400"/>
              </a:spcBef>
              <a:spcAft>
                <a:spcPts val="400"/>
              </a:spcAft>
              <a:buFont typeface="Monotype Sorts" pitchFamily="2" charset="2"/>
              <a:buNone/>
            </a:pPr>
            <a:r>
              <a:rPr lang="en-US" altLang="en-US" sz="1800" b="1" dirty="0">
                <a:latin typeface="Courier New" panose="02070309020205020404" pitchFamily="49" charset="0"/>
              </a:rPr>
              <a:t>           	signal(mutex); </a:t>
            </a:r>
          </a:p>
          <a:p>
            <a:pPr>
              <a:spcBef>
                <a:spcPts val="400"/>
              </a:spcBef>
              <a:spcAft>
                <a:spcPts val="400"/>
              </a:spcAft>
              <a:buFont typeface="Monotype Sorts" pitchFamily="2" charset="2"/>
              <a:buNone/>
            </a:pPr>
            <a:r>
              <a:rPr lang="en-US" altLang="en-US" sz="1800" b="1" dirty="0">
                <a:latin typeface="Courier New" panose="02070309020205020404" pitchFamily="49" charset="0"/>
              </a:rPr>
              <a:t>               ...   /* reading is performed */ </a:t>
            </a:r>
          </a:p>
          <a:p>
            <a:pPr>
              <a:spcBef>
                <a:spcPts val="400"/>
              </a:spcBef>
              <a:spcAft>
                <a:spcPts val="400"/>
              </a:spcAft>
              <a:buFont typeface="Monotype Sorts" pitchFamily="2" charset="2"/>
              <a:buNone/>
            </a:pPr>
            <a:r>
              <a:rPr lang="en-US" altLang="en-US" sz="1800" b="1" dirty="0">
                <a:latin typeface="Courier New" panose="02070309020205020404" pitchFamily="49" charset="0"/>
              </a:rPr>
              <a:t>               ... </a:t>
            </a:r>
          </a:p>
          <a:p>
            <a:pPr>
              <a:spcBef>
                <a:spcPts val="400"/>
              </a:spcBef>
              <a:spcAft>
                <a:spcPts val="400"/>
              </a:spcAft>
              <a:buFont typeface="Monotype Sorts" pitchFamily="2" charset="2"/>
              <a:buNone/>
            </a:pPr>
            <a:r>
              <a:rPr lang="en-US" altLang="en-US" sz="1800" b="1" dirty="0">
                <a:latin typeface="Courier New" panose="02070309020205020404" pitchFamily="49" charset="0"/>
              </a:rPr>
              <a:t>           	wait(mutex);</a:t>
            </a:r>
            <a:br>
              <a:rPr lang="en-US" altLang="en-US" sz="1800" b="1" dirty="0">
                <a:latin typeface="Courier New" panose="02070309020205020404" pitchFamily="49" charset="0"/>
              </a:rPr>
            </a:br>
            <a:r>
              <a:rPr lang="en-US" altLang="en-US" sz="1800" b="1" dirty="0">
                <a:latin typeface="Courier New" panose="02070309020205020404" pitchFamily="49" charset="0"/>
              </a:rPr>
              <a:t>           	read count--;</a:t>
            </a:r>
            <a:br>
              <a:rPr lang="en-US" altLang="en-US" sz="1800" b="1" dirty="0">
                <a:latin typeface="Courier New" panose="02070309020205020404" pitchFamily="49" charset="0"/>
              </a:rPr>
            </a:br>
            <a:r>
              <a:rPr lang="en-US" altLang="en-US" sz="1800" b="1" dirty="0">
                <a:latin typeface="Courier New" panose="02070309020205020404" pitchFamily="49" charset="0"/>
              </a:rPr>
              <a:t>           	if (</a:t>
            </a:r>
            <a:r>
              <a:rPr lang="en-US" altLang="en-US" sz="1800" b="1" dirty="0" err="1">
                <a:latin typeface="Courier New" panose="02070309020205020404" pitchFamily="49" charset="0"/>
              </a:rPr>
              <a:t>read_count</a:t>
            </a:r>
            <a:r>
              <a:rPr lang="en-US" altLang="en-US" sz="1800" b="1" dirty="0">
                <a:latin typeface="Courier New" panose="02070309020205020404" pitchFamily="49" charset="0"/>
              </a:rPr>
              <a:t> == 0) </a:t>
            </a:r>
          </a:p>
          <a:p>
            <a:pPr>
              <a:spcBef>
                <a:spcPts val="400"/>
              </a:spcBef>
              <a:spcAft>
                <a:spcPts val="400"/>
              </a:spcAft>
              <a:buFont typeface="Monotype Sorts" pitchFamily="2" charset="2"/>
              <a:buNone/>
            </a:pPr>
            <a:r>
              <a:rPr lang="en-US" altLang="en-US" sz="1800" b="1" dirty="0">
                <a:latin typeface="Courier New" panose="02070309020205020404" pitchFamily="49" charset="0"/>
              </a:rPr>
              <a:t>           		signal(</a:t>
            </a:r>
            <a:r>
              <a:rPr lang="en-US" altLang="en-US" sz="1800" b="1" dirty="0" err="1">
                <a:latin typeface="Courier New" panose="02070309020205020404" pitchFamily="49" charset="0"/>
              </a:rPr>
              <a:t>rw_mutex</a:t>
            </a:r>
            <a:r>
              <a:rPr lang="en-US" altLang="en-US" sz="1800" b="1" dirty="0">
                <a:latin typeface="Courier New" panose="02070309020205020404" pitchFamily="49" charset="0"/>
              </a:rPr>
              <a:t>); </a:t>
            </a:r>
          </a:p>
          <a:p>
            <a:pPr>
              <a:spcBef>
                <a:spcPts val="400"/>
              </a:spcBef>
              <a:spcAft>
                <a:spcPts val="400"/>
              </a:spcAft>
              <a:buFont typeface="Monotype Sorts" pitchFamily="2" charset="2"/>
              <a:buNone/>
            </a:pPr>
            <a:r>
              <a:rPr lang="en-US" altLang="en-US" sz="1800" b="1" dirty="0">
                <a:latin typeface="Courier New" panose="02070309020205020404" pitchFamily="49" charset="0"/>
              </a:rPr>
              <a:t>           	signal(mutex); </a:t>
            </a:r>
          </a:p>
          <a:p>
            <a:pPr>
              <a:spcBef>
                <a:spcPts val="400"/>
              </a:spcBef>
              <a:spcAft>
                <a:spcPts val="400"/>
              </a:spcAft>
              <a:buFont typeface="Monotype Sorts" pitchFamily="2" charset="2"/>
              <a:buNone/>
            </a:pPr>
            <a:r>
              <a:rPr lang="en-US" altLang="en-US" sz="1800" b="1" dirty="0">
                <a:latin typeface="Courier New" panose="02070309020205020404" pitchFamily="49" charset="0"/>
              </a:rPr>
              <a:t>       }</a:t>
            </a:r>
            <a:endParaRPr lang="en-US" altLang="en-US" sz="1400" b="1" dirty="0">
              <a:latin typeface="Courier New" panose="02070309020205020404" pitchFamily="49" charset="0"/>
            </a:endParaRPr>
          </a:p>
        </p:txBody>
      </p:sp>
      <p:sp>
        <p:nvSpPr>
          <p:cNvPr id="4" name="Rectangle 3"/>
          <p:cNvSpPr/>
          <p:nvPr/>
        </p:nvSpPr>
        <p:spPr>
          <a:xfrm>
            <a:off x="-346861" y="1609545"/>
            <a:ext cx="4001119" cy="1220847"/>
          </a:xfrm>
          <a:prstGeom prst="rect">
            <a:avLst/>
          </a:prstGeom>
          <a:solidFill>
            <a:schemeClr val="bg2">
              <a:lumMod val="20000"/>
              <a:lumOff val="80000"/>
            </a:schemeClr>
          </a:solidFill>
        </p:spPr>
        <p:txBody>
          <a:bodyPr wrap="square">
            <a:spAutoFit/>
          </a:bodyPr>
          <a:lstStyle/>
          <a:p>
            <a:pPr lvl="1">
              <a:spcBef>
                <a:spcPts val="400"/>
              </a:spcBef>
              <a:spcAft>
                <a:spcPts val="400"/>
              </a:spcAft>
            </a:pPr>
            <a:r>
              <a:rPr lang="en-US" altLang="en-US" dirty="0"/>
              <a:t>Semaphore</a:t>
            </a:r>
            <a:r>
              <a:rPr lang="en-US" altLang="en-US" b="1" dirty="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rw_mutex</a:t>
            </a:r>
            <a:r>
              <a:rPr lang="en-US" altLang="en-US" b="1" dirty="0">
                <a:solidFill>
                  <a:srgbClr val="000000"/>
                </a:solidFill>
                <a:latin typeface="Courier New" panose="02070309020205020404" pitchFamily="49" charset="0"/>
              </a:rPr>
              <a:t> </a:t>
            </a:r>
            <a:r>
              <a:rPr lang="en-US" altLang="en-US" dirty="0" smtClean="0"/>
              <a:t>= </a:t>
            </a:r>
            <a:r>
              <a:rPr lang="en-US" altLang="en-US" dirty="0"/>
              <a:t>1</a:t>
            </a:r>
          </a:p>
          <a:p>
            <a:pPr lvl="1">
              <a:spcBef>
                <a:spcPts val="400"/>
              </a:spcBef>
              <a:spcAft>
                <a:spcPts val="400"/>
              </a:spcAft>
            </a:pPr>
            <a:r>
              <a:rPr lang="en-US" altLang="en-US" dirty="0"/>
              <a:t>Semaphore </a:t>
            </a:r>
            <a:r>
              <a:rPr lang="en-US" altLang="en-US" sz="2000" b="1" dirty="0" err="1">
                <a:solidFill>
                  <a:srgbClr val="000000"/>
                </a:solidFill>
                <a:latin typeface="Courier New" panose="02070309020205020404" pitchFamily="49" charset="0"/>
              </a:rPr>
              <a:t>mutex</a:t>
            </a:r>
            <a:r>
              <a:rPr lang="en-US" altLang="en-US" b="1" dirty="0">
                <a:solidFill>
                  <a:srgbClr val="000000"/>
                </a:solidFill>
                <a:latin typeface="Courier New" panose="02070309020205020404" pitchFamily="49" charset="0"/>
              </a:rPr>
              <a:t> </a:t>
            </a:r>
            <a:r>
              <a:rPr lang="en-US" altLang="en-US" dirty="0" smtClean="0"/>
              <a:t>= 1</a:t>
            </a:r>
            <a:endParaRPr lang="en-US" altLang="en-US" dirty="0"/>
          </a:p>
          <a:p>
            <a:pPr lvl="1">
              <a:spcBef>
                <a:spcPts val="400"/>
              </a:spcBef>
              <a:spcAft>
                <a:spcPts val="400"/>
              </a:spcAft>
            </a:pPr>
            <a:r>
              <a:rPr lang="en-US" altLang="en-US" dirty="0"/>
              <a:t>Integer </a:t>
            </a:r>
            <a:r>
              <a:rPr lang="en-US" altLang="en-US" sz="2000" b="1" dirty="0" err="1">
                <a:solidFill>
                  <a:srgbClr val="000000"/>
                </a:solidFill>
                <a:latin typeface="Courier New" panose="02070309020205020404" pitchFamily="49" charset="0"/>
              </a:rPr>
              <a:t>read_count</a:t>
            </a:r>
            <a:r>
              <a:rPr lang="en-US" altLang="en-US" dirty="0"/>
              <a:t> </a:t>
            </a:r>
            <a:r>
              <a:rPr lang="en-US" altLang="en-US" dirty="0" smtClean="0"/>
              <a:t>= 0</a:t>
            </a:r>
            <a:endParaRPr lang="en-US" altLang="en-US" dirty="0"/>
          </a:p>
        </p:txBody>
      </p:sp>
      <p:sp>
        <p:nvSpPr>
          <p:cNvPr id="2" name="Rectangle 1"/>
          <p:cNvSpPr/>
          <p:nvPr/>
        </p:nvSpPr>
        <p:spPr>
          <a:xfrm>
            <a:off x="411128" y="3077538"/>
            <a:ext cx="3727735" cy="2462213"/>
          </a:xfrm>
          <a:prstGeom prst="rect">
            <a:avLst/>
          </a:prstGeom>
          <a:ln>
            <a:solidFill>
              <a:srgbClr val="FF0000"/>
            </a:solidFill>
          </a:ln>
        </p:spPr>
        <p:txBody>
          <a:bodyPr wrap="square">
            <a:spAutoFit/>
          </a:bodyPr>
          <a:lstStyle/>
          <a:p>
            <a:pPr>
              <a:buFont typeface="Monotype Sorts" pitchFamily="2" charset="2"/>
              <a:buNone/>
            </a:pPr>
            <a:r>
              <a:rPr lang="en-US" altLang="en-US" b="1" dirty="0">
                <a:latin typeface="Courier New" panose="02070309020205020404" pitchFamily="49" charset="0"/>
              </a:rPr>
              <a:t>while (true) {</a:t>
            </a:r>
            <a:br>
              <a:rPr lang="en-US" altLang="en-US" b="1" dirty="0">
                <a:latin typeface="Courier New" panose="02070309020205020404" pitchFamily="49" charset="0"/>
              </a:rPr>
            </a:br>
            <a:r>
              <a:rPr lang="en-US" altLang="en-US" b="1" dirty="0">
                <a:latin typeface="Courier New" panose="02070309020205020404" pitchFamily="49" charset="0"/>
              </a:rPr>
              <a:t>     </a:t>
            </a:r>
            <a:r>
              <a:rPr lang="en-US" altLang="en-US" b="1" dirty="0" smtClean="0">
                <a:latin typeface="Courier New" panose="02070309020205020404" pitchFamily="49" charset="0"/>
              </a:rPr>
              <a:t>	wait(</a:t>
            </a:r>
            <a:r>
              <a:rPr lang="en-US" altLang="en-US" b="1" dirty="0" err="1" smtClean="0">
                <a:latin typeface="Courier New" panose="02070309020205020404" pitchFamily="49" charset="0"/>
              </a:rPr>
              <a:t>rw_mutex</a:t>
            </a:r>
            <a:r>
              <a:rPr lang="en-US" altLang="en-US" b="1" dirty="0">
                <a:latin typeface="Courier New" panose="02070309020205020404" pitchFamily="49" charset="0"/>
              </a:rPr>
              <a:t>); </a:t>
            </a:r>
          </a:p>
          <a:p>
            <a:pPr>
              <a:buFont typeface="Monotype Sorts" pitchFamily="2" charset="2"/>
              <a:buNone/>
            </a:pPr>
            <a:r>
              <a:rPr lang="en-US" altLang="en-US" b="1" dirty="0">
                <a:latin typeface="Courier New" panose="02070309020205020404" pitchFamily="49" charset="0"/>
              </a:rPr>
              <a:t>               ...</a:t>
            </a:r>
            <a:br>
              <a:rPr lang="en-US" altLang="en-US" b="1" dirty="0">
                <a:latin typeface="Courier New" panose="02070309020205020404" pitchFamily="49" charset="0"/>
              </a:rPr>
            </a:br>
            <a:r>
              <a:rPr lang="en-US" altLang="en-US" sz="1400" b="1" dirty="0">
                <a:latin typeface="Courier New" panose="02070309020205020404" pitchFamily="49" charset="0"/>
              </a:rPr>
              <a:t>          /* writing is performed */ </a:t>
            </a:r>
          </a:p>
          <a:p>
            <a:pPr>
              <a:buFont typeface="Monotype Sorts" pitchFamily="2" charset="2"/>
              <a:buNone/>
            </a:pPr>
            <a:r>
              <a:rPr lang="en-US" altLang="en-US" b="1" dirty="0">
                <a:latin typeface="Courier New" panose="02070309020205020404" pitchFamily="49" charset="0"/>
              </a:rPr>
              <a:t>               ... </a:t>
            </a:r>
          </a:p>
          <a:p>
            <a:pPr>
              <a:buFont typeface="Monotype Sorts" pitchFamily="2" charset="2"/>
              <a:buNone/>
            </a:pPr>
            <a:r>
              <a:rPr lang="en-US" altLang="en-US" b="1" dirty="0">
                <a:latin typeface="Courier New" panose="02070309020205020404" pitchFamily="49" charset="0"/>
              </a:rPr>
              <a:t>          </a:t>
            </a:r>
            <a:r>
              <a:rPr lang="en-US" altLang="en-US" b="1" dirty="0" smtClean="0">
                <a:latin typeface="Courier New" panose="02070309020205020404" pitchFamily="49" charset="0"/>
              </a:rPr>
              <a:t>        	signal(</a:t>
            </a:r>
            <a:r>
              <a:rPr lang="en-US" altLang="en-US" b="1" dirty="0" err="1" smtClean="0">
                <a:latin typeface="Courier New" panose="02070309020205020404" pitchFamily="49" charset="0"/>
              </a:rPr>
              <a:t>rw_mutex</a:t>
            </a:r>
            <a:r>
              <a:rPr lang="en-US" altLang="en-US" b="1" dirty="0">
                <a:latin typeface="Courier New" panose="02070309020205020404" pitchFamily="49" charset="0"/>
              </a:rPr>
              <a:t>); </a:t>
            </a:r>
          </a:p>
          <a:p>
            <a:pPr>
              <a:buFont typeface="Monotype Sorts" pitchFamily="2" charset="2"/>
              <a:buNone/>
            </a:pPr>
            <a:r>
              <a:rPr lang="en-US" altLang="en-US" b="1" dirty="0" smtClean="0">
                <a:latin typeface="Courier New" panose="02070309020205020404" pitchFamily="49" charset="0"/>
              </a:rPr>
              <a:t>}</a:t>
            </a:r>
            <a:endParaRPr lang="en-US" altLang="en-US" b="1" dirty="0">
              <a:latin typeface="Courier New" panose="02070309020205020404" pitchFamily="49"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OperatingSystemConcepts">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peratingSystemConcepts" id="{356C8156-0AD9-BE44-8076-45B4BD2798F4}" vid="{AF707293-8776-C941-83B7-79AD41A5190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OperatingSystemConcepts</Template>
  <TotalTime>18271</TotalTime>
  <Words>1638</Words>
  <Application>Microsoft Macintosh PowerPoint</Application>
  <PresentationFormat>On-screen Show (4:3)</PresentationFormat>
  <Paragraphs>326</Paragraphs>
  <Slides>46</Slides>
  <Notes>26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46</vt:i4>
      </vt:variant>
    </vt:vector>
  </HeadingPairs>
  <TitlesOfParts>
    <vt:vector size="56" baseType="lpstr">
      <vt:lpstr>Courier New</vt:lpstr>
      <vt:lpstr>Helvetica</vt:lpstr>
      <vt:lpstr>Monotype Sorts</vt:lpstr>
      <vt:lpstr>MS PGothic</vt:lpstr>
      <vt:lpstr>ＭＳ Ｐゴシック</vt:lpstr>
      <vt:lpstr>Times New Roman</vt:lpstr>
      <vt:lpstr>Verdana</vt:lpstr>
      <vt:lpstr>Webdings</vt:lpstr>
      <vt:lpstr>Arial</vt:lpstr>
      <vt:lpstr>1_OperatingSystemConcepts</vt:lpstr>
      <vt:lpstr>Chapter 7:  Synchronization Examples</vt:lpstr>
      <vt:lpstr>Chapter 7: Synchronization Examples</vt:lpstr>
      <vt:lpstr>Classical Problems of Synchronization</vt:lpstr>
      <vt:lpstr>Bounded-Buffer Problem</vt:lpstr>
      <vt:lpstr>Bounded Buffer Problem (Cont.)</vt:lpstr>
      <vt:lpstr>Bounded Buffer Problem (Cont.)</vt:lpstr>
      <vt:lpstr>Readers-Writers Problem</vt:lpstr>
      <vt:lpstr>Readers-Writers Problem (Cont.)</vt:lpstr>
      <vt:lpstr>Readers-Writers Problem (Cont.)</vt:lpstr>
      <vt:lpstr>Readers-Writers Problem Variations</vt:lpstr>
      <vt:lpstr>Dining-Philosophers Problem</vt:lpstr>
      <vt:lpstr>  Dining-Philosophers Problem Algorithm</vt:lpstr>
      <vt:lpstr>Monitor Solution to Dining Philosophers</vt:lpstr>
      <vt:lpstr>Solution to Dining Philosophers (Cont.)</vt:lpstr>
      <vt:lpstr>Solution to Dining Philosophers (Cont.)</vt:lpstr>
      <vt:lpstr>Kernel Synchronization - Windows</vt:lpstr>
      <vt:lpstr>Kernel Synchronization - Windows</vt:lpstr>
      <vt:lpstr>Linux Synchronization</vt:lpstr>
      <vt:lpstr>Linux Synchronization</vt:lpstr>
      <vt:lpstr>POSIX Synchronization</vt:lpstr>
      <vt:lpstr>POSIX Mutex Locks</vt:lpstr>
      <vt:lpstr>POSIX Semaphores</vt:lpstr>
      <vt:lpstr>POSIX Named Semaphores</vt:lpstr>
      <vt:lpstr>POSIX Unnamed Semaphores</vt:lpstr>
      <vt:lpstr>POSIX Condition Variables</vt:lpstr>
      <vt:lpstr>POSIX Condition Variables</vt:lpstr>
      <vt:lpstr>Java Synchronization</vt:lpstr>
      <vt:lpstr>Java Monitors</vt:lpstr>
      <vt:lpstr>Bounded Buffer – Java Synchronization</vt:lpstr>
      <vt:lpstr>Java Synchronization</vt:lpstr>
      <vt:lpstr>Java Synchronization</vt:lpstr>
      <vt:lpstr>Java Synchronization</vt:lpstr>
      <vt:lpstr>Bounded Buffer – Java Synchronization</vt:lpstr>
      <vt:lpstr>Bounded Buffer – Java Synchronization</vt:lpstr>
      <vt:lpstr>Java Reentrant Locks</vt:lpstr>
      <vt:lpstr>Java Semaphores</vt:lpstr>
      <vt:lpstr>Java Condition Variables</vt:lpstr>
      <vt:lpstr>Java Condition Variables</vt:lpstr>
      <vt:lpstr>Java Condition Variables</vt:lpstr>
      <vt:lpstr>Alternative Approaches</vt:lpstr>
      <vt:lpstr>Transactional Memory</vt:lpstr>
      <vt:lpstr>OpenMP</vt:lpstr>
      <vt:lpstr>Functional Programming Languages</vt:lpstr>
      <vt:lpstr>Summary</vt:lpstr>
      <vt:lpstr>Summary (Cont.)</vt:lpstr>
      <vt:lpstr>End of Chapter 7</vt:lpstr>
    </vt:vector>
  </TitlesOfParts>
  <Company>Lucent Technologies</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Microsoft Office User</cp:lastModifiedBy>
  <cp:revision>268</cp:revision>
  <cp:lastPrinted>2013-09-18T17:45:18Z</cp:lastPrinted>
  <dcterms:created xsi:type="dcterms:W3CDTF">2011-01-13T23:43:38Z</dcterms:created>
  <dcterms:modified xsi:type="dcterms:W3CDTF">2021-02-22T17:00:27Z</dcterms:modified>
</cp:coreProperties>
</file>