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10/06/20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229" y="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TIẾN ĐỘ LUẬN VĂN </a:t>
            </a:r>
            <a:endParaRPr lang="en-US" sz="5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609" y="2722362"/>
            <a:ext cx="8791575" cy="1655762"/>
          </a:xfrm>
        </p:spPr>
        <p:txBody>
          <a:bodyPr/>
          <a:lstStyle/>
          <a:p>
            <a:r>
              <a:rPr lang="en-US" sz="240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1: Khởi tạo 1 server ban đầu</a:t>
            </a:r>
          </a:p>
          <a:p>
            <a:r>
              <a:rPr lang="en-US" sz="1600" i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Phạm thanh tâm </a:t>
            </a:r>
            <a:endParaRPr lang="en-US" sz="1600" i="1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2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bài báo cáo: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96995"/>
            <a:ext cx="9905999" cy="4094206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lược về server: 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Giao thức MQTT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Node red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Sơ đồ khối hệ thống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8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Giao thức MQTT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77637"/>
            <a:ext cx="9905999" cy="4678535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thức theo mô hình publish/ subscribe, sử dụng Bandwith thấp, độ tin cậy cao và có điều kiện hoạt động trong môi tường có điều kiện đường truyền không ổn định. Kiến trúc bậc cao gồm 2 phần chính: Broker và Clients.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398" y="3595103"/>
            <a:ext cx="71437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0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Node RED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591" y="2520706"/>
            <a:ext cx="6921836" cy="4176071"/>
          </a:xfrm>
        </p:spPr>
      </p:pic>
      <p:sp>
        <p:nvSpPr>
          <p:cNvPr id="5" name="TextBox 4"/>
          <p:cNvSpPr txBox="1"/>
          <p:nvPr/>
        </p:nvSpPr>
        <p:spPr>
          <a:xfrm>
            <a:off x="763929" y="1828800"/>
            <a:ext cx="4375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red là công cụ lập trình dùng để kết nối các phần cứng, API và online service. Được phát triển từ  NodeJs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3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Sơ đồ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martfactoryvn.com/wp-content/uploads/2018/12/home-automation-mqtt-examp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70" y="1713054"/>
            <a:ext cx="6955746" cy="468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216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246</TotalTime>
  <Words>140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Tw Cen MT</vt:lpstr>
      <vt:lpstr>Circuit</vt:lpstr>
      <vt:lpstr>BÁO CÁO TIẾN ĐỘ LUẬN VĂN </vt:lpstr>
      <vt:lpstr>Cấu trúc bài báo cáo: </vt:lpstr>
      <vt:lpstr>i. Giao thức MQTT</vt:lpstr>
      <vt:lpstr>II. Node RED</vt:lpstr>
      <vt:lpstr>III. Sơ đồ hệ thống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 LUẬN VĂN</dc:title>
  <dc:creator>pttam1501@outlook.com</dc:creator>
  <cp:lastModifiedBy>pttam1501@outlook.com</cp:lastModifiedBy>
  <cp:revision>10</cp:revision>
  <dcterms:created xsi:type="dcterms:W3CDTF">2020-06-10T03:03:29Z</dcterms:created>
  <dcterms:modified xsi:type="dcterms:W3CDTF">2020-06-10T07:09:40Z</dcterms:modified>
</cp:coreProperties>
</file>