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316-9317-41D3-9AC5-BD09620AF484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106F-653A-49A0-9E0F-FF564834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9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316-9317-41D3-9AC5-BD09620AF484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106F-653A-49A0-9E0F-FF564834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316-9317-41D3-9AC5-BD09620AF484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106F-653A-49A0-9E0F-FF564834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6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316-9317-41D3-9AC5-BD09620AF484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106F-653A-49A0-9E0F-FF564834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6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316-9317-41D3-9AC5-BD09620AF484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106F-653A-49A0-9E0F-FF564834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1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316-9317-41D3-9AC5-BD09620AF484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106F-653A-49A0-9E0F-FF564834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2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316-9317-41D3-9AC5-BD09620AF484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106F-653A-49A0-9E0F-FF564834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316-9317-41D3-9AC5-BD09620AF484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106F-653A-49A0-9E0F-FF564834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316-9317-41D3-9AC5-BD09620AF484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106F-653A-49A0-9E0F-FF564834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6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316-9317-41D3-9AC5-BD09620AF484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106F-653A-49A0-9E0F-FF564834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6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316-9317-41D3-9AC5-BD09620AF484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106F-653A-49A0-9E0F-FF564834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92316-9317-41D3-9AC5-BD09620AF484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106F-653A-49A0-9E0F-FF564834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7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0" y="156112"/>
            <a:ext cx="9704560" cy="6701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9751" y="6079525"/>
            <a:ext cx="191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 nguồn 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5924" y="556055"/>
            <a:ext cx="191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 Tụ lọc 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7103" y="2121244"/>
            <a:ext cx="1907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 Tạo dao động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62983" y="3507056"/>
            <a:ext cx="1911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 Led báo hiệu 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324" y="4024841"/>
            <a:ext cx="1911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 mạch nạp và debug 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4745" y="222362"/>
            <a:ext cx="191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 Oled 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3913" y="331285"/>
            <a:ext cx="1911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 Terminal giao tiếp bên ngoài 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323" y="2234183"/>
            <a:ext cx="1911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 giao tiếp LoRa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8552" y="3241590"/>
            <a:ext cx="191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 nguồn RTC 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96048" y="1784732"/>
            <a:ext cx="191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 Reset 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5985" y="1738565"/>
            <a:ext cx="191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điều khiển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127" y="1425017"/>
            <a:ext cx="6477000" cy="4238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9848" y="1021017"/>
            <a:ext cx="272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3B+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1415" y="2001320"/>
            <a:ext cx="272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LoRa-02 Sx1278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876425"/>
            <a:ext cx="10563225" cy="3105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54746" y="2743200"/>
            <a:ext cx="1878227" cy="1598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75589" y="4109525"/>
            <a:ext cx="864973" cy="872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94638" y="2677296"/>
            <a:ext cx="2866767" cy="1318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6178" y="2561966"/>
            <a:ext cx="3406925" cy="1779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39794" y="4341341"/>
            <a:ext cx="2566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 ổn áp 3.3v và led báo nguồn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3195" y="3952221"/>
            <a:ext cx="2566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 bảo vệ xả pin 18650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5617" y="4982085"/>
            <a:ext cx="1624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 cắm nguồn 5V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8058" y="4367719"/>
            <a:ext cx="1624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18650 và terminal kết nối pin năng lượng mặt trời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9459" y="1875915"/>
            <a:ext cx="2866767" cy="659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18616" y="972700"/>
            <a:ext cx="3548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 truyền tín hiệ mức pin đến vi điều khiển 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25014" y="1270163"/>
            <a:ext cx="2566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chống ngược nguồn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370" y="2224474"/>
            <a:ext cx="37052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011" y="1392508"/>
            <a:ext cx="5735930" cy="37428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2043" y="2257168"/>
            <a:ext cx="2397211" cy="2702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36822" y="4959178"/>
            <a:ext cx="4218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 chuyển tín hiệu dòng điện sang tín hiệu điện áp từ cảm biến dòng điện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2822" y="2257168"/>
            <a:ext cx="1081550" cy="716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3242" y="2257168"/>
            <a:ext cx="2053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termino được thiết kế riêng để kết nối cảm biến dòng điện xuất tín hiệu dòng điện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26978" y="1482194"/>
            <a:ext cx="1081550" cy="716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48037" y="307198"/>
            <a:ext cx="2053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termino được thiết kế để đọc ADC 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6379" y="1468885"/>
            <a:ext cx="1081550" cy="716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34032" y="311524"/>
            <a:ext cx="3403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 trở kết hợp với tụ điện trong STM32 tạo thành mạch lọc 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68827" y="4256576"/>
            <a:ext cx="1081550" cy="716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42581" y="3316016"/>
            <a:ext cx="1081550" cy="716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37263" y="1735722"/>
            <a:ext cx="1081550" cy="1418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9555" y="4168165"/>
            <a:ext cx="2053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termino giao tiếp I2C và GPIO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543856"/>
              </p:ext>
            </p:extLst>
          </p:nvPr>
        </p:nvGraphicFramePr>
        <p:xfrm>
          <a:off x="4927600" y="2794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794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38960" y="3008008"/>
            <a:ext cx="2053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termino giao tiếp I2C và GPIO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8651" y="699684"/>
            <a:ext cx="2053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termino chức năng GPIO trong đó PA9 và PA10 có chức năng UART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115" y="2065638"/>
            <a:ext cx="4524375" cy="274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31275" y="2556280"/>
            <a:ext cx="1305697" cy="1472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46107" y="2496556"/>
            <a:ext cx="1305697" cy="1881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2842" y="4028303"/>
            <a:ext cx="2053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bit đóng-tắt nguồn cho oled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2147" y="4435047"/>
            <a:ext cx="2053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cắm màn hình oled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271712"/>
            <a:ext cx="78295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233487"/>
            <a:ext cx="5029200" cy="4391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573" y="1233487"/>
            <a:ext cx="4592595" cy="1839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60572" y="3350611"/>
            <a:ext cx="4592595" cy="1839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53167" y="1372284"/>
            <a:ext cx="2053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 dao động tần số thấp cho RTC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53167" y="3116062"/>
            <a:ext cx="2053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 dao động tần số cao cấp xung nhịp chính cho vi điều khiển hoạt động 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13789"/>
              </p:ext>
            </p:extLst>
          </p:nvPr>
        </p:nvGraphicFramePr>
        <p:xfrm>
          <a:off x="2032000" y="719666"/>
          <a:ext cx="8128000" cy="2929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0603655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93290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64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13047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953216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77686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39150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50116857"/>
                    </a:ext>
                  </a:extLst>
                </a:gridCol>
              </a:tblGrid>
              <a:tr h="5859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47906"/>
                  </a:ext>
                </a:extLst>
              </a:tr>
              <a:tr h="5859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0567"/>
                  </a:ext>
                </a:extLst>
              </a:tr>
              <a:tr h="5859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54467"/>
                  </a:ext>
                </a:extLst>
              </a:tr>
              <a:tr h="5859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141076"/>
                  </a:ext>
                </a:extLst>
              </a:tr>
              <a:tr h="5859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8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8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205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pttam1501@outlook.com</dc:creator>
  <cp:lastModifiedBy>pttam1501@outlook.com</cp:lastModifiedBy>
  <cp:revision>17</cp:revision>
  <dcterms:created xsi:type="dcterms:W3CDTF">2020-12-14T07:48:25Z</dcterms:created>
  <dcterms:modified xsi:type="dcterms:W3CDTF">2020-12-18T13:18:34Z</dcterms:modified>
</cp:coreProperties>
</file>