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D5F3-D02A-4BE0-A3C6-5C2AC76C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14C88-604C-47E7-9D28-86522D94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23E7-4657-43B5-8A4C-25B271E6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764A-C7A0-4DBB-BE62-25E612A7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D538-0066-478C-BBA9-2EE08DAF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94D8-B624-4B20-9091-D27D6AA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2C31-F51A-49CC-95D4-CBEE25DE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4D58-9AAC-44D5-8A86-C622FCCD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51A7-7BD8-4BE0-A17F-080C484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7ADB-669A-41FB-B8D8-C35E795D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5CA91-C9DB-44DD-97E2-726587E3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6F8F-322D-4AD1-95F5-5E3779E1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2489-DC78-4633-BECD-FE0D5969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4176-8A5F-40B6-9425-C1E3B711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E4DC-DF0E-4FB1-B0A3-4A157B8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98DB-7965-4FAD-B60E-AEE847D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6248-B232-4B8A-A4FC-B801B4C7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1A2-5036-4A19-8F24-7B3D83B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1BAB-B141-49F7-A4CA-09ED11A4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0B02-BB83-4F4A-A666-F5253581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A4F9-F946-4AAB-A186-78170D0D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15FA-2E9B-441E-A66C-8D5F9983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41F7-E168-478E-B551-1080FEFC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B72A-A0CE-41E7-A1BF-86956E5F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BCFA-2C2B-4CEA-96C4-867CBB5F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864-2EBA-4ADE-81DF-042C870D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F25F-6141-4D60-8F3A-53805ECEA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77B4-7143-43D0-ADD1-535B1223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91F2-7BEE-47DE-AD94-F1BC0ABD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9C63-05F3-4797-A57E-6B4B9C44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16067-1B7B-4768-A2A1-80815D44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DF74-760E-4052-A2C9-1C50611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29D8-67F0-43C2-A4F7-F119E9F5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6E92-073B-4859-9A28-2F3C714A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34E60-76AD-4012-AAEE-78D7F05F8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242E0-1730-4DDB-B192-8B334C490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C2D52-43F2-4DF8-8FAE-CAF38790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0BCB-C7F5-4896-BDA9-F2D1F85E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ED665-2D0C-4BB3-B1D2-35F02252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839B-295F-4DE3-880D-E31289EE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CF44B-512B-4D34-B365-7F173A72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34E2-0487-4560-9F20-1A477F41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66C9C-E42E-4BD0-95F8-4B883CDB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BD888-1E5E-4D67-87F4-AD56AFA7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413F5-B9C2-49FB-90DE-A3BA6633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37643-C35B-4703-808B-D9ED3A15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87F2-09BF-4233-A3FA-A45B1C33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D9C2-CA30-42AE-83D0-E95ABD4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CF473-2CD6-43B8-A7F6-339D4DBB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F6B7-F094-452A-B6D2-D874C6E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6C32-D578-4E67-A619-0C2DCA98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A54F-DFF2-40E8-A11F-6ECAFEE3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A39F-DFA7-4A7A-9B20-20AB6D85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8AAFF-F53C-4916-AF3A-D15067D06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9E39-DDAF-4A29-A818-99776CB7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7AFE9-A34E-4F80-9E14-957980F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6F50B-406F-40CE-93F3-EBB75EA5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3D66-5519-4042-B57B-7B206414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215F6-64FF-46AD-BBA0-3188EB1D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04CD-FA20-41AE-9761-4E9DAF1D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2D48-1742-4A4C-816D-B2222E820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BC79-5B7D-473C-9489-23D24BB8AD36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EA7F-91EF-4A01-A500-CAF76587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00AC-E616-41EF-A571-D3D67D09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2D0D-9C2A-428C-A86A-A9A87F51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D111-EB7C-40BE-A22A-AFE20309B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51B2-3AC5-442A-BB79-BA05BD6B2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Present: Thanh Tiem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75258-23AC-47C3-A546-4AF7FA39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9" y="781878"/>
            <a:ext cx="3840481" cy="68096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EA0AA0E-B197-44FB-A4C9-8D3C8CC67ED5}"/>
              </a:ext>
            </a:extLst>
          </p:cNvPr>
          <p:cNvSpPr txBox="1">
            <a:spLocks/>
          </p:cNvSpPr>
          <p:nvPr/>
        </p:nvSpPr>
        <p:spPr>
          <a:xfrm>
            <a:off x="3853542" y="6248116"/>
            <a:ext cx="4484914" cy="6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/>
              <a:t>Tháng</a:t>
            </a:r>
            <a:r>
              <a:rPr lang="en-US" sz="2000" i="1" dirty="0"/>
              <a:t> 12 </a:t>
            </a:r>
            <a:r>
              <a:rPr lang="en-US" sz="2000" i="1" dirty="0" err="1"/>
              <a:t>năm</a:t>
            </a:r>
            <a:r>
              <a:rPr lang="en-US" sz="2000" i="1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9835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DEE3-8E85-47FB-BD4F-B30257A2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0C02-9F18-4495-B415-470DF1CE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7408"/>
            <a:ext cx="10515600" cy="1975666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4108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057-C624-49DA-84CF-5D050D2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227A-3032-4DB6-8699-FA2AC754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EC920-9A6A-4647-9C33-BFA8EDC4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04" y="1690688"/>
            <a:ext cx="9618793" cy="39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057-C624-49DA-84CF-5D050D2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9C066-C4E3-4A9B-83F1-BA43F1624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27" y="1766025"/>
            <a:ext cx="6223879" cy="46679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3D772-CA27-4C70-8EE9-D0957696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4" y="2248349"/>
            <a:ext cx="405821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0FD0-6460-459B-9483-C7AADD60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B4444-6B56-4530-A16F-2E14A9A85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" b="37089"/>
          <a:stretch/>
        </p:blipFill>
        <p:spPr>
          <a:xfrm>
            <a:off x="1689296" y="2579140"/>
            <a:ext cx="4850842" cy="12371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F0B39B-4647-42DE-B251-EB0F6F50B566}"/>
              </a:ext>
            </a:extLst>
          </p:cNvPr>
          <p:cNvSpPr/>
          <p:nvPr/>
        </p:nvSpPr>
        <p:spPr>
          <a:xfrm>
            <a:off x="1021080" y="2179030"/>
            <a:ext cx="869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Loss function: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E7139-8D73-41F6-AE2E-95CF531DBD80}"/>
              </a:ext>
            </a:extLst>
          </p:cNvPr>
          <p:cNvSpPr/>
          <p:nvPr/>
        </p:nvSpPr>
        <p:spPr>
          <a:xfrm>
            <a:off x="1021080" y="4748058"/>
            <a:ext cx="8697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đạo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31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F5BC41-18CE-48F2-A893-A3CE2C742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4" y="2396444"/>
            <a:ext cx="9200271" cy="35154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1EC1CA-B072-40C9-85CA-1790EA5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D54-DF1F-425B-93CF-B65E9B3A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5BA6-F9E6-4BF3-97C3-50C585C9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F029-BB63-4059-A1F1-9127F5D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1A415B-6D40-44D0-B154-F3E334A85813}"/>
              </a:ext>
            </a:extLst>
          </p:cNvPr>
          <p:cNvGrpSpPr/>
          <p:nvPr/>
        </p:nvGrpSpPr>
        <p:grpSpPr>
          <a:xfrm>
            <a:off x="1119321" y="2109649"/>
            <a:ext cx="9692373" cy="3363686"/>
            <a:chOff x="1197698" y="2606038"/>
            <a:chExt cx="9692373" cy="33636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1069D6-7F3F-4DCB-85FC-E7A56F446901}"/>
                </a:ext>
              </a:extLst>
            </p:cNvPr>
            <p:cNvSpPr/>
            <p:nvPr/>
          </p:nvSpPr>
          <p:spPr>
            <a:xfrm>
              <a:off x="1197698" y="2606038"/>
              <a:ext cx="2115911" cy="33571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Regression problem</a:t>
              </a:r>
            </a:p>
            <a:p>
              <a:pPr algn="ctr"/>
              <a:r>
                <a:rPr lang="en-US" dirty="0"/>
                <a:t>continuous output type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489100-F76E-4759-A0BE-5A8DCE586AB2}"/>
                </a:ext>
              </a:extLst>
            </p:cNvPr>
            <p:cNvGrpSpPr/>
            <p:nvPr/>
          </p:nvGrpSpPr>
          <p:grpSpPr>
            <a:xfrm>
              <a:off x="3356065" y="2695008"/>
              <a:ext cx="7534006" cy="3274716"/>
              <a:chOff x="3356065" y="2695008"/>
              <a:chExt cx="7534006" cy="327471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A3F04D7-EEFC-4F4F-91C3-857371E5C8C5}"/>
                  </a:ext>
                </a:extLst>
              </p:cNvPr>
              <p:cNvGrpSpPr/>
              <p:nvPr/>
            </p:nvGrpSpPr>
            <p:grpSpPr>
              <a:xfrm>
                <a:off x="3356065" y="2695008"/>
                <a:ext cx="5479869" cy="2612571"/>
                <a:chOff x="3664132" y="2756263"/>
                <a:chExt cx="5479869" cy="2612571"/>
              </a:xfrm>
            </p:grpSpPr>
            <p:sp>
              <p:nvSpPr>
                <p:cNvPr id="5" name="Arrow: Left-Right 4">
                  <a:extLst>
                    <a:ext uri="{FF2B5EF4-FFF2-40B4-BE49-F238E27FC236}">
                      <a16:creationId xmlns:a16="http://schemas.microsoft.com/office/drawing/2014/main" id="{90C5B3AE-2814-44CC-AE2C-01756A2239B4}"/>
                    </a:ext>
                  </a:extLst>
                </p:cNvPr>
                <p:cNvSpPr/>
                <p:nvPr/>
              </p:nvSpPr>
              <p:spPr>
                <a:xfrm>
                  <a:off x="3664132" y="3618410"/>
                  <a:ext cx="5479869" cy="1010149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A317324-ED6F-49F3-B46B-91439A83F5E2}"/>
                    </a:ext>
                  </a:extLst>
                </p:cNvPr>
                <p:cNvSpPr/>
                <p:nvPr/>
              </p:nvSpPr>
              <p:spPr>
                <a:xfrm>
                  <a:off x="5159829" y="2756263"/>
                  <a:ext cx="2403565" cy="261257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supervised learning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E2D23B8-B8BA-43A7-BF22-C26FCF6EC426}"/>
                  </a:ext>
                </a:extLst>
              </p:cNvPr>
              <p:cNvSpPr/>
              <p:nvPr/>
            </p:nvSpPr>
            <p:spPr>
              <a:xfrm>
                <a:off x="8878390" y="2701539"/>
                <a:ext cx="2011681" cy="326818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classification problem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Discrete output 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01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EC41-E8EB-4FDA-87B1-B5216859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40526"/>
          </a:xfrm>
        </p:spPr>
        <p:txBody>
          <a:bodyPr>
            <a:normAutofit/>
          </a:bodyPr>
          <a:lstStyle/>
          <a:p>
            <a:r>
              <a:rPr lang="en-US" b="1" dirty="0"/>
              <a:t>Regression problem &amp;&amp; classification problem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FD6A9-EC03-46EF-B2D9-4863995D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549" y="1974385"/>
            <a:ext cx="4767210" cy="3944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36B126-278B-45DB-9404-0D5992C4FF4F}"/>
              </a:ext>
            </a:extLst>
          </p:cNvPr>
          <p:cNvSpPr/>
          <p:nvPr/>
        </p:nvSpPr>
        <p:spPr>
          <a:xfrm>
            <a:off x="7360277" y="2434437"/>
            <a:ext cx="3364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Regression: age</a:t>
            </a:r>
          </a:p>
          <a:p>
            <a:r>
              <a:rPr lang="en-US" dirty="0"/>
              <a:t>Classification: status </a:t>
            </a:r>
          </a:p>
        </p:txBody>
      </p:sp>
    </p:spTree>
    <p:extLst>
      <p:ext uri="{BB962C8B-B14F-4D97-AF65-F5344CB8AC3E}">
        <p14:creationId xmlns:p14="http://schemas.microsoft.com/office/powerpoint/2010/main" val="311540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C3586-F700-43C8-A3C5-60E28183B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DED3-0E43-4E89-AA5A-512C42E8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How machine learning work?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8489-5D75-4657-B1D6-C1B1436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Lemon or orange?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166A8E-60B1-4C98-9B6F-F75DEDE7A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8" t="17785" r="2516" b="7464"/>
          <a:stretch/>
        </p:blipFill>
        <p:spPr>
          <a:xfrm>
            <a:off x="1177834" y="1848077"/>
            <a:ext cx="9836331" cy="43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A97-5898-40AB-973F-E330EB2D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2F564-D43B-402F-9B07-0EACDEF62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1" t="30093" r="3191" b="14969"/>
          <a:stretch/>
        </p:blipFill>
        <p:spPr>
          <a:xfrm>
            <a:off x="579622" y="2103120"/>
            <a:ext cx="110327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7AAF-2FAF-4FF2-8917-AAB28676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38281-2DE9-4C87-8FD5-005E043A2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42" y="2100698"/>
            <a:ext cx="6575817" cy="3779399"/>
          </a:xfrm>
        </p:spPr>
      </p:pic>
    </p:spTree>
    <p:extLst>
      <p:ext uri="{BB962C8B-B14F-4D97-AF65-F5344CB8AC3E}">
        <p14:creationId xmlns:p14="http://schemas.microsoft.com/office/powerpoint/2010/main" val="105766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D6-2E1D-4D8C-9B6B-6CC44391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16E39-A484-476D-A32D-B6E56BD1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76" y="1825625"/>
            <a:ext cx="9947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84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Linear Regression</vt:lpstr>
      <vt:lpstr>Nội dung:</vt:lpstr>
      <vt:lpstr>Supervised learning</vt:lpstr>
      <vt:lpstr>Regression problem &amp;&amp; classification problem</vt:lpstr>
      <vt:lpstr>How machine learning work?</vt:lpstr>
      <vt:lpstr>Lemon or orange?</vt:lpstr>
      <vt:lpstr>Get data</vt:lpstr>
      <vt:lpstr>Split data</vt:lpstr>
      <vt:lpstr>Train model</vt:lpstr>
      <vt:lpstr>Linear Regression</vt:lpstr>
      <vt:lpstr>Simple linear regression</vt:lpstr>
      <vt:lpstr>Simple linear regression</vt:lpstr>
      <vt:lpstr>Gradient decent </vt:lpstr>
      <vt:lpstr>Multiple linear regression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LÊ THANH TIỀM</dc:creator>
  <cp:lastModifiedBy>LÊ THANH TIỀM</cp:lastModifiedBy>
  <cp:revision>7</cp:revision>
  <dcterms:created xsi:type="dcterms:W3CDTF">2019-12-29T15:56:22Z</dcterms:created>
  <dcterms:modified xsi:type="dcterms:W3CDTF">2019-12-29T16:50:31Z</dcterms:modified>
</cp:coreProperties>
</file>